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13"/>
  </p:notesMasterIdLst>
  <p:sldIdLst>
    <p:sldId id="256" r:id="rId5"/>
    <p:sldId id="258" r:id="rId6"/>
    <p:sldId id="259" r:id="rId7"/>
    <p:sldId id="260" r:id="rId8"/>
    <p:sldId id="261" r:id="rId9"/>
    <p:sldId id="262" r:id="rId10"/>
    <p:sldId id="263" r:id="rId11"/>
    <p:sldId id="264" r:id="rId12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5B8618-00E5-4D96-9F63-4E25FDD01506}" v="26" dt="2021-05-28T18:27:49.71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>
    <p:restoredLeft sz="50000"/>
    <p:restoredTop sz="94624"/>
  </p:normalViewPr>
  <p:slideViewPr>
    <p:cSldViewPr snapToGrid="0" snapToObjects="1">
      <p:cViewPr varScale="1">
        <p:scale>
          <a:sx n="104" d="100"/>
          <a:sy n="104" d="100"/>
        </p:scale>
        <p:origin x="1152" y="144"/>
      </p:cViewPr>
      <p:guideLst/>
    </p:cSldViewPr>
  </p:slideViewPr>
  <p:notesTextViewPr>
    <p:cViewPr>
      <p:scale>
        <a:sx n="1" d="1"/>
        <a:sy n="1" d="1"/>
      </p:scale>
      <p:origin x="0" y="-72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7.xml"/><Relationship Id="rId12" Type="http://schemas.openxmlformats.org/officeDocument/2006/relationships/slide" Target="slides/slide8.xml"/><Relationship Id="rId13" Type="http://schemas.openxmlformats.org/officeDocument/2006/relationships/notesMaster" Target="notesMasters/notes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8" Type="http://schemas.microsoft.com/office/2015/10/relationships/revisionInfo" Target="revisionInfo.xml"/><Relationship Id="rId19" Type="http://schemas.microsoft.com/office/2016/11/relationships/changesInfo" Target="changesInfos/changesInfo1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slide" Target="slides/slide5.xml"/><Relationship Id="rId10" Type="http://schemas.openxmlformats.org/officeDocument/2006/relationships/slide" Target="slides/slide6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Nina Bernacka" userId="61c0d6fc-5a46-4f20-a530-6e0d23769a44" providerId="ADAL" clId="{432FB90F-ECE4-4109-854A-EA49ED275C66}"/>
    <pc:docChg chg="undo custSel modSld">
      <pc:chgData name="Nina Bernacka" userId="61c0d6fc-5a46-4f20-a530-6e0d23769a44" providerId="ADAL" clId="{432FB90F-ECE4-4109-854A-EA49ED275C66}" dt="2021-04-27T14:54:40.071" v="204" actId="1076"/>
      <pc:docMkLst>
        <pc:docMk/>
      </pc:docMkLst>
      <pc:sldChg chg="modSp mod">
        <pc:chgData name="Nina Bernacka" userId="61c0d6fc-5a46-4f20-a530-6e0d23769a44" providerId="ADAL" clId="{432FB90F-ECE4-4109-854A-EA49ED275C66}" dt="2021-04-27T14:54:40.071" v="204" actId="1076"/>
        <pc:sldMkLst>
          <pc:docMk/>
          <pc:sldMk cId="2959900915" sldId="256"/>
        </pc:sldMkLst>
        <pc:spChg chg="mod">
          <ac:chgData name="Nina Bernacka" userId="61c0d6fc-5a46-4f20-a530-6e0d23769a44" providerId="ADAL" clId="{432FB90F-ECE4-4109-854A-EA49ED275C66}" dt="2021-04-27T14:54:40.071" v="204" actId="1076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Nina Bernacka" userId="61c0d6fc-5a46-4f20-a530-6e0d23769a44" providerId="ADAL" clId="{432FB90F-ECE4-4109-854A-EA49ED275C66}" dt="2021-04-27T14:54:29.742" v="203" actId="1076"/>
          <ac:spMkLst>
            <pc:docMk/>
            <pc:sldMk cId="2959900915" sldId="256"/>
            <ac:spMk id="3" creationId="{CC63433B-5AD6-D341-AA12-0B347C3C4187}"/>
          </ac:spMkLst>
        </pc:spChg>
        <pc:spChg chg="mod">
          <ac:chgData name="Nina Bernacka" userId="61c0d6fc-5a46-4f20-a530-6e0d23769a44" providerId="ADAL" clId="{432FB90F-ECE4-4109-854A-EA49ED275C66}" dt="2021-04-27T14:54:25.997" v="202" actId="1076"/>
          <ac:spMkLst>
            <pc:docMk/>
            <pc:sldMk cId="2959900915" sldId="256"/>
            <ac:spMk id="4" creationId="{6AB20C1E-8C89-C54F-A788-B066B792A288}"/>
          </ac:spMkLst>
        </pc:spChg>
      </pc:sldChg>
    </pc:docChg>
  </pc:docChgLst>
  <pc:docChgLst>
    <pc:chgData name="Magnus Burklint" userId="S::magnus.burklint@oskungdom.se::cbd4177e-4fa7-401a-b78b-09ee737a87aa" providerId="AD" clId="Web-{F35B8618-00E5-4D96-9F63-4E25FDD01506}"/>
    <pc:docChg chg="modSld">
      <pc:chgData name="Magnus Burklint" userId="S::magnus.burklint@oskungdom.se::cbd4177e-4fa7-401a-b78b-09ee737a87aa" providerId="AD" clId="Web-{F35B8618-00E5-4D96-9F63-4E25FDD01506}" dt="2021-05-28T18:27:49.186" v="10" actId="20577"/>
      <pc:docMkLst>
        <pc:docMk/>
      </pc:docMkLst>
      <pc:sldChg chg="modSp">
        <pc:chgData name="Magnus Burklint" userId="S::magnus.burklint@oskungdom.se::cbd4177e-4fa7-401a-b78b-09ee737a87aa" providerId="AD" clId="Web-{F35B8618-00E5-4D96-9F63-4E25FDD01506}" dt="2021-05-28T18:27:49.186" v="10" actId="20577"/>
        <pc:sldMkLst>
          <pc:docMk/>
          <pc:sldMk cId="2959900915" sldId="256"/>
        </pc:sldMkLst>
        <pc:spChg chg="mod">
          <ac:chgData name="Magnus Burklint" userId="S::magnus.burklint@oskungdom.se::cbd4177e-4fa7-401a-b78b-09ee737a87aa" providerId="AD" clId="Web-{F35B8618-00E5-4D96-9F63-4E25FDD01506}" dt="2021-05-28T18:27:37.780" v="3" actId="20577"/>
          <ac:spMkLst>
            <pc:docMk/>
            <pc:sldMk cId="2959900915" sldId="256"/>
            <ac:spMk id="2" creationId="{410AB490-CA23-7044-9BF2-68FB042FD670}"/>
          </ac:spMkLst>
        </pc:spChg>
        <pc:spChg chg="mod">
          <ac:chgData name="Magnus Burklint" userId="S::magnus.burklint@oskungdom.se::cbd4177e-4fa7-401a-b78b-09ee737a87aa" providerId="AD" clId="Web-{F35B8618-00E5-4D96-9F63-4E25FDD01506}" dt="2021-05-28T18:27:49.186" v="10" actId="20577"/>
          <ac:spMkLst>
            <pc:docMk/>
            <pc:sldMk cId="2959900915" sldId="256"/>
            <ac:spMk id="3" creationId="{CC63433B-5AD6-D341-AA12-0B347C3C4187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61BA46-A34F-A647-8A83-B10B700D096F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9A1F58-BDAB-AB4E-8D14-339338EFEB93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688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5358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 </a:t>
            </a:r>
          </a:p>
          <a:p>
            <a:r>
              <a:rPr lang="sv-SE" baseline="0" dirty="0" smtClean="0"/>
              <a:t>Sommaruppehåll ej bestämt riktigt vilka veckor, återkommer!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490442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 </a:t>
            </a:r>
          </a:p>
          <a:p>
            <a:r>
              <a:rPr lang="sv-SE" baseline="0" dirty="0" smtClean="0"/>
              <a:t>Vilka veckor har vi sommaruppehåll?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61911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 </a:t>
            </a:r>
          </a:p>
          <a:p>
            <a:r>
              <a:rPr lang="sv-SE" baseline="0" dirty="0" smtClean="0"/>
              <a:t>Vilka veckor har vi sommaruppehåll?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681616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 </a:t>
            </a:r>
          </a:p>
          <a:p>
            <a:r>
              <a:rPr lang="sv-SE" baseline="0" dirty="0" smtClean="0"/>
              <a:t>Vilka veckor har vi sommaruppehåll?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63649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 </a:t>
            </a:r>
          </a:p>
          <a:p>
            <a:r>
              <a:rPr lang="sv-SE" baseline="0" dirty="0" smtClean="0"/>
              <a:t>Vilka veckor har vi sommaruppehåll? </a:t>
            </a:r>
            <a:r>
              <a:rPr lang="sv-SE" baseline="0" dirty="0" smtClean="0"/>
              <a:t>Ekonomi Gustav Westin (Ellens pappa), </a:t>
            </a:r>
            <a:r>
              <a:rPr lang="sv-SE" baseline="0" dirty="0" err="1" smtClean="0"/>
              <a:t>Förssäljning</a:t>
            </a:r>
            <a:r>
              <a:rPr lang="sv-SE" baseline="0" dirty="0" smtClean="0"/>
              <a:t>: Jimmy Andersson (Elsas pappa), Robin Mellgren (Wilmas pappa), Marie Wilhelmsson (</a:t>
            </a:r>
            <a:r>
              <a:rPr lang="sv-SE" baseline="0" dirty="0" err="1" smtClean="0"/>
              <a:t>Marlies</a:t>
            </a:r>
            <a:r>
              <a:rPr lang="sv-SE" baseline="0" dirty="0" smtClean="0"/>
              <a:t> mamma)</a:t>
            </a:r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5235166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smtClean="0"/>
              <a:t>Laget, kolla vilka</a:t>
            </a:r>
            <a:r>
              <a:rPr lang="sv-SE" baseline="0" dirty="0" smtClean="0"/>
              <a:t> som inte är med. Viktigt med anmälningar. Okej med foton på hemsidan? </a:t>
            </a:r>
            <a:endParaRPr lang="sv-SE" baseline="0" dirty="0" smtClean="0"/>
          </a:p>
          <a:p>
            <a:r>
              <a:rPr lang="sv-SE" baseline="0" dirty="0" smtClean="0"/>
              <a:t>Förslag kom att ordna någon rolig aktivitet utanför fotbollsplanen för tjejerna, vi försöker få till det innan sommaruppehållet. </a:t>
            </a:r>
            <a:r>
              <a:rPr lang="sv-SE" baseline="0" smtClean="0"/>
              <a:t>Grill/picknick/lekplats</a:t>
            </a:r>
            <a:r>
              <a:rPr lang="sv-SE" baseline="0" dirty="0" smtClean="0"/>
              <a:t>?</a:t>
            </a:r>
            <a:endParaRPr lang="sv-SE" baseline="0" dirty="0" smtClean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9A1F58-BDAB-AB4E-8D14-339338EFEB93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5391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A16FCED-1D3D-4E4F-A9B4-0E4997D9DA1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2BCB97BD-4B20-AF43-A9DB-6405466024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0DE60753-A7FD-EF41-8827-AB070BF53A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C6D47821-347F-CC40-A06B-BE316EF709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E0BED64C-1DAD-B742-98CC-1FBD4BF1BD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894441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17FF49A-0BCA-BC42-987D-D2789410F8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E75E0C4E-7335-0349-BF03-9EAF915A9B4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3796D174-2BA7-EA44-9098-E5C7E36FC0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B1A0745A-B6A6-5942-B83B-4A731517D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051647E5-E666-9644-9227-CDB62DAFB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5328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xmlns="" id="{DBCDA61C-797C-0B42-94F0-4AEFE278E9A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xmlns="" id="{EBD01E75-0C07-6142-A261-C8E47BF1743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2A877835-53AF-A34D-8C8D-97F391EE4B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4C916387-7468-354F-BE78-9C7B7B8C70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7E7B9C2F-C41D-9548-8191-A914DE3760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66091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D8CA7E8-D633-B346-A24B-80DAA1D20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7879A86F-BD32-B145-BBEF-20D7B634999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CDCE1F28-C1D4-6D4E-BFE4-F7F770586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AAC55C20-87F8-794F-AC2E-B50503FEAB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34D70858-216D-9E45-A77A-950D92E32B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765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188839C2-9009-1046-ABBE-05B688547B8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201B86C6-55B4-7848-B372-E02D57A902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CF204000-5A24-CB4F-B66C-DEAEC11642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3D1273EA-4501-C041-99E8-18D82C60C8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67DE77EB-04F1-6741-9A4B-C2E752187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4449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78F6B860-FDD0-5843-A07E-868E34504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1747AEF8-9361-BA47-B0B1-F832DB7F770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75A7A3AB-EDFF-D643-A007-F283BD6B2DA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47B418E7-6D7F-484C-817D-0CD5DADD6C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7A103746-CB25-E24B-AB75-DFC943A8D9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26C410E2-8F65-904A-AEBD-7F7DF66F1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12409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69AB7536-AEBD-F144-8BE3-98944CE65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ED1ECB1C-2D88-4D40-8F4D-892E81042B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xmlns="" id="{B1ACE888-2382-A343-84D5-C72BBB69B9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xmlns="" id="{D314FCE3-8543-C042-B176-4C1BB20712E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xmlns="" id="{7417C3D5-7AE7-3542-9382-D1D638EF244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xmlns="" id="{AB729311-BEFB-5341-B96B-3AF27E3504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xmlns="" id="{68C9F1CB-069C-984F-8757-411FAA80F2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xmlns="" id="{C756899C-9C94-3545-AD38-A6C56CB49C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24061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A521DEF7-D03B-244B-BC02-CA4F99C12B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xmlns="" id="{1BB7A255-AEAE-3A46-AAA4-95BBF880F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xmlns="" id="{5BA5C525-DD52-C04F-AA08-D15CF036EB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xmlns="" id="{63829E54-01F7-CE4B-B42C-3970FE3D46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4397373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xmlns="" id="{154F8265-CD17-6D40-94B8-76ED341B60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xmlns="" id="{F97FFE7B-3F7F-2A48-AA84-2A897072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xmlns="" id="{1FFF38FB-9F1D-024B-A97D-F1E803E514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28252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321BF3B6-043C-3E4C-B7B9-53702E45E3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xmlns="" id="{D46D636E-3F3B-E64B-9C25-51E4F9EC5A9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7C93BBED-F935-4E41-B93C-089A585A24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DB5E8391-F538-D54E-9FE3-7177FFF70E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1A3624DC-427B-E94F-B737-8E6DB8B674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C4599706-7625-544C-A3E2-C1610F8846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63646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xmlns="" id="{073AE69B-C8C9-8545-8679-98B1212F3A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xmlns="" id="{F8D5FF05-2F61-B64D-8089-221B8A5FA41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xmlns="" id="{66D975E3-DDB6-6241-8C8B-2190C012E1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xmlns="" id="{BE85BE4D-FDA5-EF41-A5AF-F6EAD0E79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xmlns="" id="{39B8CFF5-17E2-7B46-94C8-1C6D572CF3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xmlns="" id="{73049688-A457-2C4C-A2F1-B73AAFBBB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702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xmlns="" id="{68BC460D-7E48-CF41-82CE-4D1BC918BE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xmlns="" id="{8161D081-027E-CE4D-982F-21B4F6979C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xmlns="" id="{A0F721F9-FA36-0D43-96D9-026AB7698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C82BB2-063A-A342-AE10-F93B512C82AC}" type="datetimeFigureOut">
              <a:rPr lang="sv-SE" smtClean="0"/>
              <a:t>2023-05-22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xmlns="" id="{D2F8BDC9-16C9-054A-8B97-F73F96C005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xmlns="" id="{881A60A9-8037-9244-BD39-B3FF95C893D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EAEA1F-2583-CF44-890A-72FF0F3A77D5}" type="slidenum">
              <a:rPr lang="sv-SE" smtClean="0"/>
              <a:t>‹Nr.›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689747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aget.se/OSKUFotbollF2015/Troop" TargetMode="External"/><Relationship Id="rId4" Type="http://schemas.openxmlformats.org/officeDocument/2006/relationships/hyperlink" Target="https://www.laget.se/OrebroSKUngdom-Fotboll-Knattebollflick/Troop" TargetMode="External"/><Relationship Id="rId5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nenda.se/se/" TargetMode="External"/><Relationship Id="rId4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075" y="2261632"/>
            <a:ext cx="9766042" cy="3983010"/>
          </a:xfrm>
        </p:spPr>
        <p:txBody>
          <a:bodyPr vert="horz" lIns="91440" tIns="45720" rIns="91440" bIns="45720" rtlCol="0" anchor="t">
            <a:normAutofit fontScale="77500" lnSpcReduction="200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Info (tränare,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laget.se</a:t>
            </a: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mm)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Träningar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Matcher/Cuper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Klubbkläder </a:t>
            </a:r>
            <a:r>
              <a:rPr lang="mr-IN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–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Enenda</a:t>
            </a: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Ekonomi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Föräldragrupp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Försäljning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Övrigt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  <p:sp>
        <p:nvSpPr>
          <p:cNvPr id="6" name="textruta 5"/>
          <p:cNvSpPr txBox="1"/>
          <p:nvPr/>
        </p:nvSpPr>
        <p:spPr>
          <a:xfrm>
            <a:off x="1809577" y="1647705"/>
            <a:ext cx="361032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800" dirty="0" smtClean="0">
                <a:solidFill>
                  <a:schemeClr val="bg1"/>
                </a:solidFill>
                <a:latin typeface="Helvetica" charset="0"/>
                <a:ea typeface="Helvetica" charset="0"/>
                <a:cs typeface="Helvetica" charset="0"/>
              </a:rPr>
              <a:t>Dagordning</a:t>
            </a:r>
            <a:endParaRPr lang="sv-SE" sz="2800" dirty="0">
              <a:solidFill>
                <a:schemeClr val="bg1"/>
              </a:solidFill>
              <a:latin typeface="Helvetica" charset="0"/>
              <a:ea typeface="Helvetica" charset="0"/>
              <a:cs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99009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2"/>
            <a:ext cx="9766042" cy="3983010"/>
          </a:xfrm>
        </p:spPr>
        <p:txBody>
          <a:bodyPr vert="horz" lIns="91440" tIns="45720" rIns="91440" bIns="45720" rtlCol="0" anchor="t">
            <a:normAutofit lnSpcReduction="100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Info (tränare,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laget.se</a:t>
            </a: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mm)</a:t>
            </a:r>
            <a:endParaRPr lang="sv-SE" dirty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Thomas Andersson</a:t>
            </a:r>
          </a:p>
          <a:p>
            <a:pPr lvl="2"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Marie Harrysson</a:t>
            </a:r>
          </a:p>
          <a:p>
            <a:pPr lvl="2"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Kristoffer Svedberg</a:t>
            </a:r>
          </a:p>
          <a:p>
            <a:pPr lvl="2"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Ellinor Ek von 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Rosen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Laget.se</a:t>
            </a: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</a:t>
            </a: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  <a:hlinkClick r:id="rId3"/>
              </a:rPr>
              <a:t>https://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  <a:hlinkClick r:id="rId3"/>
              </a:rPr>
              <a:t>www.laget.se/OSKUFotbollF2015/Troop</a:t>
            </a: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  <a:hlinkClick r:id="rId4"/>
              </a:rPr>
              <a:t>https://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  <a:hlinkClick r:id="rId4"/>
              </a:rPr>
              <a:t>www.laget.se/OrebroSKUngdom-Fotboll-Knattebollflick/Troop</a:t>
            </a: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 charset="0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5058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0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86408" y="2257152"/>
            <a:ext cx="9766042" cy="398301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Träningar maj </a:t>
            </a:r>
            <a:r>
              <a:rPr lang="mr-IN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–</a:t>
            </a: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oktober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Gräsplanerna 5 mot 5 närmast klubbhuset</a:t>
            </a:r>
          </a:p>
          <a:p>
            <a:pPr lvl="2" algn="l">
              <a:lnSpc>
                <a:spcPct val="150000"/>
              </a:lnSpc>
            </a:pPr>
            <a:r>
              <a:rPr lang="sv-SE" sz="2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	Måndagar 17.15 - 18.30</a:t>
            </a:r>
          </a:p>
          <a:p>
            <a:pPr lvl="2" algn="l">
              <a:lnSpc>
                <a:spcPct val="150000"/>
              </a:lnSpc>
            </a:pPr>
            <a:r>
              <a:rPr lang="sv-SE" sz="26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	Onsdagar 17.15 -18.30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Uppehåll sommar</a:t>
            </a: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36911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83145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075" y="1316034"/>
            <a:ext cx="10826476" cy="4913870"/>
          </a:xfrm>
        </p:spPr>
        <p:txBody>
          <a:bodyPr vert="horz" lIns="91440" tIns="45720" rIns="91440" bIns="45720" rtlCol="0" anchor="t">
            <a:normAutofit fontScale="62500" lnSpcReduction="20000"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Matcher 5 mot 5 (F2015 poolspel)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13 maj Rosta Gärde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4 juni </a:t>
            </a:r>
            <a:r>
              <a:rPr lang="sv-SE" sz="2200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Ekängen</a:t>
            </a:r>
            <a:endParaRPr lang="sv-SE" sz="22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27 augusti Rosta Gärde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sz="22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16 september Lillån</a:t>
            </a: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Matcher 3 mot 3 (F2016 poolspel 1 dag) 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3-4 juni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26-27 augusti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16-17 september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Cuper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Lilla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Lithellscupen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20 maj,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Sköllersta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(1 lag anmält 5 mot 5)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Hovet Cup 12-13 augusti (1 dag) Sörbyvallen (5 mot 5)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Select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Cup 7-8 oktober (1 dag)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Ekängen</a:t>
            </a: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78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83145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075" y="1316034"/>
            <a:ext cx="10826476" cy="4913870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Klubbkläder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Enenda</a:t>
            </a: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 algn="l">
              <a:lnSpc>
                <a:spcPct val="150000"/>
              </a:lnSpc>
            </a:pPr>
            <a:r>
              <a:rPr lang="sv-SE" sz="2800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  <a:hlinkClick r:id="rId3"/>
              </a:rPr>
              <a:t>https://www.enenda.se/se</a:t>
            </a: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  <a:hlinkClick r:id="rId3"/>
              </a:rPr>
              <a:t>/</a:t>
            </a: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1" algn="l">
              <a:lnSpc>
                <a:spcPct val="150000"/>
              </a:lnSpc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6283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83145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113613" y="1647705"/>
            <a:ext cx="11250417" cy="5541966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Ekonomi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- 2700 kr 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Vi behöver få in mer pengar till laget</a:t>
            </a: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27430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83145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293495" y="1128576"/>
            <a:ext cx="12524220" cy="66307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r>
              <a:rPr lang="sv-SE" sz="28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Föräldragrupp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Ekonomiansvarig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Försäljningsanvsarig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 (minst 2 </a:t>
            </a:r>
            <a:r>
              <a:rPr lang="sv-SE" dirty="0" err="1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pers</a:t>
            </a: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)</a:t>
            </a:r>
          </a:p>
          <a:p>
            <a:pPr marL="1714500" lvl="3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Hålla i försäljning kring hemmamatcher</a:t>
            </a:r>
          </a:p>
          <a:p>
            <a:pPr marL="1714500" lvl="3" indent="-342900" algn="l">
              <a:lnSpc>
                <a:spcPct val="150000"/>
              </a:lnSpc>
              <a:buFont typeface="Arial"/>
              <a:buChar char="•"/>
            </a:pPr>
            <a:r>
              <a:rPr lang="sv-SE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Övrig försäljning (bingolotter mm)</a:t>
            </a:r>
          </a:p>
          <a:p>
            <a:pPr marL="1257300" lvl="2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20992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>
            <a:extLst>
              <a:ext uri="{FF2B5EF4-FFF2-40B4-BE49-F238E27FC236}">
                <a16:creationId xmlns:a16="http://schemas.microsoft.com/office/drawing/2014/main" xmlns="" id="{6AB20C1E-8C89-C54F-A788-B066B792A288}"/>
              </a:ext>
            </a:extLst>
          </p:cNvPr>
          <p:cNvSpPr/>
          <p:nvPr/>
        </p:nvSpPr>
        <p:spPr>
          <a:xfrm>
            <a:off x="83145" y="0"/>
            <a:ext cx="12439519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xmlns="" id="{410AB490-CA23-7044-9BF2-68FB042FD67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574471" y="445445"/>
            <a:ext cx="6903875" cy="683131"/>
          </a:xfrm>
        </p:spPr>
        <p:txBody>
          <a:bodyPr>
            <a:normAutofit fontScale="90000"/>
          </a:bodyPr>
          <a:lstStyle/>
          <a:p>
            <a:r>
              <a:rPr lang="sv-SE" sz="5800" b="1" dirty="0" smtClean="0">
                <a:solidFill>
                  <a:schemeClr val="bg1"/>
                </a:solidFill>
                <a:latin typeface="Helvetica Neue Condensed"/>
                <a:ea typeface="Helvetica Neue Condensed" panose="02000503000000020004" pitchFamily="2" charset="0"/>
                <a:cs typeface="Helvetica Neue Condensed" panose="02000503000000020004" pitchFamily="2" charset="0"/>
              </a:rPr>
              <a:t>Föräldramöte F15/16</a:t>
            </a:r>
            <a:endParaRPr lang="sv-SE" sz="5800" b="1" dirty="0">
              <a:solidFill>
                <a:schemeClr val="bg1"/>
              </a:solidFill>
              <a:latin typeface="Helvetica Neue Condensed" panose="02000503000000020004" pitchFamily="2" charset="0"/>
              <a:ea typeface="Helvetica Neue Condensed" panose="02000503000000020004" pitchFamily="2" charset="0"/>
              <a:cs typeface="Helvetica Neue Condensed" panose="02000503000000020004" pitchFamily="2" charset="0"/>
            </a:endParaRP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xmlns="" id="{CC63433B-5AD6-D341-AA12-0B347C3C418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743075" y="1045562"/>
            <a:ext cx="12524220" cy="6630775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r>
              <a:rPr lang="sv-SE" sz="3200" dirty="0" smtClean="0">
                <a:solidFill>
                  <a:schemeClr val="bg1"/>
                </a:solidFill>
                <a:latin typeface="Helvetica Neue"/>
                <a:ea typeface="Helvetica Neue" panose="02000503000000020004" pitchFamily="2" charset="0"/>
                <a:cs typeface="Helvetica Neue" panose="02000503000000020004" pitchFamily="2" charset="0"/>
              </a:rPr>
              <a:t>Övrigt</a:t>
            </a:r>
          </a:p>
          <a:p>
            <a:pPr marL="342900" indent="-342900" algn="l">
              <a:lnSpc>
                <a:spcPct val="150000"/>
              </a:lnSpc>
              <a:buFont typeface="Arial"/>
              <a:buChar char="•"/>
            </a:pPr>
            <a:endParaRPr lang="sv-SE" sz="28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lvl="2" algn="l">
              <a:lnSpc>
                <a:spcPct val="150000"/>
              </a:lnSpc>
            </a:pPr>
            <a:endParaRPr lang="sv-SE" sz="2600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 algn="l">
              <a:lnSpc>
                <a:spcPct val="150000"/>
              </a:lnSpc>
              <a:buFont typeface="Arial"/>
              <a:buChar char="•"/>
            </a:pPr>
            <a:endParaRPr lang="sv-SE" dirty="0" smtClean="0">
              <a:solidFill>
                <a:schemeClr val="bg1"/>
              </a:solidFill>
              <a:latin typeface="Helvetica Neue"/>
              <a:ea typeface="Helvetica Neue" panose="02000503000000020004" pitchFamily="2" charset="0"/>
              <a:cs typeface="Helvetica Neue" panose="02000503000000020004" pitchFamily="2" charset="0"/>
            </a:endParaRPr>
          </a:p>
          <a:p>
            <a:pPr marL="800100" lvl="1" indent="-342900">
              <a:lnSpc>
                <a:spcPct val="150000"/>
              </a:lnSpc>
              <a:buFontTx/>
              <a:buChar char="-"/>
            </a:pPr>
            <a:endParaRPr lang="sv-SE" dirty="0">
              <a:solidFill>
                <a:schemeClr val="bg1"/>
              </a:solidFill>
              <a:latin typeface="Helvetica Neue" panose="02000503000000020004" pitchFamily="2" charset="0"/>
              <a:ea typeface="Helvetica Neue" panose="02000503000000020004" pitchFamily="2" charset="0"/>
              <a:cs typeface="Helvetica Neue" panose="02000503000000020004" pitchFamily="2" charset="0"/>
            </a:endParaRPr>
          </a:p>
        </p:txBody>
      </p:sp>
      <p:sp>
        <p:nvSpPr>
          <p:cNvPr id="5" name="Rektangel 4">
            <a:extLst>
              <a:ext uri="{FF2B5EF4-FFF2-40B4-BE49-F238E27FC236}">
                <a16:creationId xmlns:a16="http://schemas.microsoft.com/office/drawing/2014/main" xmlns="" id="{42D224C5-0366-C348-90FC-3B1738795F26}"/>
              </a:ext>
            </a:extLst>
          </p:cNvPr>
          <p:cNvSpPr/>
          <p:nvPr/>
        </p:nvSpPr>
        <p:spPr>
          <a:xfrm>
            <a:off x="10001249" y="-181513"/>
            <a:ext cx="2474529" cy="7202423"/>
          </a:xfrm>
          <a:custGeom>
            <a:avLst/>
            <a:gdLst>
              <a:gd name="connsiteX0" fmla="*/ 0 w 4409090"/>
              <a:gd name="connsiteY0" fmla="*/ 0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0 w 4409090"/>
              <a:gd name="connsiteY4" fmla="*/ 0 h 5181600"/>
              <a:gd name="connsiteX0" fmla="*/ 1460938 w 4409090"/>
              <a:gd name="connsiteY0" fmla="*/ 73572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1460938 w 4409090"/>
              <a:gd name="connsiteY4" fmla="*/ 73572 h 5181600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1902373 w 4409090"/>
              <a:gd name="connsiteY0" fmla="*/ 0 h 5255173"/>
              <a:gd name="connsiteX1" fmla="*/ 4409090 w 4409090"/>
              <a:gd name="connsiteY1" fmla="*/ 73573 h 5255173"/>
              <a:gd name="connsiteX2" fmla="*/ 4409090 w 4409090"/>
              <a:gd name="connsiteY2" fmla="*/ 5255173 h 5255173"/>
              <a:gd name="connsiteX3" fmla="*/ 0 w 4409090"/>
              <a:gd name="connsiteY3" fmla="*/ 5255173 h 5255173"/>
              <a:gd name="connsiteX4" fmla="*/ 1902373 w 4409090"/>
              <a:gd name="connsiteY4" fmla="*/ 0 h 5255173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  <a:gd name="connsiteX0" fmla="*/ 3508972 w 4409090"/>
              <a:gd name="connsiteY0" fmla="*/ 39849 h 5181600"/>
              <a:gd name="connsiteX1" fmla="*/ 4409090 w 4409090"/>
              <a:gd name="connsiteY1" fmla="*/ 0 h 5181600"/>
              <a:gd name="connsiteX2" fmla="*/ 4409090 w 4409090"/>
              <a:gd name="connsiteY2" fmla="*/ 5181600 h 5181600"/>
              <a:gd name="connsiteX3" fmla="*/ 0 w 4409090"/>
              <a:gd name="connsiteY3" fmla="*/ 5181600 h 5181600"/>
              <a:gd name="connsiteX4" fmla="*/ 3508972 w 4409090"/>
              <a:gd name="connsiteY4" fmla="*/ 39849 h 518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09090" h="5181600">
                <a:moveTo>
                  <a:pt x="3508972" y="39849"/>
                </a:moveTo>
                <a:lnTo>
                  <a:pt x="4409090" y="0"/>
                </a:lnTo>
                <a:lnTo>
                  <a:pt x="4409090" y="5181600"/>
                </a:lnTo>
                <a:lnTo>
                  <a:pt x="0" y="5181600"/>
                </a:lnTo>
                <a:cubicBezTo>
                  <a:pt x="1727137" y="4192670"/>
                  <a:pt x="3618894" y="2934327"/>
                  <a:pt x="3508972" y="39849"/>
                </a:cubicBezTo>
                <a:close/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xmlns="" id="{6C466172-7B50-F443-B9B9-175DF850478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8313" y="404812"/>
            <a:ext cx="1274762" cy="12428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7780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A7450EEE6ABA648B30DDF3405D96795" ma:contentTypeVersion="12" ma:contentTypeDescription="Skapa ett nytt dokument." ma:contentTypeScope="" ma:versionID="5d381a4d2048ac1222d17d40f060e443">
  <xsd:schema xmlns:xsd="http://www.w3.org/2001/XMLSchema" xmlns:xs="http://www.w3.org/2001/XMLSchema" xmlns:p="http://schemas.microsoft.com/office/2006/metadata/properties" xmlns:ns2="09695822-81d1-4dc3-826d-e3044816642a" xmlns:ns3="c9690685-5a42-45f8-9d07-aacb758db8c5" targetNamespace="http://schemas.microsoft.com/office/2006/metadata/properties" ma:root="true" ma:fieldsID="78272d79f3e440f78d6b116e72c90784" ns2:_="" ns3:_="">
    <xsd:import namespace="09695822-81d1-4dc3-826d-e3044816642a"/>
    <xsd:import namespace="c9690685-5a42-45f8-9d07-aacb758db8c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9695822-81d1-4dc3-826d-e3044816642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690685-5a42-45f8-9d07-aacb758db8c5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87C89E8-879C-4D43-8253-80953F97BA9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09695822-81d1-4dc3-826d-e3044816642a"/>
    <ds:schemaRef ds:uri="c9690685-5a42-45f8-9d07-aacb758db8c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78B0B07-E8A2-46A6-837F-B736C766EEC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C2D8E75-8154-46B0-AAFE-38F3550FE8C4}">
  <ds:schemaRefs>
    <ds:schemaRef ds:uri="http://schemas.microsoft.com/office/2006/metadata/properties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1917</TotalTime>
  <Words>404</Words>
  <Application>Microsoft Macintosh PowerPoint</Application>
  <PresentationFormat>Bredbild</PresentationFormat>
  <Paragraphs>103</Paragraphs>
  <Slides>8</Slides>
  <Notes>7</Notes>
  <HiddenSlides>0</HiddenSlides>
  <MMClips>0</MMClips>
  <ScaleCrop>false</ScaleCrop>
  <HeadingPairs>
    <vt:vector size="6" baseType="variant">
      <vt:variant>
        <vt:lpstr>Använt teckensnitt</vt:lpstr>
      </vt:variant>
      <vt:variant>
        <vt:i4>6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8</vt:i4>
      </vt:variant>
    </vt:vector>
  </HeadingPairs>
  <TitlesOfParts>
    <vt:vector size="15" baseType="lpstr">
      <vt:lpstr>Arial</vt:lpstr>
      <vt:lpstr>Calibri</vt:lpstr>
      <vt:lpstr>Calibri Light</vt:lpstr>
      <vt:lpstr>Helvetica</vt:lpstr>
      <vt:lpstr>Helvetica Neue</vt:lpstr>
      <vt:lpstr>Helvetica Neue Condensed</vt:lpstr>
      <vt:lpstr>Office-tema</vt:lpstr>
      <vt:lpstr>Föräldramöte F15/16</vt:lpstr>
      <vt:lpstr>Föräldramöte F15/16</vt:lpstr>
      <vt:lpstr>Föräldramöte F15/16</vt:lpstr>
      <vt:lpstr>Föräldramöte F15/16</vt:lpstr>
      <vt:lpstr>Föräldramöte F15/16</vt:lpstr>
      <vt:lpstr>Föräldramöte F15/16</vt:lpstr>
      <vt:lpstr>Föräldramöte F15/16</vt:lpstr>
      <vt:lpstr>Föräldramöte F15/16</vt:lpstr>
    </vt:vector>
  </TitlesOfParts>
  <Company/>
  <LinksUpToDate>false</LinksUpToDate>
  <SharedDoc>false</SharedDoc>
  <HyperlinksChanged>false</HyperlinksChanged>
  <AppVersion>15.0033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Rubrik</dc:title>
  <dc:creator>Microsoft Office User</dc:creator>
  <cp:lastModifiedBy>Microsoft Office-användare</cp:lastModifiedBy>
  <cp:revision>23</cp:revision>
  <dcterms:created xsi:type="dcterms:W3CDTF">2020-11-02T12:37:17Z</dcterms:created>
  <dcterms:modified xsi:type="dcterms:W3CDTF">2023-05-22T04:40:39Z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0x010100EA7450EEE6ABA648B30DDF3405D96795</vt:lpwstr>
  </property>
</Properties>
</file>