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C0D92-48E2-403F-B0CA-7622617638B3}" v="325" dt="2021-02-06T08:16:46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7">
            <a:extLst>
              <a:ext uri="{FF2B5EF4-FFF2-40B4-BE49-F238E27FC236}">
                <a16:creationId xmlns:a16="http://schemas.microsoft.com/office/drawing/2014/main" id="{52C778BA-B112-4E64-B786-122EBE10E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714876" y="888321"/>
            <a:ext cx="6773778" cy="5171597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64078" y="380416"/>
            <a:ext cx="6667500" cy="1074154"/>
          </a:xfrm>
        </p:spPr>
        <p:txBody>
          <a:bodyPr/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 dirty="0">
                <a:latin typeface="Arial Black"/>
                <a:cs typeface="Calibri Light"/>
              </a:rPr>
              <a:t>ANFALLSSPEL</a:t>
            </a:r>
            <a:endParaRPr lang="sv-SE" b="1" dirty="0">
              <a:latin typeface="Arial Black"/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0636806-C7B3-4FE6-BBC3-17AB97A42B2B}"/>
              </a:ext>
            </a:extLst>
          </p:cNvPr>
          <p:cNvSpPr/>
          <p:nvPr/>
        </p:nvSpPr>
        <p:spPr>
          <a:xfrm>
            <a:off x="4250506" y="156882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F52F1A68-6718-4557-8783-5E0570B65870}"/>
              </a:ext>
            </a:extLst>
          </p:cNvPr>
          <p:cNvSpPr/>
          <p:nvPr/>
        </p:nvSpPr>
        <p:spPr>
          <a:xfrm>
            <a:off x="4925802" y="431927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97831737-F3BF-4B3A-9D3F-6F770D265875}"/>
              </a:ext>
            </a:extLst>
          </p:cNvPr>
          <p:cNvSpPr/>
          <p:nvPr/>
        </p:nvSpPr>
        <p:spPr>
          <a:xfrm>
            <a:off x="3543016" y="309536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25451E79-8049-4C72-8A06-C295BD8B9CCB}"/>
              </a:ext>
            </a:extLst>
          </p:cNvPr>
          <p:cNvSpPr/>
          <p:nvPr/>
        </p:nvSpPr>
        <p:spPr>
          <a:xfrm>
            <a:off x="3983186" y="548218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77690F7F-93C4-407C-B8E0-563B615B992F}"/>
              </a:ext>
            </a:extLst>
          </p:cNvPr>
          <p:cNvSpPr/>
          <p:nvPr/>
        </p:nvSpPr>
        <p:spPr>
          <a:xfrm>
            <a:off x="4979886" y="321624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0AEC3FC-6C75-4DD9-80E2-A7F66CEDDDD1}"/>
              </a:ext>
            </a:extLst>
          </p:cNvPr>
          <p:cNvSpPr txBox="1"/>
          <p:nvPr/>
        </p:nvSpPr>
        <p:spPr>
          <a:xfrm>
            <a:off x="6458954" y="3250531"/>
            <a:ext cx="5911514" cy="37548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400" b="1" dirty="0"/>
              <a:t>     </a:t>
            </a:r>
            <a:r>
              <a:rPr lang="sv-SE" sz="2800" b="1" dirty="0"/>
              <a:t>Passnings alternativ</a:t>
            </a:r>
            <a:endParaRPr lang="sv-SE" sz="2800" b="1" dirty="0">
              <a:cs typeface="Calibri"/>
            </a:endParaRPr>
          </a:p>
          <a:p>
            <a:pPr algn="ctr"/>
            <a:endParaRPr lang="sv-SE" sz="2400" b="1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sv-SE" sz="2400" dirty="0">
                <a:ea typeface="+mn-lt"/>
                <a:cs typeface="+mn-lt"/>
              </a:rPr>
              <a:t>Passning Igenom/bakom motståndet</a:t>
            </a:r>
            <a:endParaRPr lang="sv-SE" sz="24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sv-SE" sz="2400" dirty="0">
                <a:cs typeface="Calibri"/>
              </a:rPr>
              <a:t>Passning framför motståndet</a:t>
            </a:r>
            <a:endParaRPr lang="sv-SE" dirty="0"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sv-SE" sz="2400" dirty="0">
                <a:ea typeface="+mn-lt"/>
                <a:cs typeface="+mn-lt"/>
              </a:rPr>
              <a:t>Passning runt motståndet</a:t>
            </a:r>
            <a:endParaRPr lang="sv-SE" sz="24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sv-SE" sz="2400" dirty="0">
                <a:ea typeface="+mn-lt"/>
                <a:cs typeface="+mn-lt"/>
              </a:rPr>
              <a:t>Passning över motståndet</a:t>
            </a:r>
            <a:endParaRPr lang="sv-SE" sz="2400" dirty="0">
              <a:cs typeface="Calibri"/>
            </a:endParaRPr>
          </a:p>
          <a:p>
            <a:pPr marL="342900" indent="-342900" algn="ctr">
              <a:buFont typeface="Arial"/>
              <a:buChar char="•"/>
            </a:pPr>
            <a:endParaRPr lang="sv-SE" dirty="0">
              <a:cs typeface="Calibri"/>
            </a:endParaRPr>
          </a:p>
          <a:p>
            <a:pPr marL="342900" indent="-342900" algn="ctr">
              <a:buFont typeface="Arial"/>
              <a:buChar char="•"/>
            </a:pPr>
            <a:endParaRPr lang="sv-SE" dirty="0">
              <a:cs typeface="Calibri"/>
            </a:endParaRPr>
          </a:p>
          <a:p>
            <a:pPr marL="342900" indent="-342900" algn="ctr">
              <a:buFont typeface="Arial"/>
              <a:buChar char="•"/>
            </a:pPr>
            <a:endParaRPr lang="sv-SE" dirty="0">
              <a:cs typeface="Calibri"/>
            </a:endParaRPr>
          </a:p>
          <a:p>
            <a:pPr marL="342900" indent="-342900" algn="ctr">
              <a:buFont typeface="Arial"/>
              <a:buChar char="•"/>
            </a:pPr>
            <a:endParaRPr lang="sv-SE" dirty="0">
              <a:cs typeface="Calibri"/>
            </a:endParaRPr>
          </a:p>
          <a:p>
            <a:endParaRPr lang="sv-SE" dirty="0">
              <a:cs typeface="Calibri"/>
            </a:endParaRPr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F461136C-64BE-4B2F-9DC1-AF815ED975B3}"/>
              </a:ext>
            </a:extLst>
          </p:cNvPr>
          <p:cNvSpPr/>
          <p:nvPr/>
        </p:nvSpPr>
        <p:spPr>
          <a:xfrm>
            <a:off x="4026396" y="5365544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BD21A10D-C4BA-4391-A7D8-7408C733FED1}"/>
              </a:ext>
            </a:extLst>
          </p:cNvPr>
          <p:cNvSpPr txBox="1"/>
          <p:nvPr/>
        </p:nvSpPr>
        <p:spPr>
          <a:xfrm>
            <a:off x="5245769" y="2909638"/>
            <a:ext cx="157012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 dirty="0">
                <a:latin typeface="Arial"/>
                <a:cs typeface="Arial"/>
              </a:rPr>
              <a:t>Runt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6566F4A3-E313-4998-AFFA-6C6875D72141}"/>
              </a:ext>
            </a:extLst>
          </p:cNvPr>
          <p:cNvSpPr txBox="1"/>
          <p:nvPr/>
        </p:nvSpPr>
        <p:spPr>
          <a:xfrm>
            <a:off x="2558715" y="2679032"/>
            <a:ext cx="197117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 dirty="0">
                <a:latin typeface="Arial"/>
                <a:cs typeface="Arial"/>
              </a:rPr>
              <a:t>Igenom - bakom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19B5EF14-04F7-443A-BDD2-4EB6CD3B8AE2}"/>
              </a:ext>
            </a:extLst>
          </p:cNvPr>
          <p:cNvSpPr txBox="1"/>
          <p:nvPr/>
        </p:nvSpPr>
        <p:spPr>
          <a:xfrm>
            <a:off x="4193003" y="1155031"/>
            <a:ext cx="13094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 dirty="0">
                <a:latin typeface="Arial"/>
                <a:cs typeface="Arial"/>
              </a:rPr>
              <a:t>Över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DF9668CC-3685-4CA4-9CB2-012D6FE83C1A}"/>
              </a:ext>
            </a:extLst>
          </p:cNvPr>
          <p:cNvSpPr txBox="1"/>
          <p:nvPr/>
        </p:nvSpPr>
        <p:spPr>
          <a:xfrm>
            <a:off x="4784556" y="4584031"/>
            <a:ext cx="13094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 dirty="0">
                <a:latin typeface="Arial"/>
                <a:cs typeface="Arial"/>
              </a:rPr>
              <a:t>Framför</a:t>
            </a:r>
          </a:p>
        </p:txBody>
      </p:sp>
      <p:sp>
        <p:nvSpPr>
          <p:cNvPr id="23" name="Rubrik 1">
            <a:extLst>
              <a:ext uri="{FF2B5EF4-FFF2-40B4-BE49-F238E27FC236}">
                <a16:creationId xmlns:a16="http://schemas.microsoft.com/office/drawing/2014/main" id="{4B8EA886-D098-4B3B-8BF2-40221E928BA8}"/>
              </a:ext>
            </a:extLst>
          </p:cNvPr>
          <p:cNvSpPr txBox="1">
            <a:spLocks/>
          </p:cNvSpPr>
          <p:nvPr/>
        </p:nvSpPr>
        <p:spPr>
          <a:xfrm>
            <a:off x="5295900" y="1455237"/>
            <a:ext cx="6667500" cy="10741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sz="4000" b="1" dirty="0">
                <a:latin typeface="Arial Black"/>
                <a:cs typeface="Calibri Light"/>
              </a:rPr>
              <a:t>PASSNINGSSPEL</a:t>
            </a:r>
            <a:endParaRPr lang="sv-SE" sz="4000" b="1" dirty="0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514957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Bredbild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Office-tema</vt:lpstr>
      <vt:lpstr> ANFALLSSPEL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Kenneth Blomberg</dc:creator>
  <cp:lastModifiedBy>Kenneth Blomberg</cp:lastModifiedBy>
  <cp:revision>56</cp:revision>
  <dcterms:created xsi:type="dcterms:W3CDTF">2021-02-06T08:09:58Z</dcterms:created>
  <dcterms:modified xsi:type="dcterms:W3CDTF">2021-02-07T17:03:35Z</dcterms:modified>
</cp:coreProperties>
</file>