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601200" cy="12801600" type="A3"/>
  <p:notesSz cx="6858000" cy="9144000"/>
  <p:defaultTextStyle>
    <a:defPPr>
      <a:defRPr lang="sv-SE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300" y="1972"/>
      </p:cViewPr>
      <p:guideLst>
        <p:guide orient="horz" pos="4032"/>
        <p:guide pos="30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20090" y="3976794"/>
            <a:ext cx="8161020" cy="2744047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B6A85-CB73-4BB0-9C9C-C0B8D3995AB1}" type="datetimeFigureOut">
              <a:rPr lang="sv-SE" smtClean="0"/>
              <a:pPr/>
              <a:t>2025-12-09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37B31-CB67-4727-81C5-673033DD4A2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B6A85-CB73-4BB0-9C9C-C0B8D3995AB1}" type="datetimeFigureOut">
              <a:rPr lang="sv-SE" smtClean="0"/>
              <a:pPr/>
              <a:t>2025-12-09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37B31-CB67-4727-81C5-673033DD4A2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7309248" y="957158"/>
            <a:ext cx="2268616" cy="20387733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503397" y="957158"/>
            <a:ext cx="6645831" cy="20387733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B6A85-CB73-4BB0-9C9C-C0B8D3995AB1}" type="datetimeFigureOut">
              <a:rPr lang="sv-SE" smtClean="0"/>
              <a:pPr/>
              <a:t>2025-12-09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37B31-CB67-4727-81C5-673033DD4A2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B6A85-CB73-4BB0-9C9C-C0B8D3995AB1}" type="datetimeFigureOut">
              <a:rPr lang="sv-SE" smtClean="0"/>
              <a:pPr/>
              <a:t>2025-12-09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37B31-CB67-4727-81C5-673033DD4A2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58429" y="8226214"/>
            <a:ext cx="8161020" cy="2542540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58429" y="5425865"/>
            <a:ext cx="816102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B6A85-CB73-4BB0-9C9C-C0B8D3995AB1}" type="datetimeFigureOut">
              <a:rPr lang="sv-SE" smtClean="0"/>
              <a:pPr/>
              <a:t>2025-12-09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37B31-CB67-4727-81C5-673033DD4A2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503397" y="5576993"/>
            <a:ext cx="4457224" cy="1576789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5120640" y="5576993"/>
            <a:ext cx="4457224" cy="1576789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B6A85-CB73-4BB0-9C9C-C0B8D3995AB1}" type="datetimeFigureOut">
              <a:rPr lang="sv-SE" smtClean="0"/>
              <a:pPr/>
              <a:t>2025-12-09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37B31-CB67-4727-81C5-673033DD4A2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80060" y="2865544"/>
            <a:ext cx="4242197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80060" y="4059766"/>
            <a:ext cx="4242197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877277" y="2865544"/>
            <a:ext cx="4243864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877277" y="4059766"/>
            <a:ext cx="4243864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B6A85-CB73-4BB0-9C9C-C0B8D3995AB1}" type="datetimeFigureOut">
              <a:rPr lang="sv-SE" smtClean="0"/>
              <a:pPr/>
              <a:t>2025-12-09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37B31-CB67-4727-81C5-673033DD4A2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B6A85-CB73-4BB0-9C9C-C0B8D3995AB1}" type="datetimeFigureOut">
              <a:rPr lang="sv-SE" smtClean="0"/>
              <a:pPr/>
              <a:t>2025-12-09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37B31-CB67-4727-81C5-673033DD4A2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B6A85-CB73-4BB0-9C9C-C0B8D3995AB1}" type="datetimeFigureOut">
              <a:rPr lang="sv-SE" smtClean="0"/>
              <a:pPr/>
              <a:t>2025-12-09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37B31-CB67-4727-81C5-673033DD4A2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80060" y="509693"/>
            <a:ext cx="3158729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753802" y="509694"/>
            <a:ext cx="5367338" cy="10925811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80060" y="2678854"/>
            <a:ext cx="3158729" cy="8756651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B6A85-CB73-4BB0-9C9C-C0B8D3995AB1}" type="datetimeFigureOut">
              <a:rPr lang="sv-SE" smtClean="0"/>
              <a:pPr/>
              <a:t>2025-12-09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37B31-CB67-4727-81C5-673033DD4A2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881902" y="8961120"/>
            <a:ext cx="576072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881902" y="1143847"/>
            <a:ext cx="5760720" cy="768096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881902" y="10019031"/>
            <a:ext cx="5760720" cy="1502409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B6A85-CB73-4BB0-9C9C-C0B8D3995AB1}" type="datetimeFigureOut">
              <a:rPr lang="sv-SE" smtClean="0"/>
              <a:pPr/>
              <a:t>2025-12-09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37B31-CB67-4727-81C5-673033DD4A2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80060" y="2987041"/>
            <a:ext cx="8641080" cy="8448464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80060" y="11865187"/>
            <a:ext cx="22402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B6A85-CB73-4BB0-9C9C-C0B8D3995AB1}" type="datetimeFigureOut">
              <a:rPr lang="sv-SE" smtClean="0"/>
              <a:pPr/>
              <a:t>2025-12-09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280410" y="11865187"/>
            <a:ext cx="30403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880860" y="11865187"/>
            <a:ext cx="22402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37B31-CB67-4727-81C5-673033DD4A28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hyperlink" Target="https://www.google.se/url?sa=i&amp;url=https://www.orebrosyrianska.com/&amp;psig=AOvVaw3pQBS5b_t7CQ704oP6EEST&amp;ust=1585679777872000&amp;source=images&amp;cd=vfe&amp;ved=0CAIQjRxqFwoTCNiQxtLrwugCFQAAAAAdAAAAABAD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1128192" y="424136"/>
            <a:ext cx="6840760" cy="20882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Rektangel 5"/>
          <p:cNvSpPr/>
          <p:nvPr/>
        </p:nvSpPr>
        <p:spPr>
          <a:xfrm>
            <a:off x="1560240" y="11297344"/>
            <a:ext cx="6840760" cy="13681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Rektangel 10"/>
          <p:cNvSpPr/>
          <p:nvPr/>
        </p:nvSpPr>
        <p:spPr>
          <a:xfrm>
            <a:off x="0" y="0"/>
            <a:ext cx="9601200" cy="2524259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textruta 11"/>
          <p:cNvSpPr txBox="1"/>
          <p:nvPr/>
        </p:nvSpPr>
        <p:spPr>
          <a:xfrm>
            <a:off x="3216424" y="316702"/>
            <a:ext cx="621801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4800" b="1" dirty="0" smtClean="0"/>
              <a:t>Örebro Syrianska </a:t>
            </a:r>
            <a:r>
              <a:rPr lang="sv-SE" sz="4800" b="1" dirty="0" smtClean="0"/>
              <a:t>P12</a:t>
            </a:r>
            <a:endParaRPr lang="sv-SE" sz="4800" b="1" dirty="0" smtClean="0"/>
          </a:p>
          <a:p>
            <a:pPr algn="ctr"/>
            <a:r>
              <a:rPr lang="sv-SE" sz="3600" b="1" dirty="0" smtClean="0"/>
              <a:t>Matchkamp </a:t>
            </a:r>
            <a:r>
              <a:rPr lang="sv-SE" sz="3600" b="1" dirty="0" smtClean="0"/>
              <a:t>13 december 2025</a:t>
            </a:r>
          </a:p>
          <a:p>
            <a:pPr algn="ctr"/>
            <a:r>
              <a:rPr lang="sv-SE" sz="4800" b="1" dirty="0" smtClean="0"/>
              <a:t>Spelschema</a:t>
            </a:r>
            <a:endParaRPr lang="sv-SE" sz="4800" b="1" dirty="0"/>
          </a:p>
        </p:txBody>
      </p:sp>
      <p:pic>
        <p:nvPicPr>
          <p:cNvPr id="13" name="Picture 2" descr="Örebro Syrianska IF – officiell hemsi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3797" y="52652"/>
            <a:ext cx="2658807" cy="2471607"/>
          </a:xfrm>
          <a:prstGeom prst="rect">
            <a:avLst/>
          </a:prstGeom>
          <a:noFill/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76064" y="12017424"/>
            <a:ext cx="825698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Välkomna till en trevlig fotbollsdag i </a:t>
            </a:r>
            <a:r>
              <a:rPr lang="sv-SE" sz="24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Västerport Arena i </a:t>
            </a:r>
            <a:r>
              <a:rPr kumimoji="0" lang="sv-SE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Örebro!</a:t>
            </a: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ruta 13"/>
          <p:cNvSpPr txBox="1"/>
          <p:nvPr/>
        </p:nvSpPr>
        <p:spPr>
          <a:xfrm>
            <a:off x="6672808" y="10598750"/>
            <a:ext cx="22322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dirty="0" smtClean="0"/>
              <a:t>Spelschemat i din mobil:</a:t>
            </a:r>
            <a:endParaRPr lang="sv-SE" sz="1600" dirty="0"/>
          </a:p>
        </p:txBody>
      </p:sp>
      <p:sp>
        <p:nvSpPr>
          <p:cNvPr id="15" name="textruta 14"/>
          <p:cNvSpPr txBox="1"/>
          <p:nvPr/>
        </p:nvSpPr>
        <p:spPr>
          <a:xfrm>
            <a:off x="336104" y="2872408"/>
            <a:ext cx="4320480" cy="75097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3200" b="1" dirty="0" smtClean="0"/>
              <a:t>Grupp A</a:t>
            </a:r>
          </a:p>
          <a:p>
            <a:endParaRPr lang="sv-SE" dirty="0" smtClean="0"/>
          </a:p>
          <a:p>
            <a:r>
              <a:rPr lang="sv-SE" dirty="0" smtClean="0"/>
              <a:t>10.00</a:t>
            </a:r>
          </a:p>
          <a:p>
            <a:endParaRPr lang="sv-SE" dirty="0" smtClean="0"/>
          </a:p>
          <a:p>
            <a:endParaRPr lang="sv-SE" dirty="0" smtClean="0"/>
          </a:p>
          <a:p>
            <a:r>
              <a:rPr lang="sv-SE" dirty="0" smtClean="0"/>
              <a:t>10.20</a:t>
            </a:r>
          </a:p>
          <a:p>
            <a:endParaRPr lang="sv-SE" dirty="0" smtClean="0"/>
          </a:p>
          <a:p>
            <a:endParaRPr lang="sv-SE" dirty="0" smtClean="0"/>
          </a:p>
          <a:p>
            <a:r>
              <a:rPr lang="sv-SE" dirty="0" smtClean="0"/>
              <a:t>10.40</a:t>
            </a:r>
          </a:p>
          <a:p>
            <a:endParaRPr lang="sv-SE" dirty="0" smtClean="0"/>
          </a:p>
          <a:p>
            <a:endParaRPr lang="sv-SE" dirty="0" smtClean="0"/>
          </a:p>
          <a:p>
            <a:r>
              <a:rPr lang="sv-SE" dirty="0" smtClean="0"/>
              <a:t>11.00</a:t>
            </a:r>
          </a:p>
          <a:p>
            <a:endParaRPr lang="sv-SE" dirty="0" smtClean="0"/>
          </a:p>
          <a:p>
            <a:endParaRPr lang="sv-SE" dirty="0" smtClean="0"/>
          </a:p>
          <a:p>
            <a:r>
              <a:rPr lang="sv-SE" dirty="0" smtClean="0"/>
              <a:t>11.20</a:t>
            </a:r>
          </a:p>
          <a:p>
            <a:endParaRPr lang="sv-SE" dirty="0" smtClean="0"/>
          </a:p>
          <a:p>
            <a:endParaRPr lang="sv-SE" dirty="0" smtClean="0"/>
          </a:p>
          <a:p>
            <a:r>
              <a:rPr lang="sv-SE" dirty="0" smtClean="0"/>
              <a:t>11.40</a:t>
            </a:r>
          </a:p>
          <a:p>
            <a:endParaRPr lang="sv-S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93623" y="3664496"/>
            <a:ext cx="619054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80766" y="3664496"/>
            <a:ext cx="657073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11033" y="4827187"/>
            <a:ext cx="576064" cy="59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82532" y="5939276"/>
            <a:ext cx="619054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14889" y="7099614"/>
            <a:ext cx="576064" cy="59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70133" y="7099614"/>
            <a:ext cx="657073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676412" y="8241109"/>
            <a:ext cx="657073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17312" y="9403800"/>
            <a:ext cx="576064" cy="59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89309" y="9353128"/>
            <a:ext cx="619054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25" name="Grupp 24"/>
          <p:cNvGrpSpPr/>
          <p:nvPr/>
        </p:nvGrpSpPr>
        <p:grpSpPr>
          <a:xfrm>
            <a:off x="1693641" y="4827187"/>
            <a:ext cx="1050626" cy="576064"/>
            <a:chOff x="2093790" y="4528592"/>
            <a:chExt cx="1050626" cy="576064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2093790" y="4528592"/>
              <a:ext cx="618578" cy="5760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4" name="textruta 23"/>
            <p:cNvSpPr txBox="1"/>
            <p:nvPr/>
          </p:nvSpPr>
          <p:spPr>
            <a:xfrm>
              <a:off x="2640360" y="4816624"/>
              <a:ext cx="504056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100" dirty="0" smtClean="0"/>
                <a:t>Grön</a:t>
              </a:r>
              <a:endParaRPr lang="sv-SE" sz="1100" dirty="0"/>
            </a:p>
          </p:txBody>
        </p:sp>
      </p:grpSp>
      <p:grpSp>
        <p:nvGrpSpPr>
          <p:cNvPr id="30" name="Grupp 29"/>
          <p:cNvGrpSpPr/>
          <p:nvPr/>
        </p:nvGrpSpPr>
        <p:grpSpPr>
          <a:xfrm>
            <a:off x="2968519" y="8291851"/>
            <a:ext cx="1050626" cy="576064"/>
            <a:chOff x="2093790" y="4528592"/>
            <a:chExt cx="1050626" cy="576064"/>
          </a:xfrm>
        </p:grpSpPr>
        <p:pic>
          <p:nvPicPr>
            <p:cNvPr id="31" name="Picture 4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2093790" y="4528592"/>
              <a:ext cx="618578" cy="5760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32" name="textruta 31"/>
            <p:cNvSpPr txBox="1"/>
            <p:nvPr/>
          </p:nvSpPr>
          <p:spPr>
            <a:xfrm>
              <a:off x="2640360" y="4816624"/>
              <a:ext cx="504056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100" dirty="0" smtClean="0"/>
                <a:t>Grön</a:t>
              </a:r>
              <a:endParaRPr lang="sv-SE" sz="1100" dirty="0"/>
            </a:p>
          </p:txBody>
        </p:sp>
      </p:grpSp>
      <p:grpSp>
        <p:nvGrpSpPr>
          <p:cNvPr id="33" name="Grupp 32"/>
          <p:cNvGrpSpPr/>
          <p:nvPr/>
        </p:nvGrpSpPr>
        <p:grpSpPr>
          <a:xfrm>
            <a:off x="2979152" y="6011284"/>
            <a:ext cx="1050626" cy="576064"/>
            <a:chOff x="2093790" y="4528592"/>
            <a:chExt cx="1050626" cy="576064"/>
          </a:xfrm>
        </p:grpSpPr>
        <p:pic>
          <p:nvPicPr>
            <p:cNvPr id="34" name="Picture 4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2093790" y="4528592"/>
              <a:ext cx="618578" cy="5760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35" name="textruta 34"/>
            <p:cNvSpPr txBox="1"/>
            <p:nvPr/>
          </p:nvSpPr>
          <p:spPr>
            <a:xfrm>
              <a:off x="2640360" y="4816624"/>
              <a:ext cx="504056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100" dirty="0" smtClean="0"/>
                <a:t>Grön</a:t>
              </a:r>
              <a:endParaRPr lang="sv-SE" sz="1100" dirty="0"/>
            </a:p>
          </p:txBody>
        </p:sp>
      </p:grpSp>
      <p:sp>
        <p:nvSpPr>
          <p:cNvPr id="38" name="textruta 37"/>
          <p:cNvSpPr txBox="1"/>
          <p:nvPr/>
        </p:nvSpPr>
        <p:spPr>
          <a:xfrm>
            <a:off x="5088632" y="2872408"/>
            <a:ext cx="4320480" cy="75097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3200" b="1" dirty="0" smtClean="0"/>
              <a:t>Grupp B</a:t>
            </a:r>
          </a:p>
          <a:p>
            <a:endParaRPr lang="sv-SE" dirty="0" smtClean="0"/>
          </a:p>
          <a:p>
            <a:r>
              <a:rPr lang="sv-SE" dirty="0" smtClean="0"/>
              <a:t>12.00</a:t>
            </a:r>
          </a:p>
          <a:p>
            <a:endParaRPr lang="sv-SE" dirty="0" smtClean="0"/>
          </a:p>
          <a:p>
            <a:endParaRPr lang="sv-SE" dirty="0" smtClean="0"/>
          </a:p>
          <a:p>
            <a:r>
              <a:rPr lang="sv-SE" dirty="0" smtClean="0"/>
              <a:t>12.20</a:t>
            </a:r>
          </a:p>
          <a:p>
            <a:endParaRPr lang="sv-SE" dirty="0" smtClean="0"/>
          </a:p>
          <a:p>
            <a:endParaRPr lang="sv-SE" dirty="0" smtClean="0"/>
          </a:p>
          <a:p>
            <a:r>
              <a:rPr lang="sv-SE" dirty="0" smtClean="0"/>
              <a:t>12.40</a:t>
            </a:r>
          </a:p>
          <a:p>
            <a:endParaRPr lang="sv-SE" dirty="0" smtClean="0"/>
          </a:p>
          <a:p>
            <a:endParaRPr lang="sv-SE" dirty="0" smtClean="0"/>
          </a:p>
          <a:p>
            <a:r>
              <a:rPr lang="sv-SE" dirty="0" smtClean="0"/>
              <a:t>13.00</a:t>
            </a:r>
          </a:p>
          <a:p>
            <a:endParaRPr lang="sv-SE" dirty="0" smtClean="0"/>
          </a:p>
          <a:p>
            <a:endParaRPr lang="sv-SE" dirty="0" smtClean="0"/>
          </a:p>
          <a:p>
            <a:r>
              <a:rPr lang="sv-SE" dirty="0" smtClean="0"/>
              <a:t>13.20</a:t>
            </a:r>
          </a:p>
          <a:p>
            <a:endParaRPr lang="sv-SE" dirty="0" smtClean="0"/>
          </a:p>
          <a:p>
            <a:endParaRPr lang="sv-SE" dirty="0" smtClean="0"/>
          </a:p>
          <a:p>
            <a:r>
              <a:rPr lang="sv-SE" dirty="0" smtClean="0"/>
              <a:t>13.40</a:t>
            </a:r>
          </a:p>
          <a:p>
            <a:endParaRPr lang="sv-SE" dirty="0"/>
          </a:p>
        </p:txBody>
      </p:sp>
      <p:grpSp>
        <p:nvGrpSpPr>
          <p:cNvPr id="57" name="Grupp 56"/>
          <p:cNvGrpSpPr/>
          <p:nvPr/>
        </p:nvGrpSpPr>
        <p:grpSpPr>
          <a:xfrm>
            <a:off x="7680920" y="3685762"/>
            <a:ext cx="1234750" cy="576064"/>
            <a:chOff x="6446169" y="4827187"/>
            <a:chExt cx="1234750" cy="576064"/>
          </a:xfrm>
        </p:grpSpPr>
        <p:pic>
          <p:nvPicPr>
            <p:cNvPr id="49" name="Picture 4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6446169" y="4827187"/>
              <a:ext cx="618578" cy="5760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50" name="textruta 49"/>
            <p:cNvSpPr txBox="1"/>
            <p:nvPr/>
          </p:nvSpPr>
          <p:spPr>
            <a:xfrm>
              <a:off x="6992738" y="5115219"/>
              <a:ext cx="688181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100" dirty="0" smtClean="0"/>
                <a:t>Orange</a:t>
              </a:r>
              <a:endParaRPr lang="sv-SE" sz="1100" dirty="0"/>
            </a:p>
          </p:txBody>
        </p:sp>
      </p:grp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437941" y="3685762"/>
            <a:ext cx="504056" cy="592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355300" y="4787148"/>
            <a:ext cx="648072" cy="655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630178" y="4808414"/>
            <a:ext cx="720080" cy="6186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" name="Picture 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427308" y="5958119"/>
            <a:ext cx="504056" cy="592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2" name="Picture 7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670287" y="5915587"/>
            <a:ext cx="648072" cy="655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3" name="Picture 8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323401" y="7091404"/>
            <a:ext cx="720080" cy="6186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64" name="Grupp 63"/>
          <p:cNvGrpSpPr/>
          <p:nvPr/>
        </p:nvGrpSpPr>
        <p:grpSpPr>
          <a:xfrm>
            <a:off x="7670306" y="7120880"/>
            <a:ext cx="1234750" cy="576064"/>
            <a:chOff x="6446169" y="4827187"/>
            <a:chExt cx="1234750" cy="576064"/>
          </a:xfrm>
        </p:grpSpPr>
        <p:pic>
          <p:nvPicPr>
            <p:cNvPr id="65" name="Picture 4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6446169" y="4827187"/>
              <a:ext cx="618578" cy="5760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66" name="textruta 65"/>
            <p:cNvSpPr txBox="1"/>
            <p:nvPr/>
          </p:nvSpPr>
          <p:spPr>
            <a:xfrm>
              <a:off x="6992738" y="5115219"/>
              <a:ext cx="688181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100" dirty="0" smtClean="0"/>
                <a:t>Orange</a:t>
              </a:r>
              <a:endParaRPr lang="sv-SE" sz="1100" dirty="0"/>
            </a:p>
          </p:txBody>
        </p:sp>
      </p:grpSp>
      <p:grpSp>
        <p:nvGrpSpPr>
          <p:cNvPr id="68" name="Grupp 67"/>
          <p:cNvGrpSpPr/>
          <p:nvPr/>
        </p:nvGrpSpPr>
        <p:grpSpPr>
          <a:xfrm>
            <a:off x="6374162" y="8273008"/>
            <a:ext cx="1234750" cy="576064"/>
            <a:chOff x="6446169" y="4827187"/>
            <a:chExt cx="1234750" cy="576064"/>
          </a:xfrm>
        </p:grpSpPr>
        <p:pic>
          <p:nvPicPr>
            <p:cNvPr id="69" name="Picture 4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6446169" y="4827187"/>
              <a:ext cx="618578" cy="5760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70" name="textruta 69"/>
            <p:cNvSpPr txBox="1"/>
            <p:nvPr/>
          </p:nvSpPr>
          <p:spPr>
            <a:xfrm>
              <a:off x="6992738" y="5115219"/>
              <a:ext cx="688181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100" dirty="0" smtClean="0"/>
                <a:t>Orange</a:t>
              </a:r>
              <a:endParaRPr lang="sv-SE" sz="1100" dirty="0"/>
            </a:p>
          </p:txBody>
        </p:sp>
      </p:grpSp>
      <p:pic>
        <p:nvPicPr>
          <p:cNvPr id="71" name="Picture 7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670287" y="8232899"/>
            <a:ext cx="648072" cy="655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2" name="Picture 8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323401" y="9353128"/>
            <a:ext cx="720080" cy="6186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3" name="Picture 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742295" y="9408935"/>
            <a:ext cx="504056" cy="592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329090" y="10937304"/>
            <a:ext cx="936104" cy="939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46</Words>
  <Application>Microsoft Office PowerPoint</Application>
  <PresentationFormat>A3 (297 x 420 mm)</PresentationFormat>
  <Paragraphs>47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2" baseType="lpstr">
      <vt:lpstr>Office-tema</vt:lpstr>
      <vt:lpstr>Bild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Karim Barsoum</dc:creator>
  <cp:lastModifiedBy>Karim Barsoum</cp:lastModifiedBy>
  <cp:revision>16</cp:revision>
  <dcterms:created xsi:type="dcterms:W3CDTF">2025-10-22T20:00:57Z</dcterms:created>
  <dcterms:modified xsi:type="dcterms:W3CDTF">2025-12-09T14:05:42Z</dcterms:modified>
</cp:coreProperties>
</file>