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sv-SE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00" y="1972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20090" y="3976794"/>
            <a:ext cx="8161020" cy="274404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7309248" y="957158"/>
            <a:ext cx="2268616" cy="20387733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503397" y="957158"/>
            <a:ext cx="6645831" cy="20387733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58429" y="5425865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03397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120640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80060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753802" y="509694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80060" y="2678854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B6A85-CB73-4BB0-9C9C-C0B8D3995AB1}" type="datetimeFigureOut">
              <a:rPr lang="sv-SE" smtClean="0"/>
              <a:pPr/>
              <a:t>2025-12-09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37B31-CB67-4727-81C5-673033DD4A28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s://www.google.se/url?sa=i&amp;url=https://www.orebrosyrianska.com/&amp;psig=AOvVaw3pQBS5b_t7CQ704oP6EEST&amp;ust=1585679777872000&amp;source=images&amp;cd=vfe&amp;ved=0CAIQjRxqFwoTCNiQxtLrwugCFQAAAAAdAAAAABAD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1128192" y="424136"/>
            <a:ext cx="6840760" cy="2088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/>
          <p:cNvSpPr/>
          <p:nvPr/>
        </p:nvSpPr>
        <p:spPr>
          <a:xfrm>
            <a:off x="1560240" y="11297344"/>
            <a:ext cx="6840760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/>
          <p:cNvSpPr/>
          <p:nvPr/>
        </p:nvSpPr>
        <p:spPr>
          <a:xfrm>
            <a:off x="0" y="0"/>
            <a:ext cx="9601200" cy="2524259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/>
          <p:cNvSpPr txBox="1"/>
          <p:nvPr/>
        </p:nvSpPr>
        <p:spPr>
          <a:xfrm>
            <a:off x="3216424" y="316702"/>
            <a:ext cx="621801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b="1" dirty="0" smtClean="0"/>
              <a:t>Örebro Syrianska </a:t>
            </a:r>
            <a:r>
              <a:rPr lang="sv-SE" sz="4800" b="1" dirty="0" smtClean="0"/>
              <a:t>P12</a:t>
            </a:r>
            <a:endParaRPr lang="sv-SE" sz="4800" b="1" dirty="0" smtClean="0"/>
          </a:p>
          <a:p>
            <a:pPr algn="ctr"/>
            <a:r>
              <a:rPr lang="sv-SE" sz="3600" b="1" dirty="0" smtClean="0"/>
              <a:t>Matchkamp </a:t>
            </a:r>
            <a:r>
              <a:rPr lang="sv-SE" sz="3600" b="1" dirty="0" smtClean="0"/>
              <a:t>13 december 2025</a:t>
            </a:r>
          </a:p>
          <a:p>
            <a:pPr algn="ctr"/>
            <a:r>
              <a:rPr lang="sv-SE" sz="4800" b="1" dirty="0" smtClean="0"/>
              <a:t>Spelschema</a:t>
            </a:r>
            <a:endParaRPr lang="sv-SE" sz="4800" b="1" dirty="0"/>
          </a:p>
        </p:txBody>
      </p:sp>
      <p:pic>
        <p:nvPicPr>
          <p:cNvPr id="13" name="Picture 2" descr="Örebro Syrianska IF – officiell hemsi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797" y="52652"/>
            <a:ext cx="2658807" cy="2471607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6064" y="12017424"/>
            <a:ext cx="82569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Välkomna till en trevlig fotbollsdag i </a:t>
            </a:r>
            <a:r>
              <a:rPr lang="sv-SE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Västerport Arena i </a:t>
            </a:r>
            <a:r>
              <a:rPr kumimoji="0" lang="sv-SE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Örebro!</a:t>
            </a: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ruta 13"/>
          <p:cNvSpPr txBox="1"/>
          <p:nvPr/>
        </p:nvSpPr>
        <p:spPr>
          <a:xfrm>
            <a:off x="6672808" y="10598750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Spelschemat i din mobil:</a:t>
            </a:r>
            <a:endParaRPr lang="sv-SE" sz="1600" dirty="0"/>
          </a:p>
        </p:txBody>
      </p:sp>
      <p:sp>
        <p:nvSpPr>
          <p:cNvPr id="15" name="textruta 14"/>
          <p:cNvSpPr txBox="1"/>
          <p:nvPr/>
        </p:nvSpPr>
        <p:spPr>
          <a:xfrm>
            <a:off x="336104" y="2872408"/>
            <a:ext cx="4320480" cy="75097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 smtClean="0"/>
              <a:t>Grupp A</a:t>
            </a:r>
          </a:p>
          <a:p>
            <a:endParaRPr lang="sv-SE" dirty="0" smtClean="0"/>
          </a:p>
          <a:p>
            <a:r>
              <a:rPr lang="sv-SE" dirty="0" smtClean="0"/>
              <a:t>10.00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10.20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10.40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11.00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11.20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11.40</a:t>
            </a:r>
          </a:p>
          <a:p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3623" y="3664496"/>
            <a:ext cx="61905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0766" y="3664496"/>
            <a:ext cx="65707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11033" y="4827187"/>
            <a:ext cx="576064" cy="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2532" y="5939276"/>
            <a:ext cx="61905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889" y="7099614"/>
            <a:ext cx="576064" cy="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0133" y="7099614"/>
            <a:ext cx="65707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12" y="8241109"/>
            <a:ext cx="65707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7312" y="9403800"/>
            <a:ext cx="576064" cy="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9309" y="9353128"/>
            <a:ext cx="61905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5" name="Grupp 24"/>
          <p:cNvGrpSpPr/>
          <p:nvPr/>
        </p:nvGrpSpPr>
        <p:grpSpPr>
          <a:xfrm>
            <a:off x="1693641" y="4827187"/>
            <a:ext cx="1050626" cy="576064"/>
            <a:chOff x="2093790" y="4528592"/>
            <a:chExt cx="1050626" cy="576064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93790" y="4528592"/>
              <a:ext cx="618578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textruta 23"/>
            <p:cNvSpPr txBox="1"/>
            <p:nvPr/>
          </p:nvSpPr>
          <p:spPr>
            <a:xfrm>
              <a:off x="2640360" y="4816624"/>
              <a:ext cx="504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00" dirty="0" smtClean="0"/>
                <a:t>Grön</a:t>
              </a:r>
              <a:endParaRPr lang="sv-SE" sz="1100" dirty="0"/>
            </a:p>
          </p:txBody>
        </p:sp>
      </p:grpSp>
      <p:grpSp>
        <p:nvGrpSpPr>
          <p:cNvPr id="30" name="Grupp 29"/>
          <p:cNvGrpSpPr/>
          <p:nvPr/>
        </p:nvGrpSpPr>
        <p:grpSpPr>
          <a:xfrm>
            <a:off x="2968519" y="8291851"/>
            <a:ext cx="1050626" cy="576064"/>
            <a:chOff x="2093790" y="4528592"/>
            <a:chExt cx="1050626" cy="576064"/>
          </a:xfrm>
        </p:grpSpPr>
        <p:pic>
          <p:nvPicPr>
            <p:cNvPr id="31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93790" y="4528592"/>
              <a:ext cx="618578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2" name="textruta 31"/>
            <p:cNvSpPr txBox="1"/>
            <p:nvPr/>
          </p:nvSpPr>
          <p:spPr>
            <a:xfrm>
              <a:off x="2640360" y="4816624"/>
              <a:ext cx="504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00" dirty="0" smtClean="0"/>
                <a:t>Grön</a:t>
              </a:r>
              <a:endParaRPr lang="sv-SE" sz="1100" dirty="0"/>
            </a:p>
          </p:txBody>
        </p:sp>
      </p:grpSp>
      <p:grpSp>
        <p:nvGrpSpPr>
          <p:cNvPr id="33" name="Grupp 32"/>
          <p:cNvGrpSpPr/>
          <p:nvPr/>
        </p:nvGrpSpPr>
        <p:grpSpPr>
          <a:xfrm>
            <a:off x="2979152" y="6011284"/>
            <a:ext cx="1050626" cy="576064"/>
            <a:chOff x="2093790" y="4528592"/>
            <a:chExt cx="1050626" cy="576064"/>
          </a:xfrm>
        </p:grpSpPr>
        <p:pic>
          <p:nvPicPr>
            <p:cNvPr id="34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93790" y="4528592"/>
              <a:ext cx="618578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5" name="textruta 34"/>
            <p:cNvSpPr txBox="1"/>
            <p:nvPr/>
          </p:nvSpPr>
          <p:spPr>
            <a:xfrm>
              <a:off x="2640360" y="4816624"/>
              <a:ext cx="504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00" dirty="0" smtClean="0"/>
                <a:t>Grön</a:t>
              </a:r>
              <a:endParaRPr lang="sv-SE" sz="1100" dirty="0"/>
            </a:p>
          </p:txBody>
        </p:sp>
      </p:grpSp>
      <p:sp>
        <p:nvSpPr>
          <p:cNvPr id="38" name="textruta 37"/>
          <p:cNvSpPr txBox="1"/>
          <p:nvPr/>
        </p:nvSpPr>
        <p:spPr>
          <a:xfrm>
            <a:off x="5088632" y="2872408"/>
            <a:ext cx="4320480" cy="75097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 smtClean="0"/>
              <a:t>Grupp B</a:t>
            </a:r>
          </a:p>
          <a:p>
            <a:endParaRPr lang="sv-SE" dirty="0" smtClean="0"/>
          </a:p>
          <a:p>
            <a:r>
              <a:rPr lang="sv-SE" dirty="0" smtClean="0"/>
              <a:t>12.00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12.20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12.40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13.00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13.20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13.40</a:t>
            </a:r>
          </a:p>
          <a:p>
            <a:endParaRPr lang="sv-SE" dirty="0"/>
          </a:p>
        </p:txBody>
      </p:sp>
      <p:grpSp>
        <p:nvGrpSpPr>
          <p:cNvPr id="57" name="Grupp 56"/>
          <p:cNvGrpSpPr/>
          <p:nvPr/>
        </p:nvGrpSpPr>
        <p:grpSpPr>
          <a:xfrm>
            <a:off x="7680920" y="3685762"/>
            <a:ext cx="1234750" cy="576064"/>
            <a:chOff x="6446169" y="4827187"/>
            <a:chExt cx="1234750" cy="576064"/>
          </a:xfrm>
        </p:grpSpPr>
        <p:pic>
          <p:nvPicPr>
            <p:cNvPr id="49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446169" y="4827187"/>
              <a:ext cx="618578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0" name="textruta 49"/>
            <p:cNvSpPr txBox="1"/>
            <p:nvPr/>
          </p:nvSpPr>
          <p:spPr>
            <a:xfrm>
              <a:off x="6992738" y="5115219"/>
              <a:ext cx="6881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00" dirty="0" smtClean="0"/>
                <a:t>Orange</a:t>
              </a:r>
              <a:endParaRPr lang="sv-SE" sz="1100" dirty="0"/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37941" y="3685762"/>
            <a:ext cx="504056" cy="59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55300" y="4787148"/>
            <a:ext cx="648072" cy="65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30178" y="4808414"/>
            <a:ext cx="720080" cy="61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7308" y="5958119"/>
            <a:ext cx="504056" cy="59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70287" y="5915587"/>
            <a:ext cx="648072" cy="65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23401" y="7091404"/>
            <a:ext cx="720080" cy="61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4" name="Grupp 63"/>
          <p:cNvGrpSpPr/>
          <p:nvPr/>
        </p:nvGrpSpPr>
        <p:grpSpPr>
          <a:xfrm>
            <a:off x="7670306" y="7120880"/>
            <a:ext cx="1234750" cy="576064"/>
            <a:chOff x="6446169" y="4827187"/>
            <a:chExt cx="1234750" cy="576064"/>
          </a:xfrm>
        </p:grpSpPr>
        <p:pic>
          <p:nvPicPr>
            <p:cNvPr id="65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446169" y="4827187"/>
              <a:ext cx="618578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6" name="textruta 65"/>
            <p:cNvSpPr txBox="1"/>
            <p:nvPr/>
          </p:nvSpPr>
          <p:spPr>
            <a:xfrm>
              <a:off x="6992738" y="5115219"/>
              <a:ext cx="6881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00" dirty="0" smtClean="0"/>
                <a:t>Orange</a:t>
              </a:r>
              <a:endParaRPr lang="sv-SE" sz="1100" dirty="0"/>
            </a:p>
          </p:txBody>
        </p:sp>
      </p:grpSp>
      <p:grpSp>
        <p:nvGrpSpPr>
          <p:cNvPr id="68" name="Grupp 67"/>
          <p:cNvGrpSpPr/>
          <p:nvPr/>
        </p:nvGrpSpPr>
        <p:grpSpPr>
          <a:xfrm>
            <a:off x="6374162" y="8273008"/>
            <a:ext cx="1234750" cy="576064"/>
            <a:chOff x="6446169" y="4827187"/>
            <a:chExt cx="1234750" cy="576064"/>
          </a:xfrm>
        </p:grpSpPr>
        <p:pic>
          <p:nvPicPr>
            <p:cNvPr id="69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446169" y="4827187"/>
              <a:ext cx="618578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0" name="textruta 69"/>
            <p:cNvSpPr txBox="1"/>
            <p:nvPr/>
          </p:nvSpPr>
          <p:spPr>
            <a:xfrm>
              <a:off x="6992738" y="5115219"/>
              <a:ext cx="6881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00" dirty="0" smtClean="0"/>
                <a:t>Orange</a:t>
              </a:r>
              <a:endParaRPr lang="sv-SE" sz="1100" dirty="0"/>
            </a:p>
          </p:txBody>
        </p:sp>
      </p:grpSp>
      <p:pic>
        <p:nvPicPr>
          <p:cNvPr id="71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70287" y="8232899"/>
            <a:ext cx="648072" cy="65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23401" y="9353128"/>
            <a:ext cx="720080" cy="61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42295" y="9408935"/>
            <a:ext cx="504056" cy="59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29090" y="10937304"/>
            <a:ext cx="936104" cy="939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46</Words>
  <Application>Microsoft Office PowerPoint</Application>
  <PresentationFormat>A3 (297 x 420 mm)</PresentationFormat>
  <Paragraphs>47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Bild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Karim Barsoum</dc:creator>
  <cp:lastModifiedBy>Karim Barsoum</cp:lastModifiedBy>
  <cp:revision>16</cp:revision>
  <dcterms:created xsi:type="dcterms:W3CDTF">2025-10-22T20:00:57Z</dcterms:created>
  <dcterms:modified xsi:type="dcterms:W3CDTF">2025-12-09T14:05:42Z</dcterms:modified>
</cp:coreProperties>
</file>