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carl" initials="p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931359-0BED-4C8F-97E6-FF506769C90D}" v="9" dt="2024-06-04T13:59:41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71" d="100"/>
          <a:sy n="71" d="100"/>
        </p:scale>
        <p:origin x="49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gelberg Martin" userId="0ac49fe0-b1fb-4407-8ec0-9119e6bd9330" providerId="ADAL" clId="{E7931359-0BED-4C8F-97E6-FF506769C90D}"/>
    <pc:docChg chg="custSel modSld modNotesMaster">
      <pc:chgData name="Fogelberg Martin" userId="0ac49fe0-b1fb-4407-8ec0-9119e6bd9330" providerId="ADAL" clId="{E7931359-0BED-4C8F-97E6-FF506769C90D}" dt="2024-06-04T14:03:11.290" v="189" actId="20577"/>
      <pc:docMkLst>
        <pc:docMk/>
      </pc:docMkLst>
      <pc:sldChg chg="addSp delSp modSp mod">
        <pc:chgData name="Fogelberg Martin" userId="0ac49fe0-b1fb-4407-8ec0-9119e6bd9330" providerId="ADAL" clId="{E7931359-0BED-4C8F-97E6-FF506769C90D}" dt="2024-06-04T14:03:11.290" v="189" actId="20577"/>
        <pc:sldMkLst>
          <pc:docMk/>
          <pc:sldMk cId="3749962069" sldId="256"/>
        </pc:sldMkLst>
        <pc:spChg chg="mod">
          <ac:chgData name="Fogelberg Martin" userId="0ac49fe0-b1fb-4407-8ec0-9119e6bd9330" providerId="ADAL" clId="{E7931359-0BED-4C8F-97E6-FF506769C90D}" dt="2024-06-04T14:01:38.473" v="164" actId="113"/>
          <ac:spMkLst>
            <pc:docMk/>
            <pc:sldMk cId="3749962069" sldId="256"/>
            <ac:spMk id="3" creationId="{146F712A-8438-0001-CF9C-A1E98144F8BA}"/>
          </ac:spMkLst>
        </pc:spChg>
        <pc:spChg chg="add del mod">
          <ac:chgData name="Fogelberg Martin" userId="0ac49fe0-b1fb-4407-8ec0-9119e6bd9330" providerId="ADAL" clId="{E7931359-0BED-4C8F-97E6-FF506769C90D}" dt="2024-06-04T14:00:41.443" v="160"/>
          <ac:spMkLst>
            <pc:docMk/>
            <pc:sldMk cId="3749962069" sldId="256"/>
            <ac:spMk id="4" creationId="{181E6901-81BC-6D19-CE3E-A50B4221F6E1}"/>
          </ac:spMkLst>
        </pc:spChg>
        <pc:spChg chg="mod">
          <ac:chgData name="Fogelberg Martin" userId="0ac49fe0-b1fb-4407-8ec0-9119e6bd9330" providerId="ADAL" clId="{E7931359-0BED-4C8F-97E6-FF506769C90D}" dt="2024-06-04T14:03:11.290" v="189" actId="20577"/>
          <ac:spMkLst>
            <pc:docMk/>
            <pc:sldMk cId="3749962069" sldId="256"/>
            <ac:spMk id="5" creationId="{00000000-0000-0000-0000-000000000000}"/>
          </ac:spMkLst>
        </pc:spChg>
        <pc:spChg chg="mod">
          <ac:chgData name="Fogelberg Martin" userId="0ac49fe0-b1fb-4407-8ec0-9119e6bd9330" providerId="ADAL" clId="{E7931359-0BED-4C8F-97E6-FF506769C90D}" dt="2024-05-30T12:41:39.759" v="54" actId="20577"/>
          <ac:spMkLst>
            <pc:docMk/>
            <pc:sldMk cId="3749962069" sldId="256"/>
            <ac:spMk id="7" creationId="{00000000-0000-0000-0000-000000000000}"/>
          </ac:spMkLst>
        </pc:spChg>
        <pc:picChg chg="del">
          <ac:chgData name="Fogelberg Martin" userId="0ac49fe0-b1fb-4407-8ec0-9119e6bd9330" providerId="ADAL" clId="{E7931359-0BED-4C8F-97E6-FF506769C90D}" dt="2024-06-04T13:58:45.030" v="148" actId="478"/>
          <ac:picMkLst>
            <pc:docMk/>
            <pc:sldMk cId="3749962069" sldId="256"/>
            <ac:picMk id="2" creationId="{00000000-0000-0000-0000-000000000000}"/>
          </ac:picMkLst>
        </pc:picChg>
        <pc:picChg chg="add mod">
          <ac:chgData name="Fogelberg Martin" userId="0ac49fe0-b1fb-4407-8ec0-9119e6bd9330" providerId="ADAL" clId="{E7931359-0BED-4C8F-97E6-FF506769C90D}" dt="2024-06-04T13:59:41.751" v="156" actId="1076"/>
          <ac:picMkLst>
            <pc:docMk/>
            <pc:sldMk cId="3749962069" sldId="256"/>
            <ac:picMk id="1026" creationId="{5322E28D-0366-1E4C-8AC5-45DA57B145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C772B865-4F0A-42BA-9A83-CCF0C1310204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739ECEE-9910-49F6-B04B-6799BE7AA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54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9ECEE-9910-49F6-B04B-6799BE7AADD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283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med rundade hörn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med rundade hörn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20" name="Underrubrik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19" name="Platshållare för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med rundade hörn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med rundade hörn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med rundade hörn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med rundade hörn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med rundat hör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/>
              <a:t>Klicka på ikonen för att lägga till en bild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med rundade hörn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med rundade hörn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latshållare för rubrik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25" name="Platshållare för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18" name="Platshållare för sidfo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3091312" y="429082"/>
            <a:ext cx="5513135" cy="2398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3200" dirty="0">
                <a:solidFill>
                  <a:schemeClr val="accent2"/>
                </a:solidFill>
                <a:effectLst/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sv-SE" dirty="0">
                <a:solidFill>
                  <a:schemeClr val="accent2"/>
                </a:solidFill>
                <a:effectLst/>
                <a:latin typeface="Comic Sans MS" panose="030F0702030302020204" pitchFamily="66" charset="0"/>
                <a:ea typeface="Calibri"/>
                <a:cs typeface="Times New Roman"/>
              </a:rPr>
              <a:t>OK Mangen hälsar nya och nygamla orienterare välkomna till skogen och höstens  </a:t>
            </a:r>
            <a:r>
              <a:rPr lang="sv-SE" dirty="0">
                <a:solidFill>
                  <a:schemeClr val="accent2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barn/ungdoms och klubbträning !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dirty="0">
                <a:solidFill>
                  <a:schemeClr val="accent2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Väl mött!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v-SE" sz="3200" dirty="0">
              <a:solidFill>
                <a:schemeClr val="accent2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499024" y="571304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accent2"/>
                </a:solidFill>
                <a:latin typeface="Comic Sans MS" panose="030F0702030302020204" pitchFamily="66" charset="0"/>
              </a:rPr>
              <a:t>Vid frågor kontakta:</a:t>
            </a:r>
          </a:p>
          <a:p>
            <a:r>
              <a:rPr lang="sv-SE" sz="1200">
                <a:solidFill>
                  <a:schemeClr val="accent2"/>
                </a:solidFill>
                <a:latin typeface="Comic Sans MS" panose="030F0702030302020204" pitchFamily="66" charset="0"/>
              </a:rPr>
              <a:t>Niklas Engvall       0705899681</a:t>
            </a:r>
            <a:endParaRPr lang="sv-SE" sz="120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r>
              <a:rPr lang="sv-SE" sz="1200" dirty="0">
                <a:solidFill>
                  <a:schemeClr val="accent2"/>
                </a:solidFill>
                <a:latin typeface="Comic Sans MS" panose="030F0702030302020204" pitchFamily="66" charset="0"/>
              </a:rPr>
              <a:t>Martin Fogelberg 0705580127</a:t>
            </a:r>
          </a:p>
        </p:txBody>
      </p:sp>
      <p:graphicFrame>
        <p:nvGraphicFramePr>
          <p:cNvPr id="17" name="Tabell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541799"/>
              </p:ext>
            </p:extLst>
          </p:nvPr>
        </p:nvGraphicFramePr>
        <p:xfrm>
          <a:off x="2590122" y="2231307"/>
          <a:ext cx="5078222" cy="4826727"/>
        </p:xfrm>
        <a:graphic>
          <a:graphicData uri="http://schemas.openxmlformats.org/drawingml/2006/table">
            <a:tbl>
              <a:tblPr firstRow="1" firstCol="1" bandRow="1"/>
              <a:tblGrid>
                <a:gridCol w="810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2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Datum</a:t>
                      </a: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Tid &amp; Plats</a:t>
                      </a: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7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14/8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18:00 Fjällstugan, Prästtjärn</a:t>
                      </a: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</a:t>
                      </a:r>
                      <a:endParaRPr lang="sv-SE" sz="100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21/8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18:00 Topptur samling Edane skola 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0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28/8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18:00  Igeltjärn, Bofasterud. Samling Edane skola 17:40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4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4/9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18.00 Rinnens skola Mangskog. (för gemensam färd till skogen. Samling Edane skola 17.40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11/9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18.00 Klässbol.Samling Edane skola 17.40 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9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18/9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18.00 Silvergruvan(2 km öster om Edane) 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chemeClr val="accent2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 </a:t>
                      </a:r>
                      <a:endParaRPr lang="sv-SE" sz="10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25/9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17.30 Brunskogsfjället. Samling Edane skola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71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2/10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17.30 Edane skola. Höstavslutning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000" baseline="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6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000" baseline="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chemeClr val="accent2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69404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504D"/>
                        </a:solidFill>
                        <a:effectLst/>
                        <a:uLnTx/>
                        <a:uFillTx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endParaRPr lang="sv-SE" dirty="0"/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chemeClr val="accent2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861082"/>
                  </a:ext>
                </a:extLst>
              </a:tr>
            </a:tbl>
          </a:graphicData>
        </a:graphic>
      </p:graphicFrame>
      <p:pic>
        <p:nvPicPr>
          <p:cNvPr id="6" name="Bildobjek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5" y="571898"/>
            <a:ext cx="1485274" cy="12090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6F712A-8438-0001-CF9C-A1E98144F8BA}"/>
              </a:ext>
            </a:extLst>
          </p:cNvPr>
          <p:cNvSpPr txBox="1"/>
          <p:nvPr/>
        </p:nvSpPr>
        <p:spPr>
          <a:xfrm>
            <a:off x="6067915" y="4253942"/>
            <a:ext cx="2592288" cy="2098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Hösten tävlingar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18/8 Vämlandsserien Hagfors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Fre 23/8 DM natt Kristinehamn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Sön </a:t>
            </a: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25/8 DM </a:t>
            </a:r>
            <a:r>
              <a:rPr kumimoji="0" lang="sv-SE" sz="10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lång</a:t>
            </a: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Filipstad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14/9 DM medel Säffe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15/9 DM stafett Kil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21/9 Kristinehamnsmedeln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22/9 Kroppas Långa</a:t>
            </a:r>
            <a:endParaRPr kumimoji="0" lang="sv-SE" sz="1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1026" name="Picture 2" descr="Kan vara en bild av skogshöna och mård">
            <a:extLst>
              <a:ext uri="{FF2B5EF4-FFF2-40B4-BE49-F238E27FC236}">
                <a16:creationId xmlns:a16="http://schemas.microsoft.com/office/drawing/2014/main" id="{5322E28D-0366-1E4C-8AC5-45DA57B14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4" y="2144103"/>
            <a:ext cx="2076638" cy="2398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962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13748</TotalTime>
  <Words>136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Verdana</vt:lpstr>
      <vt:lpstr>Wingdings 2</vt:lpstr>
      <vt:lpstr>Aspekt</vt:lpstr>
      <vt:lpstr>PowerPoint Presentation</vt:lpstr>
    </vt:vector>
  </TitlesOfParts>
  <Company>Karlstad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petecarl</dc:creator>
  <cp:lastModifiedBy>Fogelberg Martin</cp:lastModifiedBy>
  <cp:revision>105</cp:revision>
  <cp:lastPrinted>2017-04-20T18:47:20Z</cp:lastPrinted>
  <dcterms:created xsi:type="dcterms:W3CDTF">2016-04-17T08:40:37Z</dcterms:created>
  <dcterms:modified xsi:type="dcterms:W3CDTF">2024-06-04T14:03:17Z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2022-03-30T11:58:39Z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3c7bb9e6-aac4-4be6-aaf3-d0eb81538b07</vt:lpwstr>
  </property>
  <property fmtid="{D5CDD505-2E9C-101B-9397-08002B2CF9AE}" pid="8" name="MSIP_Label_19540963-e559-4020-8a90-fe8a502c2801_ContentBits">
    <vt:lpwstr>0</vt:lpwstr>
  </property>
</Properties>
</file>