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media/image2.jpeg" ContentType="image/jpeg"/>
  <Override PartName="/ppt/media/image3.jpeg" ContentType="image/jpeg"/>
  <Override PartName="/ppt/theme/theme2.xml" ContentType="application/vnd.openxmlformats-officedocument.theme+xml"/>
  <Override PartName="/ppt/media/image4.jpeg" ContentType="image/jpeg"/>
  <Override PartName="/ppt/media/image5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46056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46056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46056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46056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46056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46056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46056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46056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46056"/>
        </a:solidFill>
        <a:effectLst/>
        <a:uFillTx/>
        <a:latin typeface="Palatino"/>
        <a:ea typeface="Palatino"/>
        <a:cs typeface="Palatino"/>
        <a:sym typeface="Palatino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546056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12700" cap="flat">
              <a:solidFill>
                <a:srgbClr val="600C52"/>
              </a:solidFill>
              <a:prstDash val="solid"/>
              <a:round/>
            </a:ln>
          </a:top>
          <a:bottom>
            <a:ln w="127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rgbClr val="D2DBEB"/>
          </a:solidFill>
        </a:fill>
      </a:tcStyle>
    </a:wholeTbl>
    <a:band2H>
      <a:tcTxStyle b="def" i="def"/>
      <a:tcStyle>
        <a:tcBdr/>
        <a:fill>
          <a:solidFill>
            <a:srgbClr val="EAEEF5"/>
          </a:solidFill>
        </a:fill>
      </a:tcStyle>
    </a:band2H>
    <a:firstCol>
      <a:tcTxStyle b="on" i="off">
        <a:font>
          <a:latin typeface="Palatino"/>
          <a:ea typeface="Palatino"/>
          <a:cs typeface="Palatino"/>
        </a:font>
        <a:srgbClr val="600C52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12700" cap="flat">
              <a:solidFill>
                <a:srgbClr val="600C52"/>
              </a:solidFill>
              <a:prstDash val="solid"/>
              <a:round/>
            </a:ln>
          </a:top>
          <a:bottom>
            <a:ln w="127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Palatino"/>
          <a:ea typeface="Palatino"/>
          <a:cs typeface="Palatino"/>
        </a:font>
        <a:srgbClr val="600C52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38100" cap="flat">
              <a:solidFill>
                <a:srgbClr val="600C52"/>
              </a:solidFill>
              <a:prstDash val="solid"/>
              <a:round/>
            </a:ln>
          </a:top>
          <a:bottom>
            <a:ln w="127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Palatino"/>
          <a:ea typeface="Palatino"/>
          <a:cs typeface="Palatino"/>
        </a:font>
        <a:srgbClr val="600C52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12700" cap="flat">
              <a:solidFill>
                <a:srgbClr val="600C52"/>
              </a:solidFill>
              <a:prstDash val="solid"/>
              <a:round/>
            </a:ln>
          </a:top>
          <a:bottom>
            <a:ln w="381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546056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12700" cap="flat">
              <a:solidFill>
                <a:srgbClr val="600C52"/>
              </a:solidFill>
              <a:prstDash val="solid"/>
              <a:round/>
            </a:ln>
          </a:top>
          <a:bottom>
            <a:ln w="127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rgbClr val="F3E7D0"/>
          </a:solidFill>
        </a:fill>
      </a:tcStyle>
    </a:wholeTbl>
    <a:band2H>
      <a:tcTxStyle b="def" i="def"/>
      <a:tcStyle>
        <a:tcBdr/>
        <a:fill>
          <a:solidFill>
            <a:srgbClr val="F9F3E9"/>
          </a:solidFill>
        </a:fill>
      </a:tcStyle>
    </a:band2H>
    <a:firstCol>
      <a:tcTxStyle b="on" i="off">
        <a:font>
          <a:latin typeface="Palatino"/>
          <a:ea typeface="Palatino"/>
          <a:cs typeface="Palatino"/>
        </a:font>
        <a:srgbClr val="600C52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12700" cap="flat">
              <a:solidFill>
                <a:srgbClr val="600C52"/>
              </a:solidFill>
              <a:prstDash val="solid"/>
              <a:round/>
            </a:ln>
          </a:top>
          <a:bottom>
            <a:ln w="127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Palatino"/>
          <a:ea typeface="Palatino"/>
          <a:cs typeface="Palatino"/>
        </a:font>
        <a:srgbClr val="600C52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38100" cap="flat">
              <a:solidFill>
                <a:srgbClr val="600C52"/>
              </a:solidFill>
              <a:prstDash val="solid"/>
              <a:round/>
            </a:ln>
          </a:top>
          <a:bottom>
            <a:ln w="127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Palatino"/>
          <a:ea typeface="Palatino"/>
          <a:cs typeface="Palatino"/>
        </a:font>
        <a:srgbClr val="600C52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12700" cap="flat">
              <a:solidFill>
                <a:srgbClr val="600C52"/>
              </a:solidFill>
              <a:prstDash val="solid"/>
              <a:round/>
            </a:ln>
          </a:top>
          <a:bottom>
            <a:ln w="381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546056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12700" cap="flat">
              <a:solidFill>
                <a:srgbClr val="600C52"/>
              </a:solidFill>
              <a:prstDash val="solid"/>
              <a:round/>
            </a:ln>
          </a:top>
          <a:bottom>
            <a:ln w="127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rgbClr val="DBD6E3"/>
          </a:solidFill>
        </a:fill>
      </a:tcStyle>
    </a:wholeTbl>
    <a:band2H>
      <a:tcTxStyle b="def" i="def"/>
      <a:tcStyle>
        <a:tcBdr/>
        <a:fill>
          <a:solidFill>
            <a:srgbClr val="EEECF2"/>
          </a:solidFill>
        </a:fill>
      </a:tcStyle>
    </a:band2H>
    <a:firstCol>
      <a:tcTxStyle b="on" i="off">
        <a:font>
          <a:latin typeface="Palatino"/>
          <a:ea typeface="Palatino"/>
          <a:cs typeface="Palatino"/>
        </a:font>
        <a:srgbClr val="600C52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12700" cap="flat">
              <a:solidFill>
                <a:srgbClr val="600C52"/>
              </a:solidFill>
              <a:prstDash val="solid"/>
              <a:round/>
            </a:ln>
          </a:top>
          <a:bottom>
            <a:ln w="127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Palatino"/>
          <a:ea typeface="Palatino"/>
          <a:cs typeface="Palatino"/>
        </a:font>
        <a:srgbClr val="600C52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38100" cap="flat">
              <a:solidFill>
                <a:srgbClr val="600C52"/>
              </a:solidFill>
              <a:prstDash val="solid"/>
              <a:round/>
            </a:ln>
          </a:top>
          <a:bottom>
            <a:ln w="127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Palatino"/>
          <a:ea typeface="Palatino"/>
          <a:cs typeface="Palatino"/>
        </a:font>
        <a:srgbClr val="600C52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12700" cap="flat">
              <a:solidFill>
                <a:srgbClr val="600C52"/>
              </a:solidFill>
              <a:prstDash val="solid"/>
              <a:round/>
            </a:ln>
          </a:top>
          <a:bottom>
            <a:ln w="381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600C52"/>
          </a:solidFill>
        </a:fill>
      </a:tcStyle>
    </a:band2H>
    <a:firstCol>
      <a:tcTxStyle b="on" i="off">
        <a:font>
          <a:latin typeface="Palatino"/>
          <a:ea typeface="Palatino"/>
          <a:cs typeface="Palatino"/>
        </a:font>
        <a:srgbClr val="600C5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Palatino"/>
          <a:ea typeface="Palatino"/>
          <a:cs typeface="Palatino"/>
        </a:font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46056"/>
              </a:solidFill>
              <a:prstDash val="solid"/>
              <a:round/>
            </a:ln>
          </a:top>
          <a:bottom>
            <a:ln w="25400" cap="flat">
              <a:solidFill>
                <a:srgbClr val="54605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00C52"/>
          </a:solidFill>
        </a:fill>
      </a:tcStyle>
    </a:lastRow>
    <a:firstRow>
      <a:tcTxStyle b="on" i="off">
        <a:font>
          <a:latin typeface="Palatino"/>
          <a:ea typeface="Palatino"/>
          <a:cs typeface="Palatino"/>
        </a:font>
        <a:srgbClr val="600C5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46056"/>
              </a:solidFill>
              <a:prstDash val="solid"/>
              <a:round/>
            </a:ln>
          </a:top>
          <a:bottom>
            <a:ln w="25400" cap="flat">
              <a:solidFill>
                <a:srgbClr val="54605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546056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12700" cap="flat">
              <a:solidFill>
                <a:srgbClr val="600C52"/>
              </a:solidFill>
              <a:prstDash val="solid"/>
              <a:round/>
            </a:ln>
          </a:top>
          <a:bottom>
            <a:ln w="127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rgbClr val="CFD1D0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>
          <a:latin typeface="Palatino"/>
          <a:ea typeface="Palatino"/>
          <a:cs typeface="Palatino"/>
        </a:font>
        <a:srgbClr val="600C52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12700" cap="flat">
              <a:solidFill>
                <a:srgbClr val="600C52"/>
              </a:solidFill>
              <a:prstDash val="solid"/>
              <a:round/>
            </a:ln>
          </a:top>
          <a:bottom>
            <a:ln w="127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rgbClr val="546056"/>
          </a:solidFill>
        </a:fill>
      </a:tcStyle>
    </a:firstCol>
    <a:lastRow>
      <a:tcTxStyle b="on" i="off">
        <a:font>
          <a:latin typeface="Palatino"/>
          <a:ea typeface="Palatino"/>
          <a:cs typeface="Palatino"/>
        </a:font>
        <a:srgbClr val="600C52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38100" cap="flat">
              <a:solidFill>
                <a:srgbClr val="600C52"/>
              </a:solidFill>
              <a:prstDash val="solid"/>
              <a:round/>
            </a:ln>
          </a:top>
          <a:bottom>
            <a:ln w="127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rgbClr val="546056"/>
          </a:solidFill>
        </a:fill>
      </a:tcStyle>
    </a:lastRow>
    <a:firstRow>
      <a:tcTxStyle b="on" i="off">
        <a:font>
          <a:latin typeface="Palatino"/>
          <a:ea typeface="Palatino"/>
          <a:cs typeface="Palatino"/>
        </a:font>
        <a:srgbClr val="600C52"/>
      </a:tcTxStyle>
      <a:tcStyle>
        <a:tcBdr>
          <a:left>
            <a:ln w="12700" cap="flat">
              <a:solidFill>
                <a:srgbClr val="600C52"/>
              </a:solidFill>
              <a:prstDash val="solid"/>
              <a:round/>
            </a:ln>
          </a:left>
          <a:right>
            <a:ln w="12700" cap="flat">
              <a:solidFill>
                <a:srgbClr val="600C52"/>
              </a:solidFill>
              <a:prstDash val="solid"/>
              <a:round/>
            </a:ln>
          </a:right>
          <a:top>
            <a:ln w="12700" cap="flat">
              <a:solidFill>
                <a:srgbClr val="600C52"/>
              </a:solidFill>
              <a:prstDash val="solid"/>
              <a:round/>
            </a:ln>
          </a:top>
          <a:bottom>
            <a:ln w="38100" cap="flat">
              <a:solidFill>
                <a:srgbClr val="600C52"/>
              </a:solidFill>
              <a:prstDash val="solid"/>
              <a:round/>
            </a:ln>
          </a:bottom>
          <a:insideH>
            <a:ln w="12700" cap="flat">
              <a:solidFill>
                <a:srgbClr val="600C52"/>
              </a:solidFill>
              <a:prstDash val="solid"/>
              <a:round/>
            </a:ln>
          </a:insideH>
          <a:insideV>
            <a:ln w="12700" cap="flat">
              <a:solidFill>
                <a:srgbClr val="600C52"/>
              </a:solidFill>
              <a:prstDash val="solid"/>
              <a:round/>
            </a:ln>
          </a:insideV>
        </a:tcBdr>
        <a:fill>
          <a:solidFill>
            <a:srgbClr val="546056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546056"/>
      </a:tcTxStyle>
      <a:tcStyle>
        <a:tcBdr>
          <a:left>
            <a:ln w="12700" cap="flat">
              <a:solidFill>
                <a:srgbClr val="546056"/>
              </a:solidFill>
              <a:prstDash val="solid"/>
              <a:round/>
            </a:ln>
          </a:left>
          <a:right>
            <a:ln w="12700" cap="flat">
              <a:solidFill>
                <a:srgbClr val="546056"/>
              </a:solidFill>
              <a:prstDash val="solid"/>
              <a:round/>
            </a:ln>
          </a:right>
          <a:top>
            <a:ln w="12700" cap="flat">
              <a:solidFill>
                <a:srgbClr val="546056"/>
              </a:solidFill>
              <a:prstDash val="solid"/>
              <a:round/>
            </a:ln>
          </a:top>
          <a:bottom>
            <a:ln w="12700" cap="flat">
              <a:solidFill>
                <a:srgbClr val="546056"/>
              </a:solidFill>
              <a:prstDash val="solid"/>
              <a:round/>
            </a:ln>
          </a:bottom>
          <a:insideH>
            <a:ln w="12700" cap="flat">
              <a:solidFill>
                <a:srgbClr val="546056"/>
              </a:solidFill>
              <a:prstDash val="solid"/>
              <a:round/>
            </a:ln>
          </a:insideH>
          <a:insideV>
            <a:ln w="12700" cap="flat">
              <a:solidFill>
                <a:srgbClr val="546056"/>
              </a:solidFill>
              <a:prstDash val="solid"/>
              <a:round/>
            </a:ln>
          </a:insideV>
        </a:tcBdr>
        <a:fill>
          <a:solidFill>
            <a:srgbClr val="546056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Palatino"/>
          <a:ea typeface="Palatino"/>
          <a:cs typeface="Palatino"/>
        </a:font>
        <a:srgbClr val="546056"/>
      </a:tcTxStyle>
      <a:tcStyle>
        <a:tcBdr>
          <a:left>
            <a:ln w="12700" cap="flat">
              <a:solidFill>
                <a:srgbClr val="546056"/>
              </a:solidFill>
              <a:prstDash val="solid"/>
              <a:round/>
            </a:ln>
          </a:left>
          <a:right>
            <a:ln w="12700" cap="flat">
              <a:solidFill>
                <a:srgbClr val="546056"/>
              </a:solidFill>
              <a:prstDash val="solid"/>
              <a:round/>
            </a:ln>
          </a:right>
          <a:top>
            <a:ln w="12700" cap="flat">
              <a:solidFill>
                <a:srgbClr val="546056"/>
              </a:solidFill>
              <a:prstDash val="solid"/>
              <a:round/>
            </a:ln>
          </a:top>
          <a:bottom>
            <a:ln w="12700" cap="flat">
              <a:solidFill>
                <a:srgbClr val="546056"/>
              </a:solidFill>
              <a:prstDash val="solid"/>
              <a:round/>
            </a:ln>
          </a:bottom>
          <a:insideH>
            <a:ln w="12700" cap="flat">
              <a:solidFill>
                <a:srgbClr val="546056"/>
              </a:solidFill>
              <a:prstDash val="solid"/>
              <a:round/>
            </a:ln>
          </a:insideH>
          <a:insideV>
            <a:ln w="12700" cap="flat">
              <a:solidFill>
                <a:srgbClr val="546056"/>
              </a:solidFill>
              <a:prstDash val="solid"/>
              <a:round/>
            </a:ln>
          </a:insideV>
        </a:tcBdr>
        <a:fill>
          <a:solidFill>
            <a:srgbClr val="546056">
              <a:alpha val="20000"/>
            </a:srgbClr>
          </a:solidFill>
        </a:fill>
      </a:tcStyle>
    </a:firstCol>
    <a:lastRow>
      <a:tcTxStyle b="on" i="off">
        <a:font>
          <a:latin typeface="Palatino"/>
          <a:ea typeface="Palatino"/>
          <a:cs typeface="Palatino"/>
        </a:font>
        <a:srgbClr val="546056"/>
      </a:tcTxStyle>
      <a:tcStyle>
        <a:tcBdr>
          <a:left>
            <a:ln w="12700" cap="flat">
              <a:solidFill>
                <a:srgbClr val="546056"/>
              </a:solidFill>
              <a:prstDash val="solid"/>
              <a:round/>
            </a:ln>
          </a:left>
          <a:right>
            <a:ln w="12700" cap="flat">
              <a:solidFill>
                <a:srgbClr val="546056"/>
              </a:solidFill>
              <a:prstDash val="solid"/>
              <a:round/>
            </a:ln>
          </a:right>
          <a:top>
            <a:ln w="50800" cap="flat">
              <a:solidFill>
                <a:srgbClr val="546056"/>
              </a:solidFill>
              <a:prstDash val="solid"/>
              <a:round/>
            </a:ln>
          </a:top>
          <a:bottom>
            <a:ln w="12700" cap="flat">
              <a:solidFill>
                <a:srgbClr val="546056"/>
              </a:solidFill>
              <a:prstDash val="solid"/>
              <a:round/>
            </a:ln>
          </a:bottom>
          <a:insideH>
            <a:ln w="12700" cap="flat">
              <a:solidFill>
                <a:srgbClr val="546056"/>
              </a:solidFill>
              <a:prstDash val="solid"/>
              <a:round/>
            </a:ln>
          </a:insideH>
          <a:insideV>
            <a:ln w="12700" cap="flat">
              <a:solidFill>
                <a:srgbClr val="546056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Palatino"/>
          <a:ea typeface="Palatino"/>
          <a:cs typeface="Palatino"/>
        </a:font>
        <a:srgbClr val="546056"/>
      </a:tcTxStyle>
      <a:tcStyle>
        <a:tcBdr>
          <a:left>
            <a:ln w="12700" cap="flat">
              <a:solidFill>
                <a:srgbClr val="546056"/>
              </a:solidFill>
              <a:prstDash val="solid"/>
              <a:round/>
            </a:ln>
          </a:left>
          <a:right>
            <a:ln w="12700" cap="flat">
              <a:solidFill>
                <a:srgbClr val="546056"/>
              </a:solidFill>
              <a:prstDash val="solid"/>
              <a:round/>
            </a:ln>
          </a:right>
          <a:top>
            <a:ln w="12700" cap="flat">
              <a:solidFill>
                <a:srgbClr val="546056"/>
              </a:solidFill>
              <a:prstDash val="solid"/>
              <a:round/>
            </a:ln>
          </a:top>
          <a:bottom>
            <a:ln w="25400" cap="flat">
              <a:solidFill>
                <a:srgbClr val="546056"/>
              </a:solidFill>
              <a:prstDash val="solid"/>
              <a:round/>
            </a:ln>
          </a:bottom>
          <a:insideH>
            <a:ln w="12700" cap="flat">
              <a:solidFill>
                <a:srgbClr val="546056"/>
              </a:solidFill>
              <a:prstDash val="solid"/>
              <a:round/>
            </a:ln>
          </a:insideH>
          <a:insideV>
            <a:ln w="12700" cap="flat">
              <a:solidFill>
                <a:srgbClr val="546056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9" name="Shape 12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.png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el och undertite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647700" y="2095500"/>
            <a:ext cx="11709400" cy="2908300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647700" y="5207000"/>
            <a:ext cx="11709400" cy="13970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1pPr>
            <a:lvl2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2pPr>
            <a:lvl3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3pPr>
            <a:lvl4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4pPr>
            <a:lvl5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3 per sida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type="pic" sz="quarter" idx="13"/>
          </p:nvPr>
        </p:nvSpPr>
        <p:spPr>
          <a:xfrm>
            <a:off x="6540500" y="4902200"/>
            <a:ext cx="5854700" cy="4241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6" name="Shape 96"/>
          <p:cNvSpPr/>
          <p:nvPr>
            <p:ph type="pic" sz="quarter" idx="14"/>
          </p:nvPr>
        </p:nvSpPr>
        <p:spPr>
          <a:xfrm>
            <a:off x="6540500" y="641350"/>
            <a:ext cx="5854700" cy="4241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7" name="Shape 97"/>
          <p:cNvSpPr/>
          <p:nvPr>
            <p:ph type="pic" sz="half" idx="15"/>
          </p:nvPr>
        </p:nvSpPr>
        <p:spPr>
          <a:xfrm>
            <a:off x="622300" y="622300"/>
            <a:ext cx="5892800" cy="8521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8" name="Shape 9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ita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type="body" sz="quarter" idx="1"/>
          </p:nvPr>
        </p:nvSpPr>
        <p:spPr>
          <a:xfrm>
            <a:off x="2044700" y="6642100"/>
            <a:ext cx="8902700" cy="635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  <a:lvl2pPr marL="930348" indent="-396948" algn="ctr">
              <a:spcBef>
                <a:spcPts val="0"/>
              </a:spcBef>
              <a:buBlip>
                <a:blip r:embed="rId3"/>
              </a:buBlip>
              <a:defRPr i="1" sz="3200"/>
            </a:lvl2pPr>
            <a:lvl3pPr marL="1463748" indent="-396948" algn="ctr">
              <a:spcBef>
                <a:spcPts val="0"/>
              </a:spcBef>
              <a:buBlip>
                <a:blip r:embed="rId3"/>
              </a:buBlip>
              <a:defRPr i="1" sz="3200"/>
            </a:lvl3pPr>
            <a:lvl4pPr marL="1997148" indent="-396948" algn="ctr">
              <a:spcBef>
                <a:spcPts val="0"/>
              </a:spcBef>
              <a:buBlip>
                <a:blip r:embed="rId3"/>
              </a:buBlip>
              <a:defRPr i="1" sz="3200"/>
            </a:lvl4pPr>
            <a:lvl5pPr marL="2530548" indent="-396948" algn="ctr">
              <a:spcBef>
                <a:spcPts val="0"/>
              </a:spcBef>
              <a:buBlip>
                <a:blip r:embed="rId3"/>
              </a:buBlip>
              <a:defRPr i="1" sz="32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06" name="Shape 106"/>
          <p:cNvSpPr/>
          <p:nvPr>
            <p:ph type="body" sz="quarter" idx="13"/>
          </p:nvPr>
        </p:nvSpPr>
        <p:spPr>
          <a:xfrm>
            <a:off x="2044700" y="4203700"/>
            <a:ext cx="8902700" cy="8128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2400"/>
              </a:spcBef>
              <a:buSzTx/>
              <a:buNone/>
            </a:pPr>
          </a:p>
        </p:txBody>
      </p:sp>
      <p:sp>
        <p:nvSpPr>
          <p:cNvPr id="107" name="Shape 10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ild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5" name="Shape 11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m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3 per sida, alternativ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sz="quarter" idx="13"/>
          </p:nvPr>
        </p:nvSpPr>
        <p:spPr>
          <a:xfrm>
            <a:off x="4457700" y="355600"/>
            <a:ext cx="4089400" cy="6045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pic" sz="quarter" idx="14"/>
          </p:nvPr>
        </p:nvSpPr>
        <p:spPr>
          <a:xfrm>
            <a:off x="8559800" y="355600"/>
            <a:ext cx="4089400" cy="6045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2" name="Shape 22"/>
          <p:cNvSpPr/>
          <p:nvPr>
            <p:ph type="pic" sz="quarter" idx="15"/>
          </p:nvPr>
        </p:nvSpPr>
        <p:spPr>
          <a:xfrm>
            <a:off x="355600" y="355600"/>
            <a:ext cx="4089400" cy="6045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3" name="Shape 23"/>
          <p:cNvSpPr/>
          <p:nvPr>
            <p:ph type="title"/>
          </p:nvPr>
        </p:nvSpPr>
        <p:spPr>
          <a:xfrm>
            <a:off x="647700" y="6794500"/>
            <a:ext cx="11709400" cy="1422400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24" name="Shape 24"/>
          <p:cNvSpPr/>
          <p:nvPr>
            <p:ph type="body" sz="quarter" idx="1"/>
          </p:nvPr>
        </p:nvSpPr>
        <p:spPr>
          <a:xfrm>
            <a:off x="647700" y="8204200"/>
            <a:ext cx="11709400" cy="12827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1pPr>
            <a:lvl2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2pPr>
            <a:lvl3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3pPr>
            <a:lvl4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4pPr>
            <a:lvl5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5" name="Shape 2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Horisontel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pic" idx="13"/>
          </p:nvPr>
        </p:nvSpPr>
        <p:spPr>
          <a:xfrm>
            <a:off x="368300" y="368300"/>
            <a:ext cx="12268200" cy="6045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3" name="Shape 33"/>
          <p:cNvSpPr/>
          <p:nvPr>
            <p:ph type="title"/>
          </p:nvPr>
        </p:nvSpPr>
        <p:spPr>
          <a:xfrm>
            <a:off x="647700" y="6794500"/>
            <a:ext cx="11709400" cy="1422400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34" name="Shape 34"/>
          <p:cNvSpPr/>
          <p:nvPr>
            <p:ph type="body" sz="quarter" idx="1"/>
          </p:nvPr>
        </p:nvSpPr>
        <p:spPr>
          <a:xfrm>
            <a:off x="647700" y="8204200"/>
            <a:ext cx="11709400" cy="12827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1pPr>
            <a:lvl2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2pPr>
            <a:lvl3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3pPr>
            <a:lvl4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4pPr>
            <a:lvl5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5" name="Shape 3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- Centrerad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type="title"/>
          </p:nvPr>
        </p:nvSpPr>
        <p:spPr>
          <a:xfrm>
            <a:off x="647700" y="3390900"/>
            <a:ext cx="11709400" cy="29591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43" name="Shape 4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Vertikal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type="pic" sz="half" idx="13"/>
          </p:nvPr>
        </p:nvSpPr>
        <p:spPr>
          <a:xfrm>
            <a:off x="6489700" y="622300"/>
            <a:ext cx="5892800" cy="8521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1" name="Shape 51"/>
          <p:cNvSpPr/>
          <p:nvPr>
            <p:ph type="title"/>
          </p:nvPr>
        </p:nvSpPr>
        <p:spPr>
          <a:xfrm>
            <a:off x="647700" y="1689100"/>
            <a:ext cx="5600700" cy="3492500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pPr/>
            <a:r>
              <a:t>Titeltext</a:t>
            </a:r>
          </a:p>
        </p:txBody>
      </p:sp>
      <p:sp>
        <p:nvSpPr>
          <p:cNvPr id="52" name="Shape 52"/>
          <p:cNvSpPr/>
          <p:nvPr>
            <p:ph type="body" sz="quarter" idx="1"/>
          </p:nvPr>
        </p:nvSpPr>
        <p:spPr>
          <a:xfrm>
            <a:off x="647700" y="5435600"/>
            <a:ext cx="5600700" cy="35941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1pPr>
            <a:lvl2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2pPr>
            <a:lvl3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3pPr>
            <a:lvl4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4pPr>
            <a:lvl5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32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3" name="Shape 5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61" name="Shape 6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69" name="Shape 6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0" name="Shape 7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type="pic" sz="half" idx="13"/>
          </p:nvPr>
        </p:nvSpPr>
        <p:spPr>
          <a:xfrm>
            <a:off x="6718300" y="2590800"/>
            <a:ext cx="5676900" cy="6553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8" name="Shape 7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79" name="Shape 79"/>
          <p:cNvSpPr/>
          <p:nvPr>
            <p:ph type="body" sz="half" idx="1"/>
          </p:nvPr>
        </p:nvSpPr>
        <p:spPr>
          <a:xfrm>
            <a:off x="647700" y="2628900"/>
            <a:ext cx="5600700" cy="6477000"/>
          </a:xfrm>
          <a:prstGeom prst="rect">
            <a:avLst/>
          </a:prstGeom>
        </p:spPr>
        <p:txBody>
          <a:bodyPr/>
          <a:lstStyle>
            <a:lvl1pPr marL="393700" indent="-393700">
              <a:lnSpc>
                <a:spcPct val="120000"/>
              </a:lnSpc>
              <a:spcBef>
                <a:spcPts val="2400"/>
              </a:spcBef>
              <a:buBlip>
                <a:blip r:embed="rId2"/>
              </a:buBlip>
              <a:defRPr sz="3200"/>
            </a:lvl1pPr>
            <a:lvl2pPr marL="787400" indent="-393700">
              <a:lnSpc>
                <a:spcPct val="120000"/>
              </a:lnSpc>
              <a:spcBef>
                <a:spcPts val="2400"/>
              </a:spcBef>
              <a:buBlip>
                <a:blip r:embed="rId2"/>
              </a:buBlip>
              <a:defRPr sz="3200"/>
            </a:lvl2pPr>
            <a:lvl3pPr marL="1181100" indent="-393700">
              <a:lnSpc>
                <a:spcPct val="120000"/>
              </a:lnSpc>
              <a:spcBef>
                <a:spcPts val="2400"/>
              </a:spcBef>
              <a:buBlip>
                <a:blip r:embed="rId2"/>
              </a:buBlip>
              <a:defRPr sz="3200"/>
            </a:lvl3pPr>
            <a:lvl4pPr marL="1574800" indent="-393700">
              <a:lnSpc>
                <a:spcPct val="120000"/>
              </a:lnSpc>
              <a:spcBef>
                <a:spcPts val="2400"/>
              </a:spcBef>
              <a:buBlip>
                <a:blip r:embed="rId2"/>
              </a:buBlip>
              <a:defRPr sz="3200"/>
            </a:lvl4pPr>
            <a:lvl5pPr marL="1968500" indent="-393700">
              <a:lnSpc>
                <a:spcPct val="120000"/>
              </a:lnSpc>
              <a:spcBef>
                <a:spcPts val="2400"/>
              </a:spcBef>
              <a:buBlip>
                <a:blip r:embed="rId2"/>
              </a:buBlip>
              <a:defRPr sz="3200"/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80" name="Shape 8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unk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type="body" idx="1"/>
          </p:nvPr>
        </p:nvSpPr>
        <p:spPr>
          <a:xfrm>
            <a:off x="647700" y="647700"/>
            <a:ext cx="11709400" cy="8458200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88" name="Shape 8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647700" y="152400"/>
            <a:ext cx="11709400" cy="203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647700" y="2628900"/>
            <a:ext cx="11709400" cy="647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24599" y="9359900"/>
            <a:ext cx="342901" cy="4064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FFFFFF">
                    <a:alpha val="95000"/>
                  </a:srgb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</p:sldLayoutIdLst>
  <p:transition xmlns:p14="http://schemas.microsoft.com/office/powerpoint/2010/main" spd="med" advClick="1"/>
  <p:txStyles>
    <p:title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FFFFFF">
              <a:alpha val="95000"/>
            </a:srgbClr>
          </a:solidFill>
          <a:uFillTx/>
          <a:latin typeface="Palatino"/>
          <a:ea typeface="Palatino"/>
          <a:cs typeface="Palatino"/>
          <a:sym typeface="Palatino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FFFFFF">
              <a:alpha val="95000"/>
            </a:srgbClr>
          </a:solidFill>
          <a:uFillTx/>
          <a:latin typeface="Palatino"/>
          <a:ea typeface="Palatino"/>
          <a:cs typeface="Palatino"/>
          <a:sym typeface="Palatino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FFFFFF">
              <a:alpha val="95000"/>
            </a:srgbClr>
          </a:solidFill>
          <a:uFillTx/>
          <a:latin typeface="Palatino"/>
          <a:ea typeface="Palatino"/>
          <a:cs typeface="Palatino"/>
          <a:sym typeface="Palatino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FFFFFF">
              <a:alpha val="95000"/>
            </a:srgbClr>
          </a:solidFill>
          <a:uFillTx/>
          <a:latin typeface="Palatino"/>
          <a:ea typeface="Palatino"/>
          <a:cs typeface="Palatino"/>
          <a:sym typeface="Palatino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FFFFFF">
              <a:alpha val="95000"/>
            </a:srgbClr>
          </a:solidFill>
          <a:uFillTx/>
          <a:latin typeface="Palatino"/>
          <a:ea typeface="Palatino"/>
          <a:cs typeface="Palatino"/>
          <a:sym typeface="Palatino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FFFFFF">
              <a:alpha val="95000"/>
            </a:srgbClr>
          </a:solidFill>
          <a:uFillTx/>
          <a:latin typeface="Palatino"/>
          <a:ea typeface="Palatino"/>
          <a:cs typeface="Palatino"/>
          <a:sym typeface="Palatino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FFFFFF">
              <a:alpha val="95000"/>
            </a:srgbClr>
          </a:solidFill>
          <a:uFillTx/>
          <a:latin typeface="Palatino"/>
          <a:ea typeface="Palatino"/>
          <a:cs typeface="Palatino"/>
          <a:sym typeface="Palatino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FFFFFF">
              <a:alpha val="95000"/>
            </a:srgbClr>
          </a:solidFill>
          <a:uFillTx/>
          <a:latin typeface="Palatino"/>
          <a:ea typeface="Palatino"/>
          <a:cs typeface="Palatino"/>
          <a:sym typeface="Palatino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000" u="none">
          <a:ln>
            <a:noFill/>
          </a:ln>
          <a:solidFill>
            <a:srgbClr val="FFFFFF">
              <a:alpha val="95000"/>
            </a:srgbClr>
          </a:solidFill>
          <a:uFillTx/>
          <a:latin typeface="Palatino"/>
          <a:ea typeface="Palatino"/>
          <a:cs typeface="Palatino"/>
          <a:sym typeface="Palatino"/>
        </a:defRPr>
      </a:lvl9pPr>
    </p:titleStyle>
    <p:bodyStyle>
      <a:lvl1pPr marL="5334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4300" u="none">
          <a:ln>
            <a:noFill/>
          </a:ln>
          <a:solidFill>
            <a:srgbClr val="546056"/>
          </a:solidFill>
          <a:uFillTx/>
          <a:latin typeface="Palatino"/>
          <a:ea typeface="Palatino"/>
          <a:cs typeface="Palatino"/>
          <a:sym typeface="Palatino"/>
        </a:defRPr>
      </a:lvl1pPr>
      <a:lvl2pPr marL="10668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4300" u="none">
          <a:ln>
            <a:noFill/>
          </a:ln>
          <a:solidFill>
            <a:srgbClr val="546056"/>
          </a:solidFill>
          <a:uFillTx/>
          <a:latin typeface="Palatino"/>
          <a:ea typeface="Palatino"/>
          <a:cs typeface="Palatino"/>
          <a:sym typeface="Palatino"/>
        </a:defRPr>
      </a:lvl2pPr>
      <a:lvl3pPr marL="16002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4300" u="none">
          <a:ln>
            <a:noFill/>
          </a:ln>
          <a:solidFill>
            <a:srgbClr val="546056"/>
          </a:solidFill>
          <a:uFillTx/>
          <a:latin typeface="Palatino"/>
          <a:ea typeface="Palatino"/>
          <a:cs typeface="Palatino"/>
          <a:sym typeface="Palatino"/>
        </a:defRPr>
      </a:lvl3pPr>
      <a:lvl4pPr marL="21336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4300" u="none">
          <a:ln>
            <a:noFill/>
          </a:ln>
          <a:solidFill>
            <a:srgbClr val="546056"/>
          </a:solidFill>
          <a:uFillTx/>
          <a:latin typeface="Palatino"/>
          <a:ea typeface="Palatino"/>
          <a:cs typeface="Palatino"/>
          <a:sym typeface="Palatino"/>
        </a:defRPr>
      </a:lvl4pPr>
      <a:lvl5pPr marL="26670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4300" u="none">
          <a:ln>
            <a:noFill/>
          </a:ln>
          <a:solidFill>
            <a:srgbClr val="546056"/>
          </a:solidFill>
          <a:uFillTx/>
          <a:latin typeface="Palatino"/>
          <a:ea typeface="Palatino"/>
          <a:cs typeface="Palatino"/>
          <a:sym typeface="Palatino"/>
        </a:defRPr>
      </a:lvl5pPr>
      <a:lvl6pPr marL="32004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4300" u="none">
          <a:ln>
            <a:noFill/>
          </a:ln>
          <a:solidFill>
            <a:srgbClr val="546056"/>
          </a:solidFill>
          <a:uFillTx/>
          <a:latin typeface="Palatino"/>
          <a:ea typeface="Palatino"/>
          <a:cs typeface="Palatino"/>
          <a:sym typeface="Palatino"/>
        </a:defRPr>
      </a:lvl6pPr>
      <a:lvl7pPr marL="37338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4300" u="none">
          <a:ln>
            <a:noFill/>
          </a:ln>
          <a:solidFill>
            <a:srgbClr val="546056"/>
          </a:solidFill>
          <a:uFillTx/>
          <a:latin typeface="Palatino"/>
          <a:ea typeface="Palatino"/>
          <a:cs typeface="Palatino"/>
          <a:sym typeface="Palatino"/>
        </a:defRPr>
      </a:lvl7pPr>
      <a:lvl8pPr marL="42672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4300" u="none">
          <a:ln>
            <a:noFill/>
          </a:ln>
          <a:solidFill>
            <a:srgbClr val="546056"/>
          </a:solidFill>
          <a:uFillTx/>
          <a:latin typeface="Palatino"/>
          <a:ea typeface="Palatino"/>
          <a:cs typeface="Palatino"/>
          <a:sym typeface="Palatino"/>
        </a:defRPr>
      </a:lvl8pPr>
      <a:lvl9pPr marL="4800600" marR="0" indent="-5334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4300" u="none">
          <a:ln>
            <a:noFill/>
          </a:ln>
          <a:solidFill>
            <a:srgbClr val="546056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5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Öja FF P02/03</a:t>
            </a:r>
          </a:p>
        </p:txBody>
      </p:sp>
      <p:sp>
        <p:nvSpPr>
          <p:cNvPr id="132" name="Shape 132"/>
          <p:cNvSpPr/>
          <p:nvPr/>
        </p:nvSpPr>
        <p:spPr>
          <a:xfrm>
            <a:off x="1270000" y="1917203"/>
            <a:ext cx="10464800" cy="102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554990">
              <a:defRPr sz="61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Föräldramöte 11 januari 2017</a:t>
            </a:r>
          </a:p>
        </p:txBody>
      </p:sp>
      <p:pic>
        <p:nvPicPr>
          <p:cNvPr id="133" name="image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61098" y="5718383"/>
            <a:ext cx="3454402" cy="23495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Evenemang</a:t>
            </a:r>
          </a:p>
        </p:txBody>
      </p:sp>
      <p:sp>
        <p:nvSpPr>
          <p:cNvPr id="160" name="Shape 160"/>
          <p:cNvSpPr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STU - spelar och tränarutveckling </a:t>
            </a:r>
          </a:p>
          <a:p>
            <a:pPr>
              <a:buBlip>
                <a:blip r:embed="rId2"/>
              </a:buBlip>
            </a:pPr>
            <a:r>
              <a:t>P14: tre pass under april - maj - september</a:t>
            </a:r>
          </a:p>
          <a:p>
            <a:pPr>
              <a:buBlip>
                <a:blip r:embed="rId2"/>
              </a:buBlip>
            </a:pPr>
            <a:r>
              <a:t>P15: Hugo Holmström uttagen</a:t>
            </a:r>
          </a:p>
          <a:p>
            <a:pPr>
              <a:buBlip>
                <a:blip r:embed="rId2"/>
              </a:buBlip>
            </a:pPr>
            <a:r>
              <a:t>DM - ett lag anmält i P16</a:t>
            </a:r>
          </a:p>
          <a:p>
            <a:pPr>
              <a:buBlip>
                <a:blip r:embed="rId2"/>
              </a:buBlip>
            </a:pPr>
            <a:r>
              <a:t>Läger med övernattning mars/april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Övrigt</a:t>
            </a:r>
          </a:p>
        </p:txBody>
      </p:sp>
      <p:sp>
        <p:nvSpPr>
          <p:cNvPr id="163" name="Shape 163"/>
          <p:cNvSpPr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Frågor</a:t>
            </a:r>
          </a:p>
          <a:p>
            <a:pPr>
              <a:buBlip>
                <a:blip r:embed="rId2"/>
              </a:buBlip>
            </a:pPr>
            <a:r>
              <a:t>Diskussioner</a:t>
            </a:r>
          </a:p>
          <a:p>
            <a:pPr>
              <a:buBlip>
                <a:blip r:embed="rId2"/>
              </a:buBlip>
            </a:pPr>
            <a:r>
              <a:t>Framtiden</a:t>
            </a:r>
          </a:p>
          <a:p>
            <a:pPr>
              <a:buBlip>
                <a:blip r:embed="rId2"/>
              </a:buBlip>
            </a:pPr>
            <a:r>
              <a:t>”TILLSAMMANS ÄR VI STARKA”</a:t>
            </a:r>
          </a:p>
        </p:txBody>
      </p:sp>
      <p:pic>
        <p:nvPicPr>
          <p:cNvPr id="164" name="image5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71344" y="4135239"/>
            <a:ext cx="2075481" cy="2350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Säsongen 2016</a:t>
            </a:r>
          </a:p>
        </p:txBody>
      </p:sp>
      <p:sp>
        <p:nvSpPr>
          <p:cNvPr id="136" name="Shape 13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80912" indent="-480912" defTabSz="526714">
              <a:spcBef>
                <a:spcPts val="3700"/>
              </a:spcBef>
              <a:buBlip>
                <a:blip r:embed="rId2"/>
              </a:buBlip>
              <a:defRPr sz="3864"/>
            </a:pPr>
            <a:r>
              <a:t>Två lag - nivågrupperat</a:t>
            </a:r>
          </a:p>
          <a:p>
            <a:pPr marL="480912" indent="-480912" defTabSz="526714">
              <a:spcBef>
                <a:spcPts val="3700"/>
              </a:spcBef>
              <a:buBlip>
                <a:blip r:embed="rId2"/>
              </a:buBlip>
              <a:defRPr sz="3864"/>
            </a:pPr>
            <a:r>
              <a:t>Använt mer än 22 spelare - bredden ger spetsen</a:t>
            </a:r>
          </a:p>
          <a:p>
            <a:pPr marL="480912" indent="-480912" defTabSz="526714">
              <a:spcBef>
                <a:spcPts val="3700"/>
              </a:spcBef>
              <a:buBlip>
                <a:blip r:embed="rId2"/>
              </a:buBlip>
              <a:defRPr sz="3864"/>
            </a:pPr>
            <a:r>
              <a:t>Mycket god utveckling</a:t>
            </a:r>
          </a:p>
          <a:p>
            <a:pPr marL="480912" indent="-480912" defTabSz="526714">
              <a:spcBef>
                <a:spcPts val="3700"/>
              </a:spcBef>
              <a:buBlip>
                <a:blip r:embed="rId2"/>
              </a:buBlip>
              <a:defRPr sz="3864"/>
            </a:pPr>
            <a:r>
              <a:t>Blåa laget (3:e plats i serie A under hösten)</a:t>
            </a:r>
          </a:p>
          <a:p>
            <a:pPr marL="480912" indent="-480912" defTabSz="526714">
              <a:spcBef>
                <a:spcPts val="3700"/>
              </a:spcBef>
              <a:buBlip>
                <a:blip r:embed="rId2"/>
              </a:buBlip>
              <a:defRPr sz="3864"/>
            </a:pPr>
            <a:r>
              <a:t>Gula laget (1:a plats i serie C under hösten)</a:t>
            </a:r>
          </a:p>
          <a:p>
            <a:pPr marL="480912" indent="-480912" defTabSz="526714">
              <a:spcBef>
                <a:spcPts val="3700"/>
              </a:spcBef>
              <a:buBlip>
                <a:blip r:embed="rId2"/>
              </a:buBlip>
              <a:defRPr sz="3864"/>
            </a:pPr>
            <a:r>
              <a:t>Kamratskapen utvecklades efter cupen i Skara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Spelare</a:t>
            </a:r>
          </a:p>
        </p:txBody>
      </p:sp>
      <p:sp>
        <p:nvSpPr>
          <p:cNvPr id="139" name="Shape 139"/>
          <p:cNvSpPr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 marL="480059" indent="-480059" defTabSz="525779">
              <a:spcBef>
                <a:spcPts val="3700"/>
              </a:spcBef>
              <a:buBlip>
                <a:blip r:embed="rId2"/>
              </a:buBlip>
              <a:defRPr sz="3800"/>
            </a:pPr>
            <a:r>
              <a:t>Glädje</a:t>
            </a:r>
          </a:p>
          <a:p>
            <a:pPr marL="480059" indent="-480059" defTabSz="525779">
              <a:spcBef>
                <a:spcPts val="3700"/>
              </a:spcBef>
              <a:buBlip>
                <a:blip r:embed="rId2"/>
              </a:buBlip>
              <a:defRPr sz="3800"/>
            </a:pPr>
            <a:r>
              <a:t>Kamrat</a:t>
            </a:r>
            <a:r>
              <a:t>skap</a:t>
            </a:r>
          </a:p>
          <a:p>
            <a:pPr marL="480059" indent="-480059" defTabSz="525779">
              <a:spcBef>
                <a:spcPts val="3700"/>
              </a:spcBef>
              <a:buBlip>
                <a:blip r:embed="rId2"/>
              </a:buBlip>
              <a:defRPr sz="3800"/>
            </a:pPr>
            <a:r>
              <a:t>Ambition</a:t>
            </a:r>
          </a:p>
          <a:p>
            <a:pPr marL="480059" indent="-480059" defTabSz="525779">
              <a:spcBef>
                <a:spcPts val="3700"/>
              </a:spcBef>
              <a:buBlip>
                <a:blip r:embed="rId2"/>
              </a:buBlip>
              <a:defRPr sz="3800"/>
            </a:pPr>
            <a:r>
              <a:t>Personlig utveckling</a:t>
            </a:r>
          </a:p>
          <a:p>
            <a:pPr marL="480059" indent="-480059" defTabSz="525779">
              <a:spcBef>
                <a:spcPts val="3700"/>
              </a:spcBef>
              <a:buBlip>
                <a:blip r:embed="rId2"/>
              </a:buBlip>
              <a:defRPr sz="3800"/>
            </a:pPr>
            <a:r>
              <a:t>Ordning och reda - ta ansvar</a:t>
            </a:r>
          </a:p>
          <a:p>
            <a:pPr marL="480059" indent="-480059" defTabSz="525779">
              <a:spcBef>
                <a:spcPts val="3700"/>
              </a:spcBef>
              <a:buBlip>
                <a:blip r:embed="rId2"/>
              </a:buBlip>
              <a:defRPr sz="3800"/>
            </a:pPr>
            <a:r>
              <a:t>Visa respekt - vara ödmjuk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Förälder</a:t>
            </a:r>
          </a:p>
        </p:txBody>
      </p:sp>
      <p:sp>
        <p:nvSpPr>
          <p:cNvPr id="142" name="Shape 142"/>
          <p:cNvSpPr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Stötta i med- och motgång</a:t>
            </a:r>
          </a:p>
          <a:p>
            <a:pPr>
              <a:buBlip>
                <a:blip r:embed="rId2"/>
              </a:buBlip>
            </a:pPr>
            <a:r>
              <a:t>Vara positiv</a:t>
            </a:r>
          </a:p>
          <a:p>
            <a:pPr>
              <a:buBlip>
                <a:blip r:embed="rId2"/>
              </a:buBlip>
            </a:pPr>
            <a:r>
              <a:t>Gemenskap</a:t>
            </a:r>
          </a:p>
          <a:p>
            <a:pPr>
              <a:buBlip>
                <a:blip r:embed="rId2"/>
              </a:buBlip>
            </a:pPr>
            <a:r>
              <a:t>Lita på föreningens ledare</a:t>
            </a:r>
          </a:p>
          <a:p>
            <a:pPr>
              <a:buBlip>
                <a:blip r:embed="rId2"/>
              </a:buBlip>
            </a:pPr>
            <a:r>
              <a:t>Vara uppdaterad www.öjaff.se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Ledare 2017</a:t>
            </a:r>
          </a:p>
        </p:txBody>
      </p:sp>
      <p:sp>
        <p:nvSpPr>
          <p:cNvPr id="145" name="Shape 145"/>
          <p:cNvSpPr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 marL="480059" indent="-480059" defTabSz="525779">
              <a:spcBef>
                <a:spcPts val="3700"/>
              </a:spcBef>
              <a:buBlip>
                <a:blip r:embed="rId2"/>
              </a:buBlip>
              <a:defRPr sz="3800"/>
            </a:pPr>
            <a:r>
              <a:t>(Anders Nilsson - huvudtränare)</a:t>
            </a:r>
          </a:p>
          <a:p>
            <a:pPr marL="480059" indent="-480059" defTabSz="525779">
              <a:spcBef>
                <a:spcPts val="3700"/>
              </a:spcBef>
              <a:buBlip>
                <a:blip r:embed="rId2"/>
              </a:buBlip>
              <a:defRPr sz="3800"/>
            </a:pPr>
            <a:r>
              <a:t>Niklas Jeppsson - tränare</a:t>
            </a:r>
          </a:p>
          <a:p>
            <a:pPr marL="480059" indent="-480059" defTabSz="525779">
              <a:spcBef>
                <a:spcPts val="3700"/>
              </a:spcBef>
              <a:buBlip>
                <a:blip r:embed="rId2"/>
              </a:buBlip>
              <a:defRPr sz="3800"/>
            </a:pPr>
            <a:r>
              <a:t>Calle Nilsson - tränare</a:t>
            </a:r>
          </a:p>
          <a:p>
            <a:pPr marL="480059" indent="-480059" defTabSz="525779">
              <a:spcBef>
                <a:spcPts val="3700"/>
              </a:spcBef>
              <a:buBlip>
                <a:blip r:embed="rId2"/>
              </a:buBlip>
              <a:defRPr sz="3800"/>
            </a:pPr>
            <a:r>
              <a:t>Håkan Hulthén - målvaktstränare</a:t>
            </a:r>
          </a:p>
          <a:p>
            <a:pPr marL="480059" indent="-480059" defTabSz="525779">
              <a:spcBef>
                <a:spcPts val="3700"/>
              </a:spcBef>
              <a:buBlip>
                <a:blip r:embed="rId2"/>
              </a:buBlip>
              <a:defRPr sz="3800"/>
            </a:pPr>
            <a:r>
              <a:t>Ola Olsson - ledare</a:t>
            </a:r>
          </a:p>
          <a:p>
            <a:pPr marL="480059" indent="-480059" defTabSz="525779">
              <a:spcBef>
                <a:spcPts val="3700"/>
              </a:spcBef>
              <a:buBlip>
                <a:blip r:embed="rId2"/>
              </a:buBlip>
              <a:defRPr sz="3800"/>
            </a:pPr>
            <a:r>
              <a:t>Jonas Almholt - ledare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Policy</a:t>
            </a:r>
          </a:p>
        </p:txBody>
      </p:sp>
      <p:sp>
        <p:nvSpPr>
          <p:cNvPr id="148" name="Shape 148"/>
          <p:cNvSpPr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Träningsflit</a:t>
            </a:r>
          </a:p>
          <a:p>
            <a:pPr>
              <a:buBlip>
                <a:blip r:embed="rId2"/>
              </a:buBlip>
            </a:pPr>
            <a:r>
              <a:t>Träningsintresse</a:t>
            </a:r>
          </a:p>
          <a:p>
            <a:pPr>
              <a:buBlip>
                <a:blip r:embed="rId2"/>
              </a:buBlip>
            </a:pPr>
            <a:r>
              <a:t>Träningsengagemang</a:t>
            </a:r>
          </a:p>
          <a:p>
            <a:pPr>
              <a:buBlip>
                <a:blip r:embed="rId2"/>
              </a:buBlip>
            </a:pPr>
            <a:r>
              <a:t>Lagtillhörighet i föreningen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Träningsdagar</a:t>
            </a:r>
          </a:p>
        </p:txBody>
      </p:sp>
      <p:sp>
        <p:nvSpPr>
          <p:cNvPr id="151" name="Shape 151"/>
          <p:cNvSpPr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Konstgräs i Ystad torsdagar kl. 17.45-19.00 med start imorgon!</a:t>
            </a:r>
          </a:p>
          <a:p>
            <a:pPr>
              <a:buBlip>
                <a:blip r:embed="rId2"/>
              </a:buBlip>
            </a:pPr>
            <a:r>
              <a:t>Björkvallen måndag och onsdag. Eventuellt samma kvällar som seniorlaget + P00/01 tränar.</a:t>
            </a:r>
          </a:p>
          <a:p>
            <a:pPr>
              <a:buBlip>
                <a:blip r:embed="rId2"/>
              </a:buBlip>
            </a:pPr>
            <a:r>
              <a:t>Andra träningspass och dagar kan förekomma - håll koll på www.öjaff.se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Seriespel 2017</a:t>
            </a:r>
          </a:p>
        </p:txBody>
      </p:sp>
      <p:sp>
        <p:nvSpPr>
          <p:cNvPr id="154" name="Shape 154"/>
          <p:cNvSpPr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Preliminära tankar i nuläget:</a:t>
            </a:r>
          </a:p>
          <a:p>
            <a:pPr>
              <a:buBlip>
                <a:blip r:embed="rId2"/>
              </a:buBlip>
            </a:pPr>
            <a:r>
              <a:t>Öja FF Blå i Skåneserien </a:t>
            </a:r>
          </a:p>
          <a:p>
            <a:pPr>
              <a:buBlip>
                <a:blip r:embed="rId2"/>
              </a:buBlip>
            </a:pPr>
            <a:r>
              <a:t>Öja FF Gul i serie C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Sommarturnering 2017</a:t>
            </a:r>
          </a:p>
        </p:txBody>
      </p:sp>
      <p:sp>
        <p:nvSpPr>
          <p:cNvPr id="157" name="Shape 157"/>
          <p:cNvSpPr/>
          <p:nvPr>
            <p:ph type="body" idx="429496729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Åka på en turnering på längre eller närmare håll?</a:t>
            </a:r>
          </a:p>
          <a:p>
            <a:pPr>
              <a:buBlip>
                <a:blip r:embed="rId2"/>
              </a:buBlip>
            </a:pPr>
            <a:r>
              <a:t>Aroscupen i Västerås 29 juni - 2 juli</a:t>
            </a:r>
          </a:p>
          <a:p>
            <a:pPr>
              <a:buBlip>
                <a:blip r:embed="rId2"/>
              </a:buBlip>
            </a:pPr>
            <a:r>
              <a:t>Eskilscupen i Helsingborg 4 aug - 6 aug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BrushedCanvas">
  <a:themeElements>
    <a:clrScheme name="BrushedCanvas">
      <a:dk1>
        <a:srgbClr val="546056"/>
      </a:dk1>
      <a:lt1>
        <a:srgbClr val="600C52"/>
      </a:lt1>
      <a:dk2>
        <a:srgbClr val="A7A7A7"/>
      </a:dk2>
      <a:lt2>
        <a:srgbClr val="535353"/>
      </a:lt2>
      <a:accent1>
        <a:srgbClr val="648FC7"/>
      </a:accent1>
      <a:accent2>
        <a:srgbClr val="77B06D"/>
      </a:accent2>
      <a:accent3>
        <a:srgbClr val="E0BC59"/>
      </a:accent3>
      <a:accent4>
        <a:srgbClr val="EB925B"/>
      </a:accent4>
      <a:accent5>
        <a:srgbClr val="C56667"/>
      </a:accent5>
      <a:accent6>
        <a:srgbClr val="927AB0"/>
      </a:accent6>
      <a:hlink>
        <a:srgbClr val="0000FF"/>
      </a:hlink>
      <a:folHlink>
        <a:srgbClr val="FF00FF"/>
      </a:folHlink>
    </a:clrScheme>
    <a:fontScheme name="BrushedCanvas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rushedCanva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00C5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46056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46056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rushedCanvas">
  <a:themeElements>
    <a:clrScheme name="BrushedCanva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48FC7"/>
      </a:accent1>
      <a:accent2>
        <a:srgbClr val="77B06D"/>
      </a:accent2>
      <a:accent3>
        <a:srgbClr val="E0BC59"/>
      </a:accent3>
      <a:accent4>
        <a:srgbClr val="EB925B"/>
      </a:accent4>
      <a:accent5>
        <a:srgbClr val="C56667"/>
      </a:accent5>
      <a:accent6>
        <a:srgbClr val="927AB0"/>
      </a:accent6>
      <a:hlink>
        <a:srgbClr val="0000FF"/>
      </a:hlink>
      <a:folHlink>
        <a:srgbClr val="FF00FF"/>
      </a:folHlink>
    </a:clrScheme>
    <a:fontScheme name="BrushedCanvas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rushedCanva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00C5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46056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46056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