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8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F5F0C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7CED4">
              <a:alpha val="2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5DC123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45761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el och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Titeltext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b="1" sz="28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54500"/>
            <a:ext cx="10464800" cy="7112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  <a:defRPr sz="4000"/>
            </a:lvl1pPr>
          </a:lstStyle>
          <a:p>
            <a:pPr/>
            <a:r>
              <a:t>”Skriv ett citat här.”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0020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Titeltext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219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300" y="762000"/>
            <a:ext cx="5334000" cy="8242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762000"/>
            <a:ext cx="5334000" cy="40005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Titeltext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5003800"/>
            <a:ext cx="5334000" cy="4000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81000" indent="-381000">
              <a:spcBef>
                <a:spcPts val="3800"/>
              </a:spcBef>
              <a:defRPr sz="2800"/>
            </a:lvl1pPr>
            <a:lvl2pPr marL="762000" indent="-381000">
              <a:spcBef>
                <a:spcPts val="3800"/>
              </a:spcBef>
              <a:defRPr sz="2800"/>
            </a:lvl2pPr>
            <a:lvl3pPr marL="1143000" indent="-381000">
              <a:spcBef>
                <a:spcPts val="3800"/>
              </a:spcBef>
              <a:defRPr sz="2800"/>
            </a:lvl3pPr>
            <a:lvl4pPr marL="1524000" indent="-381000">
              <a:spcBef>
                <a:spcPts val="3800"/>
              </a:spcBef>
              <a:defRPr sz="2800"/>
            </a:lvl4pPr>
            <a:lvl5pPr marL="1905000" indent="-381000">
              <a:spcBef>
                <a:spcPts val="3800"/>
              </a:spcBef>
              <a:defRPr sz="28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18300" y="5092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18300" y="762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762884"/>
            <a:ext cx="5334000" cy="8229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406400"/>
            <a:ext cx="11099800" cy="2120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57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914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71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828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860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7432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2004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6576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114800" marR="0" indent="-4572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tif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ctrTitle"/>
          </p:nvPr>
        </p:nvSpPr>
        <p:spPr>
          <a:xfrm>
            <a:off x="1270000" y="1460500"/>
            <a:ext cx="10464800" cy="1422400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pPr/>
            <a:r>
              <a:t>Föräldramöte 18 februari 2016</a:t>
            </a:r>
          </a:p>
        </p:txBody>
      </p:sp>
      <p:sp>
        <p:nvSpPr>
          <p:cNvPr id="120" name="Shape 120"/>
          <p:cNvSpPr/>
          <p:nvPr>
            <p:ph type="subTitle" sz="quarter" idx="1"/>
          </p:nvPr>
        </p:nvSpPr>
        <p:spPr>
          <a:xfrm>
            <a:off x="1371600" y="2835919"/>
            <a:ext cx="10464800" cy="2061569"/>
          </a:xfrm>
          <a:prstGeom prst="rect">
            <a:avLst/>
          </a:prstGeom>
        </p:spPr>
        <p:txBody>
          <a:bodyPr/>
          <a:lstStyle/>
          <a:p>
            <a:pPr defTabSz="484886">
              <a:defRPr sz="2656"/>
            </a:pPr>
          </a:p>
          <a:p>
            <a:pPr defTabSz="484886">
              <a:defRPr sz="4980"/>
            </a:pPr>
            <a:r>
              <a:t>Öja FF P02/03</a:t>
            </a:r>
          </a:p>
          <a:p>
            <a:pPr defTabSz="484886">
              <a:defRPr sz="2656"/>
            </a:pPr>
          </a:p>
        </p:txBody>
      </p:sp>
      <p:pic>
        <p:nvPicPr>
          <p:cNvPr id="121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54906" y="4372084"/>
            <a:ext cx="4098188" cy="46274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title"/>
          </p:nvPr>
        </p:nvSpPr>
        <p:spPr>
          <a:xfrm>
            <a:off x="1270000" y="1908125"/>
            <a:ext cx="10464800" cy="5937350"/>
          </a:xfrm>
          <a:prstGeom prst="rect">
            <a:avLst/>
          </a:prstGeom>
        </p:spPr>
        <p:txBody>
          <a:bodyPr anchor="t"/>
          <a:lstStyle/>
          <a:p>
            <a:pPr defTabSz="473201">
              <a:defRPr sz="6480"/>
            </a:pPr>
            <a:r>
              <a:t>STU</a:t>
            </a:r>
          </a:p>
          <a:p>
            <a:pPr defTabSz="473201">
              <a:defRPr sz="3240"/>
            </a:pPr>
          </a:p>
          <a:p>
            <a:pPr defTabSz="473201">
              <a:defRPr sz="4050"/>
            </a:pPr>
            <a:r>
              <a:t>Spelar- och tränarutveckling ersätter de gamla zonlägren</a:t>
            </a:r>
          </a:p>
          <a:p>
            <a:pPr defTabSz="473201">
              <a:defRPr sz="4050"/>
            </a:pPr>
          </a:p>
          <a:p>
            <a:pPr defTabSz="473201">
              <a:defRPr sz="4050"/>
            </a:pPr>
            <a:r>
              <a:t>P14 - två STU-samlingar samt ett </a:t>
            </a:r>
          </a:p>
          <a:p>
            <a:pPr defTabSz="473201">
              <a:defRPr sz="4050"/>
            </a:pPr>
            <a:r>
              <a:t>tvådagars läger</a:t>
            </a:r>
          </a:p>
          <a:p>
            <a:pPr defTabSz="473201">
              <a:defRPr sz="4050"/>
            </a:pPr>
          </a:p>
          <a:p>
            <a:pPr defTabSz="473201">
              <a:defRPr sz="4050"/>
            </a:pPr>
            <a:r>
              <a:t>P13 - fyra STU-samlingar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3000">
        <p14:flip dir="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title"/>
          </p:nvPr>
        </p:nvSpPr>
        <p:spPr>
          <a:xfrm>
            <a:off x="1270000" y="1485899"/>
            <a:ext cx="10464800" cy="6519120"/>
          </a:xfrm>
          <a:prstGeom prst="rect">
            <a:avLst/>
          </a:prstGeom>
        </p:spPr>
        <p:txBody>
          <a:bodyPr/>
          <a:lstStyle/>
          <a:p>
            <a:pPr/>
            <a:r>
              <a:t>Intresserad av att </a:t>
            </a:r>
          </a:p>
          <a:p>
            <a:pPr/>
            <a:r>
              <a:t>vara sponsor?</a:t>
            </a:r>
          </a:p>
          <a:p>
            <a:pPr>
              <a:defRPr sz="4000"/>
            </a:pPr>
          </a:p>
          <a:p>
            <a:pPr>
              <a:defRPr sz="6000"/>
            </a:pPr>
            <a:r>
              <a:t>Ny träningströja</a:t>
            </a:r>
          </a:p>
          <a:p>
            <a:pPr>
              <a:defRPr sz="6000"/>
            </a:pPr>
          </a:p>
          <a:p>
            <a:pPr>
              <a:defRPr sz="6000"/>
            </a:pPr>
            <a:r>
              <a:t>Tillsammans är vi starka!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3000">
        <p14:flip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title"/>
          </p:nvPr>
        </p:nvSpPr>
        <p:spPr>
          <a:xfrm>
            <a:off x="1270000" y="2628900"/>
            <a:ext cx="10464800" cy="3302000"/>
          </a:xfrm>
          <a:prstGeom prst="rect">
            <a:avLst/>
          </a:prstGeom>
        </p:spPr>
        <p:txBody>
          <a:bodyPr/>
          <a:lstStyle/>
          <a:p>
            <a:pPr>
              <a:defRPr sz="6000"/>
            </a:pPr>
            <a:r>
              <a:t>Öja FF P02/03 är </a:t>
            </a:r>
            <a:r>
              <a:rPr u="sng"/>
              <a:t>ett</a:t>
            </a:r>
            <a:r>
              <a:t> lag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3000">
        <p14:flip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ctrTitle"/>
          </p:nvPr>
        </p:nvSpPr>
        <p:spPr>
          <a:xfrm>
            <a:off x="1270000" y="-381000"/>
            <a:ext cx="10464800" cy="3302000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pPr/>
            <a:r>
              <a:t>Ny tränarstruktur</a:t>
            </a:r>
          </a:p>
        </p:txBody>
      </p:sp>
      <p:sp>
        <p:nvSpPr>
          <p:cNvPr id="126" name="Shape 126"/>
          <p:cNvSpPr/>
          <p:nvPr>
            <p:ph type="subTitle" sz="half" idx="1"/>
          </p:nvPr>
        </p:nvSpPr>
        <p:spPr>
          <a:xfrm>
            <a:off x="1270000" y="3708251"/>
            <a:ext cx="10464800" cy="3903762"/>
          </a:xfrm>
          <a:prstGeom prst="rect">
            <a:avLst/>
          </a:prstGeom>
        </p:spPr>
        <p:txBody>
          <a:bodyPr/>
          <a:lstStyle/>
          <a:p>
            <a:pPr defTabSz="414781">
              <a:lnSpc>
                <a:spcPct val="150000"/>
              </a:lnSpc>
              <a:defRPr sz="3550"/>
            </a:pPr>
            <a:r>
              <a:t>Anders Nilsson - huvudtränare</a:t>
            </a:r>
          </a:p>
          <a:p>
            <a:pPr defTabSz="414781">
              <a:lnSpc>
                <a:spcPct val="150000"/>
              </a:lnSpc>
              <a:defRPr sz="3550"/>
            </a:pPr>
            <a:r>
              <a:t>Calle Nilsson - hjälptränare</a:t>
            </a:r>
          </a:p>
          <a:p>
            <a:pPr defTabSz="414781">
              <a:lnSpc>
                <a:spcPct val="150000"/>
              </a:lnSpc>
              <a:defRPr sz="3550"/>
            </a:pPr>
            <a:r>
              <a:t>Håkan Hulthén - målvaktstränare</a:t>
            </a:r>
          </a:p>
          <a:p>
            <a:pPr defTabSz="414781">
              <a:lnSpc>
                <a:spcPct val="150000"/>
              </a:lnSpc>
              <a:defRPr sz="3550"/>
            </a:pPr>
            <a:r>
              <a:t>Ola Olsson - ledare</a:t>
            </a:r>
          </a:p>
          <a:p>
            <a:pPr defTabSz="414781">
              <a:lnSpc>
                <a:spcPct val="150000"/>
              </a:lnSpc>
              <a:defRPr sz="3550"/>
            </a:pPr>
            <a:r>
              <a:t>Jonas Almholt - ledare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3000">
        <p14:flip dir="r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type="title"/>
          </p:nvPr>
        </p:nvSpPr>
        <p:spPr>
          <a:xfrm>
            <a:off x="1130300" y="1371600"/>
            <a:ext cx="10464800" cy="5598220"/>
          </a:xfrm>
          <a:prstGeom prst="rect">
            <a:avLst/>
          </a:prstGeom>
        </p:spPr>
        <p:txBody>
          <a:bodyPr/>
          <a:lstStyle/>
          <a:p>
            <a:pPr>
              <a:defRPr sz="6000"/>
            </a:pPr>
            <a:r>
              <a:t>Träningsflit</a:t>
            </a:r>
          </a:p>
          <a:p>
            <a:pPr>
              <a:defRPr sz="6000"/>
            </a:pPr>
          </a:p>
          <a:p>
            <a:pPr>
              <a:defRPr sz="6000"/>
            </a:pPr>
            <a:r>
              <a:t>Träningsintresse</a:t>
            </a:r>
          </a:p>
          <a:p>
            <a:pPr>
              <a:defRPr sz="6000"/>
            </a:pPr>
          </a:p>
          <a:p>
            <a:pPr>
              <a:defRPr sz="6000"/>
            </a:pPr>
            <a:r>
              <a:t>”Laget större än jaget”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3000">
        <p14:flip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type="title"/>
          </p:nvPr>
        </p:nvSpPr>
        <p:spPr>
          <a:xfrm>
            <a:off x="1270000" y="2222500"/>
            <a:ext cx="10464800" cy="4898381"/>
          </a:xfrm>
          <a:prstGeom prst="rect">
            <a:avLst/>
          </a:prstGeom>
        </p:spPr>
        <p:txBody>
          <a:bodyPr/>
          <a:lstStyle/>
          <a:p>
            <a:pPr defTabSz="496570">
              <a:defRPr sz="5950"/>
            </a:pPr>
            <a:r>
              <a:t>Träningsdagar:</a:t>
            </a:r>
          </a:p>
          <a:p>
            <a:pPr defTabSz="496570">
              <a:defRPr sz="3825"/>
            </a:pPr>
          </a:p>
          <a:p>
            <a:pPr defTabSz="496570">
              <a:defRPr sz="4250"/>
            </a:pPr>
            <a:r>
              <a:t>Måndag</a:t>
            </a:r>
          </a:p>
          <a:p>
            <a:pPr defTabSz="496570">
              <a:defRPr sz="4250"/>
            </a:pPr>
            <a:r>
              <a:t> </a:t>
            </a:r>
          </a:p>
          <a:p>
            <a:pPr defTabSz="496570">
              <a:defRPr sz="4250"/>
            </a:pPr>
            <a:r>
              <a:t>Onsdag</a:t>
            </a:r>
          </a:p>
          <a:p>
            <a:pPr defTabSz="496570">
              <a:defRPr sz="4250"/>
            </a:pPr>
          </a:p>
          <a:p>
            <a:pPr defTabSz="496570">
              <a:defRPr sz="4250"/>
            </a:pPr>
            <a:r>
              <a:t>(Torsdag)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3000">
        <p14:flip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type="title"/>
          </p:nvPr>
        </p:nvSpPr>
        <p:spPr>
          <a:xfrm>
            <a:off x="1701800" y="2159000"/>
            <a:ext cx="10464800" cy="3302000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 sz="6000"/>
            </a:lvl1pPr>
          </a:lstStyle>
          <a:p>
            <a:pPr/>
            <a:r>
              <a:t>Omklädning och dusch efter varje träning och match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3000">
        <p14:flip dir="r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title"/>
          </p:nvPr>
        </p:nvSpPr>
        <p:spPr>
          <a:xfrm>
            <a:off x="1270000" y="1765300"/>
            <a:ext cx="10464800" cy="3302000"/>
          </a:xfrm>
          <a:prstGeom prst="rect">
            <a:avLst/>
          </a:prstGeom>
        </p:spPr>
        <p:txBody>
          <a:bodyPr/>
          <a:lstStyle/>
          <a:p>
            <a:pPr defTabSz="420624">
              <a:defRPr sz="5760"/>
            </a:pPr>
            <a:r>
              <a:t>Två lag i seriespel</a:t>
            </a:r>
          </a:p>
          <a:p>
            <a:pPr defTabSz="420624">
              <a:defRPr sz="3240"/>
            </a:pPr>
          </a:p>
          <a:p>
            <a:pPr defTabSz="420624">
              <a:defRPr sz="3960"/>
            </a:pPr>
            <a:r>
              <a:t>P14 Sydvästra B2</a:t>
            </a:r>
          </a:p>
          <a:p>
            <a:pPr defTabSz="420624">
              <a:defRPr sz="3960"/>
            </a:pPr>
          </a:p>
          <a:p>
            <a:pPr defTabSz="420624">
              <a:defRPr sz="3960"/>
            </a:pPr>
            <a:r>
              <a:t>P14 Sydvästra C2</a:t>
            </a:r>
          </a:p>
        </p:txBody>
      </p:sp>
      <p:pic>
        <p:nvPicPr>
          <p:cNvPr id="13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70496" y="5337697"/>
            <a:ext cx="4663808" cy="34483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3000">
        <p14:flip dir="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type="title"/>
          </p:nvPr>
        </p:nvSpPr>
        <p:spPr>
          <a:xfrm>
            <a:off x="1384300" y="2048966"/>
            <a:ext cx="10464800" cy="5655668"/>
          </a:xfrm>
          <a:prstGeom prst="rect">
            <a:avLst/>
          </a:prstGeom>
        </p:spPr>
        <p:txBody>
          <a:bodyPr/>
          <a:lstStyle/>
          <a:p>
            <a:pPr>
              <a:defRPr sz="6000"/>
            </a:pPr>
            <a:r>
              <a:t>Skara Sommarland Cup 2016</a:t>
            </a:r>
          </a:p>
          <a:p>
            <a:pPr>
              <a:defRPr sz="6000"/>
            </a:pPr>
          </a:p>
          <a:p>
            <a:pPr>
              <a:defRPr sz="6000"/>
            </a:pPr>
            <a:r>
              <a:t>5-7 augusti </a:t>
            </a:r>
          </a:p>
          <a:p>
            <a:pPr>
              <a:defRPr sz="6000"/>
            </a:pPr>
          </a:p>
          <a:p>
            <a:pPr>
              <a:defRPr sz="6000"/>
            </a:pPr>
            <a:r>
              <a:t>Två P14-lag anmälda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3000">
        <p14:flip dir="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>
            <p:ph type="title"/>
          </p:nvPr>
        </p:nvSpPr>
        <p:spPr>
          <a:xfrm>
            <a:off x="1270000" y="2036167"/>
            <a:ext cx="10464800" cy="4047133"/>
          </a:xfrm>
          <a:prstGeom prst="rect">
            <a:avLst/>
          </a:prstGeom>
        </p:spPr>
        <p:txBody>
          <a:bodyPr/>
          <a:lstStyle/>
          <a:p>
            <a:pPr>
              <a:defRPr sz="6000"/>
            </a:pPr>
            <a:r>
              <a:t>DM P14</a:t>
            </a:r>
          </a:p>
          <a:p>
            <a:pPr>
              <a:defRPr sz="4500"/>
            </a:pPr>
            <a:r>
              <a:t>(gruppspel v.9, 10, 11)</a:t>
            </a:r>
          </a:p>
          <a:p>
            <a:pPr>
              <a:defRPr sz="6000"/>
            </a:pPr>
          </a:p>
          <a:p>
            <a:pPr>
              <a:defRPr sz="6000"/>
            </a:pPr>
            <a:r>
              <a:t>Övriga turneringar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3000">
        <p14:flip dir="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Gradient">
  <a:themeElements>
    <a:clrScheme name="Gradient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sx="100000" sy="100000" kx="0" ky="0" algn="b" rotWithShape="0" blurRad="76200" dist="0" dir="1890000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23998" dir="270000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Gradient">
  <a:themeElements>
    <a:clrScheme name="Gradient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sx="100000" sy="100000" kx="0" ky="0" algn="b" rotWithShape="0" blurRad="76200" dist="0" dir="1890000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23998" dir="270000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