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”Skriv ett citat här.”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1460500"/>
            <a:ext cx="10464800" cy="14224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Föräldramöte 18 februari 2016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371600" y="2835919"/>
            <a:ext cx="10464800" cy="2061569"/>
          </a:xfrm>
          <a:prstGeom prst="rect">
            <a:avLst/>
          </a:prstGeom>
        </p:spPr>
        <p:txBody>
          <a:bodyPr/>
          <a:lstStyle/>
          <a:p>
            <a:pPr defTabSz="484886">
              <a:defRPr sz="2656"/>
            </a:pPr>
          </a:p>
          <a:p>
            <a:pPr defTabSz="484886">
              <a:defRPr sz="4980"/>
            </a:pPr>
            <a:r>
              <a:t>Öja FF P02/03</a:t>
            </a:r>
          </a:p>
          <a:p>
            <a:pPr defTabSz="484886">
              <a:defRPr sz="2656"/>
            </a:pPr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4906" y="4372084"/>
            <a:ext cx="4098188" cy="4627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270000" y="1908125"/>
            <a:ext cx="10464800" cy="5937350"/>
          </a:xfrm>
          <a:prstGeom prst="rect">
            <a:avLst/>
          </a:prstGeom>
        </p:spPr>
        <p:txBody>
          <a:bodyPr anchor="t"/>
          <a:lstStyle/>
          <a:p>
            <a:pPr defTabSz="473201">
              <a:defRPr sz="6480"/>
            </a:pPr>
            <a:r>
              <a:t>STU</a:t>
            </a:r>
          </a:p>
          <a:p>
            <a:pPr defTabSz="473201">
              <a:defRPr sz="3240"/>
            </a:pPr>
          </a:p>
          <a:p>
            <a:pPr defTabSz="473201">
              <a:defRPr sz="4050"/>
            </a:pPr>
            <a:r>
              <a:t>Spelar- och tränarutveckling ersätter de gamla zonlägren</a:t>
            </a:r>
          </a:p>
          <a:p>
            <a:pPr defTabSz="473201">
              <a:defRPr sz="4050"/>
            </a:pPr>
          </a:p>
          <a:p>
            <a:pPr defTabSz="473201">
              <a:defRPr sz="4050"/>
            </a:pPr>
            <a:r>
              <a:t>P14 - två STU-samlingar samt ett </a:t>
            </a:r>
          </a:p>
          <a:p>
            <a:pPr defTabSz="473201">
              <a:defRPr sz="4050"/>
            </a:pPr>
            <a:r>
              <a:t>tvådagars läger</a:t>
            </a:r>
          </a:p>
          <a:p>
            <a:pPr defTabSz="473201">
              <a:defRPr sz="4050"/>
            </a:pPr>
          </a:p>
          <a:p>
            <a:pPr defTabSz="473201">
              <a:defRPr sz="4050"/>
            </a:pPr>
            <a:r>
              <a:t>P13 - fyra STU-samlingar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270000" y="1485899"/>
            <a:ext cx="10464800" cy="6519120"/>
          </a:xfrm>
          <a:prstGeom prst="rect">
            <a:avLst/>
          </a:prstGeom>
        </p:spPr>
        <p:txBody>
          <a:bodyPr/>
          <a:lstStyle/>
          <a:p>
            <a:pPr/>
            <a:r>
              <a:t>Intresserad av att </a:t>
            </a:r>
          </a:p>
          <a:p>
            <a:pPr/>
            <a:r>
              <a:t>vara sponsor?</a:t>
            </a:r>
          </a:p>
          <a:p>
            <a:pPr>
              <a:defRPr sz="4000"/>
            </a:pPr>
          </a:p>
          <a:p>
            <a:pPr>
              <a:defRPr sz="6000"/>
            </a:pPr>
            <a:r>
              <a:t>Ny träningströja</a:t>
            </a:r>
          </a:p>
          <a:p>
            <a:pPr>
              <a:defRPr sz="6000"/>
            </a:pPr>
          </a:p>
          <a:p>
            <a:pPr>
              <a:defRPr sz="6000"/>
            </a:pPr>
            <a:r>
              <a:t>Tillsammans är vi starka!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1270000" y="2628900"/>
            <a:ext cx="10464800" cy="3302000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Öja FF P02/03 är </a:t>
            </a:r>
            <a:r>
              <a:rPr u="sng"/>
              <a:t>ett</a:t>
            </a:r>
            <a:r>
              <a:t> lag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ctrTitle"/>
          </p:nvPr>
        </p:nvSpPr>
        <p:spPr>
          <a:xfrm>
            <a:off x="1270000" y="-3810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Ny tränarstruktur</a:t>
            </a:r>
          </a:p>
        </p:txBody>
      </p:sp>
      <p:sp>
        <p:nvSpPr>
          <p:cNvPr id="126" name="Shape 126"/>
          <p:cNvSpPr/>
          <p:nvPr>
            <p:ph type="subTitle" sz="half" idx="1"/>
          </p:nvPr>
        </p:nvSpPr>
        <p:spPr>
          <a:xfrm>
            <a:off x="1270000" y="3708251"/>
            <a:ext cx="10464800" cy="3903762"/>
          </a:xfrm>
          <a:prstGeom prst="rect">
            <a:avLst/>
          </a:prstGeom>
        </p:spPr>
        <p:txBody>
          <a:bodyPr/>
          <a:lstStyle/>
          <a:p>
            <a:pPr defTabSz="414781">
              <a:lnSpc>
                <a:spcPct val="150000"/>
              </a:lnSpc>
              <a:defRPr sz="3550"/>
            </a:pPr>
            <a:r>
              <a:t>Anders Nilsson - huvudtränare</a:t>
            </a:r>
          </a:p>
          <a:p>
            <a:pPr defTabSz="414781">
              <a:lnSpc>
                <a:spcPct val="150000"/>
              </a:lnSpc>
              <a:defRPr sz="3550"/>
            </a:pPr>
            <a:r>
              <a:t>Calle Nilsson - hjälptränare</a:t>
            </a:r>
          </a:p>
          <a:p>
            <a:pPr defTabSz="414781">
              <a:lnSpc>
                <a:spcPct val="150000"/>
              </a:lnSpc>
              <a:defRPr sz="3550"/>
            </a:pPr>
            <a:r>
              <a:t>Håkan Hulthén - målvaktstränare</a:t>
            </a:r>
          </a:p>
          <a:p>
            <a:pPr defTabSz="414781">
              <a:lnSpc>
                <a:spcPct val="150000"/>
              </a:lnSpc>
              <a:defRPr sz="3550"/>
            </a:pPr>
            <a:r>
              <a:t>Ola Olsson - ledare</a:t>
            </a:r>
          </a:p>
          <a:p>
            <a:pPr defTabSz="414781">
              <a:lnSpc>
                <a:spcPct val="150000"/>
              </a:lnSpc>
              <a:defRPr sz="3550"/>
            </a:pPr>
            <a:r>
              <a:t>Jonas Almholt - ledare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1130300" y="1371600"/>
            <a:ext cx="10464800" cy="5598220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Träningsflit</a:t>
            </a:r>
          </a:p>
          <a:p>
            <a:pPr>
              <a:defRPr sz="6000"/>
            </a:pPr>
          </a:p>
          <a:p>
            <a:pPr>
              <a:defRPr sz="6000"/>
            </a:pPr>
            <a:r>
              <a:t>Träningsintresse</a:t>
            </a:r>
          </a:p>
          <a:p>
            <a:pPr>
              <a:defRPr sz="6000"/>
            </a:pPr>
          </a:p>
          <a:p>
            <a:pPr>
              <a:defRPr sz="6000"/>
            </a:pPr>
            <a:r>
              <a:t>”Laget större än jaget”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1270000" y="2222500"/>
            <a:ext cx="10464800" cy="4898381"/>
          </a:xfrm>
          <a:prstGeom prst="rect">
            <a:avLst/>
          </a:prstGeom>
        </p:spPr>
        <p:txBody>
          <a:bodyPr/>
          <a:lstStyle/>
          <a:p>
            <a:pPr defTabSz="496570">
              <a:defRPr sz="5950"/>
            </a:pPr>
            <a:r>
              <a:t>Träningsdagar:</a:t>
            </a:r>
          </a:p>
          <a:p>
            <a:pPr defTabSz="496570">
              <a:defRPr sz="3825"/>
            </a:pPr>
          </a:p>
          <a:p>
            <a:pPr defTabSz="496570">
              <a:defRPr sz="4250"/>
            </a:pPr>
            <a:r>
              <a:t>Måndag</a:t>
            </a:r>
          </a:p>
          <a:p>
            <a:pPr defTabSz="496570">
              <a:defRPr sz="4250"/>
            </a:pPr>
            <a:r>
              <a:t> </a:t>
            </a:r>
          </a:p>
          <a:p>
            <a:pPr defTabSz="496570">
              <a:defRPr sz="4250"/>
            </a:pPr>
            <a:r>
              <a:t>Onsdag</a:t>
            </a:r>
          </a:p>
          <a:p>
            <a:pPr defTabSz="496570">
              <a:defRPr sz="4250"/>
            </a:pPr>
          </a:p>
          <a:p>
            <a:pPr defTabSz="496570">
              <a:defRPr sz="4250"/>
            </a:pPr>
            <a:r>
              <a:t>(Torsdag)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1701800" y="2159000"/>
            <a:ext cx="10464800" cy="33020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6000"/>
            </a:lvl1pPr>
          </a:lstStyle>
          <a:p>
            <a:pPr/>
            <a:r>
              <a:t>Omklädning och dusch efter varje träning och match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1270000" y="1765300"/>
            <a:ext cx="10464800" cy="3302000"/>
          </a:xfrm>
          <a:prstGeom prst="rect">
            <a:avLst/>
          </a:prstGeom>
        </p:spPr>
        <p:txBody>
          <a:bodyPr/>
          <a:lstStyle/>
          <a:p>
            <a:pPr defTabSz="420624">
              <a:defRPr sz="5760"/>
            </a:pPr>
            <a:r>
              <a:t>Två lag i seriespel</a:t>
            </a:r>
          </a:p>
          <a:p>
            <a:pPr defTabSz="420624">
              <a:defRPr sz="3240"/>
            </a:pPr>
          </a:p>
          <a:p>
            <a:pPr defTabSz="420624">
              <a:defRPr sz="3960"/>
            </a:pPr>
            <a:r>
              <a:t>P14 Sydvästra B2</a:t>
            </a:r>
          </a:p>
          <a:p>
            <a:pPr defTabSz="420624">
              <a:defRPr sz="3960"/>
            </a:pPr>
          </a:p>
          <a:p>
            <a:pPr defTabSz="420624">
              <a:defRPr sz="3960"/>
            </a:pPr>
            <a:r>
              <a:t>P14 Sydvästra C2</a:t>
            </a:r>
          </a:p>
        </p:txBody>
      </p:sp>
      <p:pic>
        <p:nvPicPr>
          <p:cNvPr id="13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0496" y="5337697"/>
            <a:ext cx="4663808" cy="3448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1384300" y="2048966"/>
            <a:ext cx="10464800" cy="5655668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Skara Sommarland Cup 2016</a:t>
            </a:r>
          </a:p>
          <a:p>
            <a:pPr>
              <a:defRPr sz="6000"/>
            </a:pPr>
          </a:p>
          <a:p>
            <a:pPr>
              <a:defRPr sz="6000"/>
            </a:pPr>
            <a:r>
              <a:t>5-7 augusti </a:t>
            </a:r>
          </a:p>
          <a:p>
            <a:pPr>
              <a:defRPr sz="6000"/>
            </a:pPr>
          </a:p>
          <a:p>
            <a:pPr>
              <a:defRPr sz="6000"/>
            </a:pPr>
            <a:r>
              <a:t>Två P14-lag anmälda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1270000" y="2036167"/>
            <a:ext cx="10464800" cy="4047133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DM P14</a:t>
            </a:r>
          </a:p>
          <a:p>
            <a:pPr>
              <a:defRPr sz="4500"/>
            </a:pPr>
            <a:r>
              <a:t>(gruppspel v.9, 10, 11)</a:t>
            </a:r>
          </a:p>
          <a:p>
            <a:pPr>
              <a:defRPr sz="6000"/>
            </a:pPr>
          </a:p>
          <a:p>
            <a:pPr>
              <a:defRPr sz="6000"/>
            </a:pPr>
            <a:r>
              <a:t>Övriga turneringar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