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69" r:id="rId4"/>
    <p:sldId id="257" r:id="rId5"/>
    <p:sldId id="267" r:id="rId6"/>
    <p:sldId id="268" r:id="rId7"/>
    <p:sldId id="271" r:id="rId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C37433-701D-4A13-A493-EE6C289B0937}" type="doc">
      <dgm:prSet loTypeId="urn:microsoft.com/office/officeart/2008/layout/HorizontalMultiLevelHierarchy" loCatId="hierarchy" qsTypeId="urn:microsoft.com/office/officeart/2005/8/quickstyle/simple1" qsCatId="simple" csTypeId="urn:microsoft.com/office/officeart/2005/8/colors/accent0_3" csCatId="mainScheme" phldr="1"/>
      <dgm:spPr/>
      <dgm:t>
        <a:bodyPr/>
        <a:lstStyle/>
        <a:p>
          <a:endParaRPr lang="sv-SE"/>
        </a:p>
      </dgm:t>
    </dgm:pt>
    <dgm:pt modelId="{A972321F-D421-41D6-BCF1-EBE4F52B1BE2}">
      <dgm:prSet phldrT="[Text]"/>
      <dgm:spPr/>
      <dgm:t>
        <a:bodyPr/>
        <a:lstStyle/>
        <a:p>
          <a:r>
            <a:rPr lang="sv-SE" dirty="0"/>
            <a:t>Lagledare</a:t>
          </a:r>
        </a:p>
      </dgm:t>
    </dgm:pt>
    <dgm:pt modelId="{1A5B5776-4789-4D84-902C-9A3F00F3E0CE}" type="parTrans" cxnId="{7E211BC7-4CAC-47FD-BAC1-C6563E63B54A}">
      <dgm:prSet/>
      <dgm:spPr/>
      <dgm:t>
        <a:bodyPr/>
        <a:lstStyle/>
        <a:p>
          <a:endParaRPr lang="sv-SE"/>
        </a:p>
      </dgm:t>
    </dgm:pt>
    <dgm:pt modelId="{A15817BE-F7E1-4198-8F12-A824101F9AFA}" type="sibTrans" cxnId="{7E211BC7-4CAC-47FD-BAC1-C6563E63B54A}">
      <dgm:prSet/>
      <dgm:spPr/>
      <dgm:t>
        <a:bodyPr/>
        <a:lstStyle/>
        <a:p>
          <a:endParaRPr lang="sv-SE"/>
        </a:p>
      </dgm:t>
    </dgm:pt>
    <dgm:pt modelId="{6B611633-CE3F-4257-A67D-4BBFB2078106}">
      <dgm:prSet phldrT="[Text]"/>
      <dgm:spPr/>
      <dgm:t>
        <a:bodyPr/>
        <a:lstStyle/>
        <a:p>
          <a:r>
            <a:rPr lang="sv-SE" dirty="0"/>
            <a:t>Huvudtränare</a:t>
          </a:r>
        </a:p>
      </dgm:t>
    </dgm:pt>
    <dgm:pt modelId="{1E7BA3B9-A7DC-4074-BC47-9A2F7045850D}" type="parTrans" cxnId="{F6E6A24B-DAB6-433C-AF6A-A5DD170EE1A7}">
      <dgm:prSet/>
      <dgm:spPr/>
      <dgm:t>
        <a:bodyPr/>
        <a:lstStyle/>
        <a:p>
          <a:endParaRPr lang="sv-SE"/>
        </a:p>
      </dgm:t>
    </dgm:pt>
    <dgm:pt modelId="{E19319A4-C953-4490-854B-EFED9F3076B6}" type="sibTrans" cxnId="{F6E6A24B-DAB6-433C-AF6A-A5DD170EE1A7}">
      <dgm:prSet/>
      <dgm:spPr/>
      <dgm:t>
        <a:bodyPr/>
        <a:lstStyle/>
        <a:p>
          <a:endParaRPr lang="sv-SE"/>
        </a:p>
      </dgm:t>
    </dgm:pt>
    <dgm:pt modelId="{DEEB3F8D-F80A-4EA5-8F73-E833718EA737}">
      <dgm:prSet phldrT="[Text]"/>
      <dgm:spPr/>
      <dgm:t>
        <a:bodyPr/>
        <a:lstStyle/>
        <a:p>
          <a:r>
            <a:rPr lang="sv-SE" dirty="0"/>
            <a:t>Assisterande tränare</a:t>
          </a:r>
        </a:p>
      </dgm:t>
    </dgm:pt>
    <dgm:pt modelId="{A0008E97-2091-4287-9245-7D01070EC0C6}" type="parTrans" cxnId="{9E8E4B8F-0C0C-4FD9-BB9C-E2C661F4C1BA}">
      <dgm:prSet/>
      <dgm:spPr/>
      <dgm:t>
        <a:bodyPr/>
        <a:lstStyle/>
        <a:p>
          <a:endParaRPr lang="sv-SE"/>
        </a:p>
      </dgm:t>
    </dgm:pt>
    <dgm:pt modelId="{88EF9E40-1819-4510-8EA9-52EACB3856CD}" type="sibTrans" cxnId="{9E8E4B8F-0C0C-4FD9-BB9C-E2C661F4C1BA}">
      <dgm:prSet/>
      <dgm:spPr/>
      <dgm:t>
        <a:bodyPr/>
        <a:lstStyle/>
        <a:p>
          <a:endParaRPr lang="sv-SE"/>
        </a:p>
      </dgm:t>
    </dgm:pt>
    <dgm:pt modelId="{D8F4BA57-C7CC-4035-BF57-D104F50F9D70}">
      <dgm:prSet phldrT="[Text]"/>
      <dgm:spPr/>
      <dgm:t>
        <a:bodyPr/>
        <a:lstStyle/>
        <a:p>
          <a:r>
            <a:rPr lang="sv-SE" dirty="0"/>
            <a:t>Föräldragrupp</a:t>
          </a:r>
        </a:p>
      </dgm:t>
    </dgm:pt>
    <dgm:pt modelId="{23B236C2-338A-404A-9150-D21BB50EB86A}" type="parTrans" cxnId="{3EB917EC-1DF5-429A-B33A-9F307B5AA06B}">
      <dgm:prSet/>
      <dgm:spPr/>
      <dgm:t>
        <a:bodyPr/>
        <a:lstStyle/>
        <a:p>
          <a:endParaRPr lang="sv-SE"/>
        </a:p>
      </dgm:t>
    </dgm:pt>
    <dgm:pt modelId="{A9A73CBB-C5B5-476C-9A34-E0943F8B7ED5}" type="sibTrans" cxnId="{3EB917EC-1DF5-429A-B33A-9F307B5AA06B}">
      <dgm:prSet/>
      <dgm:spPr/>
      <dgm:t>
        <a:bodyPr/>
        <a:lstStyle/>
        <a:p>
          <a:endParaRPr lang="sv-SE"/>
        </a:p>
      </dgm:t>
    </dgm:pt>
    <dgm:pt modelId="{8E3194D6-BC45-49C1-A8B6-7AEA65D08020}" type="pres">
      <dgm:prSet presAssocID="{03C37433-701D-4A13-A493-EE6C289B0937}" presName="Name0" presStyleCnt="0">
        <dgm:presLayoutVars>
          <dgm:chPref val="1"/>
          <dgm:dir/>
          <dgm:animOne val="branch"/>
          <dgm:animLvl val="lvl"/>
          <dgm:resizeHandles val="exact"/>
        </dgm:presLayoutVars>
      </dgm:prSet>
      <dgm:spPr/>
    </dgm:pt>
    <dgm:pt modelId="{03C778DB-647B-42D0-9D53-2C55E10BCC8B}" type="pres">
      <dgm:prSet presAssocID="{A972321F-D421-41D6-BCF1-EBE4F52B1BE2}" presName="root1" presStyleCnt="0"/>
      <dgm:spPr/>
    </dgm:pt>
    <dgm:pt modelId="{37B00F7E-DB9A-4F1A-86F4-1CC028B7BAE0}" type="pres">
      <dgm:prSet presAssocID="{A972321F-D421-41D6-BCF1-EBE4F52B1BE2}" presName="LevelOneTextNode" presStyleLbl="node0" presStyleIdx="0" presStyleCnt="1">
        <dgm:presLayoutVars>
          <dgm:chPref val="3"/>
        </dgm:presLayoutVars>
      </dgm:prSet>
      <dgm:spPr/>
    </dgm:pt>
    <dgm:pt modelId="{B59B7518-C121-404C-B48B-3D6A6B790AFD}" type="pres">
      <dgm:prSet presAssocID="{A972321F-D421-41D6-BCF1-EBE4F52B1BE2}" presName="level2hierChild" presStyleCnt="0"/>
      <dgm:spPr/>
    </dgm:pt>
    <dgm:pt modelId="{DFAEB7E3-8323-4BA7-9F6B-36E22D333A9A}" type="pres">
      <dgm:prSet presAssocID="{1E7BA3B9-A7DC-4074-BC47-9A2F7045850D}" presName="conn2-1" presStyleLbl="parChTrans1D2" presStyleIdx="0" presStyleCnt="3"/>
      <dgm:spPr/>
    </dgm:pt>
    <dgm:pt modelId="{81FCA93E-0890-47A0-BFC1-27C115AB2DDF}" type="pres">
      <dgm:prSet presAssocID="{1E7BA3B9-A7DC-4074-BC47-9A2F7045850D}" presName="connTx" presStyleLbl="parChTrans1D2" presStyleIdx="0" presStyleCnt="3"/>
      <dgm:spPr/>
    </dgm:pt>
    <dgm:pt modelId="{ABF43857-09C6-47DB-8D92-4B258DFAACFF}" type="pres">
      <dgm:prSet presAssocID="{6B611633-CE3F-4257-A67D-4BBFB2078106}" presName="root2" presStyleCnt="0"/>
      <dgm:spPr/>
    </dgm:pt>
    <dgm:pt modelId="{30AEC3FE-51D7-4709-892B-5492150E25DC}" type="pres">
      <dgm:prSet presAssocID="{6B611633-CE3F-4257-A67D-4BBFB2078106}" presName="LevelTwoTextNode" presStyleLbl="node2" presStyleIdx="0" presStyleCnt="3">
        <dgm:presLayoutVars>
          <dgm:chPref val="3"/>
        </dgm:presLayoutVars>
      </dgm:prSet>
      <dgm:spPr/>
    </dgm:pt>
    <dgm:pt modelId="{ABACFBB6-F7D6-437B-A1E8-E4C603CE9C40}" type="pres">
      <dgm:prSet presAssocID="{6B611633-CE3F-4257-A67D-4BBFB2078106}" presName="level3hierChild" presStyleCnt="0"/>
      <dgm:spPr/>
    </dgm:pt>
    <dgm:pt modelId="{D59ACD59-47F2-45C3-8F21-E50EF46091C4}" type="pres">
      <dgm:prSet presAssocID="{A0008E97-2091-4287-9245-7D01070EC0C6}" presName="conn2-1" presStyleLbl="parChTrans1D2" presStyleIdx="1" presStyleCnt="3"/>
      <dgm:spPr/>
    </dgm:pt>
    <dgm:pt modelId="{8FC34C8B-DA06-4DEF-AD3D-9852F07D5493}" type="pres">
      <dgm:prSet presAssocID="{A0008E97-2091-4287-9245-7D01070EC0C6}" presName="connTx" presStyleLbl="parChTrans1D2" presStyleIdx="1" presStyleCnt="3"/>
      <dgm:spPr/>
    </dgm:pt>
    <dgm:pt modelId="{E5975C7E-F426-4CF4-AEC0-0CDFE374FF93}" type="pres">
      <dgm:prSet presAssocID="{DEEB3F8D-F80A-4EA5-8F73-E833718EA737}" presName="root2" presStyleCnt="0"/>
      <dgm:spPr/>
    </dgm:pt>
    <dgm:pt modelId="{8DBC7233-5F19-432A-9BEE-28D125F7BDDF}" type="pres">
      <dgm:prSet presAssocID="{DEEB3F8D-F80A-4EA5-8F73-E833718EA737}" presName="LevelTwoTextNode" presStyleLbl="node2" presStyleIdx="1" presStyleCnt="3">
        <dgm:presLayoutVars>
          <dgm:chPref val="3"/>
        </dgm:presLayoutVars>
      </dgm:prSet>
      <dgm:spPr/>
    </dgm:pt>
    <dgm:pt modelId="{5D6316DA-3D70-4641-A589-F3314C391D55}" type="pres">
      <dgm:prSet presAssocID="{DEEB3F8D-F80A-4EA5-8F73-E833718EA737}" presName="level3hierChild" presStyleCnt="0"/>
      <dgm:spPr/>
    </dgm:pt>
    <dgm:pt modelId="{C6AAAFB8-5139-4947-BDDF-7490EE5FFD42}" type="pres">
      <dgm:prSet presAssocID="{23B236C2-338A-404A-9150-D21BB50EB86A}" presName="conn2-1" presStyleLbl="parChTrans1D2" presStyleIdx="2" presStyleCnt="3"/>
      <dgm:spPr/>
    </dgm:pt>
    <dgm:pt modelId="{13F5E551-F1D2-419A-8A70-F4761C73BD15}" type="pres">
      <dgm:prSet presAssocID="{23B236C2-338A-404A-9150-D21BB50EB86A}" presName="connTx" presStyleLbl="parChTrans1D2" presStyleIdx="2" presStyleCnt="3"/>
      <dgm:spPr/>
    </dgm:pt>
    <dgm:pt modelId="{0D1E0B8B-E9AA-4128-B594-08DE07E35506}" type="pres">
      <dgm:prSet presAssocID="{D8F4BA57-C7CC-4035-BF57-D104F50F9D70}" presName="root2" presStyleCnt="0"/>
      <dgm:spPr/>
    </dgm:pt>
    <dgm:pt modelId="{A03743B8-BE6A-4014-8839-035870E2365D}" type="pres">
      <dgm:prSet presAssocID="{D8F4BA57-C7CC-4035-BF57-D104F50F9D70}" presName="LevelTwoTextNode" presStyleLbl="node2" presStyleIdx="2" presStyleCnt="3">
        <dgm:presLayoutVars>
          <dgm:chPref val="3"/>
        </dgm:presLayoutVars>
      </dgm:prSet>
      <dgm:spPr/>
    </dgm:pt>
    <dgm:pt modelId="{5E0FF1D2-EA6D-494A-8B97-A8C0CAF1FFA4}" type="pres">
      <dgm:prSet presAssocID="{D8F4BA57-C7CC-4035-BF57-D104F50F9D70}" presName="level3hierChild" presStyleCnt="0"/>
      <dgm:spPr/>
    </dgm:pt>
  </dgm:ptLst>
  <dgm:cxnLst>
    <dgm:cxn modelId="{265B3814-6B33-4338-BF99-146D3321FE1F}" type="presOf" srcId="{6B611633-CE3F-4257-A67D-4BBFB2078106}" destId="{30AEC3FE-51D7-4709-892B-5492150E25DC}" srcOrd="0" destOrd="0" presId="urn:microsoft.com/office/officeart/2008/layout/HorizontalMultiLevelHierarchy"/>
    <dgm:cxn modelId="{40D51A23-49A7-451C-8C57-E44DB24587C1}" type="presOf" srcId="{03C37433-701D-4A13-A493-EE6C289B0937}" destId="{8E3194D6-BC45-49C1-A8B6-7AEA65D08020}" srcOrd="0" destOrd="0" presId="urn:microsoft.com/office/officeart/2008/layout/HorizontalMultiLevelHierarchy"/>
    <dgm:cxn modelId="{F6E6A24B-DAB6-433C-AF6A-A5DD170EE1A7}" srcId="{A972321F-D421-41D6-BCF1-EBE4F52B1BE2}" destId="{6B611633-CE3F-4257-A67D-4BBFB2078106}" srcOrd="0" destOrd="0" parTransId="{1E7BA3B9-A7DC-4074-BC47-9A2F7045850D}" sibTransId="{E19319A4-C953-4490-854B-EFED9F3076B6}"/>
    <dgm:cxn modelId="{71B49D6E-F8FD-4BCC-959E-4DE3A5053083}" type="presOf" srcId="{23B236C2-338A-404A-9150-D21BB50EB86A}" destId="{C6AAAFB8-5139-4947-BDDF-7490EE5FFD42}" srcOrd="0" destOrd="0" presId="urn:microsoft.com/office/officeart/2008/layout/HorizontalMultiLevelHierarchy"/>
    <dgm:cxn modelId="{5095357D-A4FC-4174-BB2C-1AF850AB57F7}" type="presOf" srcId="{DEEB3F8D-F80A-4EA5-8F73-E833718EA737}" destId="{8DBC7233-5F19-432A-9BEE-28D125F7BDDF}" srcOrd="0" destOrd="0" presId="urn:microsoft.com/office/officeart/2008/layout/HorizontalMultiLevelHierarchy"/>
    <dgm:cxn modelId="{FFF6887D-430A-49BA-B3DE-EA38A6B95A40}" type="presOf" srcId="{A972321F-D421-41D6-BCF1-EBE4F52B1BE2}" destId="{37B00F7E-DB9A-4F1A-86F4-1CC028B7BAE0}" srcOrd="0" destOrd="0" presId="urn:microsoft.com/office/officeart/2008/layout/HorizontalMultiLevelHierarchy"/>
    <dgm:cxn modelId="{3C531C88-730C-4D0C-9ACF-7B0C60FF44F8}" type="presOf" srcId="{1E7BA3B9-A7DC-4074-BC47-9A2F7045850D}" destId="{DFAEB7E3-8323-4BA7-9F6B-36E22D333A9A}" srcOrd="0" destOrd="0" presId="urn:microsoft.com/office/officeart/2008/layout/HorizontalMultiLevelHierarchy"/>
    <dgm:cxn modelId="{D28EA988-3BA1-4ED2-9252-95084DBB4B93}" type="presOf" srcId="{D8F4BA57-C7CC-4035-BF57-D104F50F9D70}" destId="{A03743B8-BE6A-4014-8839-035870E2365D}" srcOrd="0" destOrd="0" presId="urn:microsoft.com/office/officeart/2008/layout/HorizontalMultiLevelHierarchy"/>
    <dgm:cxn modelId="{9E8E4B8F-0C0C-4FD9-BB9C-E2C661F4C1BA}" srcId="{A972321F-D421-41D6-BCF1-EBE4F52B1BE2}" destId="{DEEB3F8D-F80A-4EA5-8F73-E833718EA737}" srcOrd="1" destOrd="0" parTransId="{A0008E97-2091-4287-9245-7D01070EC0C6}" sibTransId="{88EF9E40-1819-4510-8EA9-52EACB3856CD}"/>
    <dgm:cxn modelId="{A6879FC1-A821-4B3E-B7C8-EE0EE66AAB71}" type="presOf" srcId="{A0008E97-2091-4287-9245-7D01070EC0C6}" destId="{D59ACD59-47F2-45C3-8F21-E50EF46091C4}" srcOrd="0" destOrd="0" presId="urn:microsoft.com/office/officeart/2008/layout/HorizontalMultiLevelHierarchy"/>
    <dgm:cxn modelId="{7E211BC7-4CAC-47FD-BAC1-C6563E63B54A}" srcId="{03C37433-701D-4A13-A493-EE6C289B0937}" destId="{A972321F-D421-41D6-BCF1-EBE4F52B1BE2}" srcOrd="0" destOrd="0" parTransId="{1A5B5776-4789-4D84-902C-9A3F00F3E0CE}" sibTransId="{A15817BE-F7E1-4198-8F12-A824101F9AFA}"/>
    <dgm:cxn modelId="{436E37CF-9AD1-46D3-BCEF-52A9A45FD00F}" type="presOf" srcId="{A0008E97-2091-4287-9245-7D01070EC0C6}" destId="{8FC34C8B-DA06-4DEF-AD3D-9852F07D5493}" srcOrd="1" destOrd="0" presId="urn:microsoft.com/office/officeart/2008/layout/HorizontalMultiLevelHierarchy"/>
    <dgm:cxn modelId="{4FD79BD4-5283-4690-A0A2-8CF0F46D4BCC}" type="presOf" srcId="{1E7BA3B9-A7DC-4074-BC47-9A2F7045850D}" destId="{81FCA93E-0890-47A0-BFC1-27C115AB2DDF}" srcOrd="1" destOrd="0" presId="urn:microsoft.com/office/officeart/2008/layout/HorizontalMultiLevelHierarchy"/>
    <dgm:cxn modelId="{3E905DE8-D69D-4B2B-90AE-480D1EB6C739}" type="presOf" srcId="{23B236C2-338A-404A-9150-D21BB50EB86A}" destId="{13F5E551-F1D2-419A-8A70-F4761C73BD15}" srcOrd="1" destOrd="0" presId="urn:microsoft.com/office/officeart/2008/layout/HorizontalMultiLevelHierarchy"/>
    <dgm:cxn modelId="{3EB917EC-1DF5-429A-B33A-9F307B5AA06B}" srcId="{A972321F-D421-41D6-BCF1-EBE4F52B1BE2}" destId="{D8F4BA57-C7CC-4035-BF57-D104F50F9D70}" srcOrd="2" destOrd="0" parTransId="{23B236C2-338A-404A-9150-D21BB50EB86A}" sibTransId="{A9A73CBB-C5B5-476C-9A34-E0943F8B7ED5}"/>
    <dgm:cxn modelId="{D7C38A99-8EA8-479B-B89C-4B6A31EE4AAA}" type="presParOf" srcId="{8E3194D6-BC45-49C1-A8B6-7AEA65D08020}" destId="{03C778DB-647B-42D0-9D53-2C55E10BCC8B}" srcOrd="0" destOrd="0" presId="urn:microsoft.com/office/officeart/2008/layout/HorizontalMultiLevelHierarchy"/>
    <dgm:cxn modelId="{7A09863D-3C53-47AA-A60B-BDA2A6B9839B}" type="presParOf" srcId="{03C778DB-647B-42D0-9D53-2C55E10BCC8B}" destId="{37B00F7E-DB9A-4F1A-86F4-1CC028B7BAE0}" srcOrd="0" destOrd="0" presId="urn:microsoft.com/office/officeart/2008/layout/HorizontalMultiLevelHierarchy"/>
    <dgm:cxn modelId="{4CE2EA5F-1E1C-4596-BB67-CA7F1386BF12}" type="presParOf" srcId="{03C778DB-647B-42D0-9D53-2C55E10BCC8B}" destId="{B59B7518-C121-404C-B48B-3D6A6B790AFD}" srcOrd="1" destOrd="0" presId="urn:microsoft.com/office/officeart/2008/layout/HorizontalMultiLevelHierarchy"/>
    <dgm:cxn modelId="{6E17165C-CD98-4F3E-BACF-25CA8AA05B9E}" type="presParOf" srcId="{B59B7518-C121-404C-B48B-3D6A6B790AFD}" destId="{DFAEB7E3-8323-4BA7-9F6B-36E22D333A9A}" srcOrd="0" destOrd="0" presId="urn:microsoft.com/office/officeart/2008/layout/HorizontalMultiLevelHierarchy"/>
    <dgm:cxn modelId="{4441E7B7-6E67-462F-93A5-F9F613D65F88}" type="presParOf" srcId="{DFAEB7E3-8323-4BA7-9F6B-36E22D333A9A}" destId="{81FCA93E-0890-47A0-BFC1-27C115AB2DDF}" srcOrd="0" destOrd="0" presId="urn:microsoft.com/office/officeart/2008/layout/HorizontalMultiLevelHierarchy"/>
    <dgm:cxn modelId="{C9D5C494-4146-48E7-B42B-E2CAEF04BDA0}" type="presParOf" srcId="{B59B7518-C121-404C-B48B-3D6A6B790AFD}" destId="{ABF43857-09C6-47DB-8D92-4B258DFAACFF}" srcOrd="1" destOrd="0" presId="urn:microsoft.com/office/officeart/2008/layout/HorizontalMultiLevelHierarchy"/>
    <dgm:cxn modelId="{02144A3B-2B52-4EA8-8913-7737EA54BDB1}" type="presParOf" srcId="{ABF43857-09C6-47DB-8D92-4B258DFAACFF}" destId="{30AEC3FE-51D7-4709-892B-5492150E25DC}" srcOrd="0" destOrd="0" presId="urn:microsoft.com/office/officeart/2008/layout/HorizontalMultiLevelHierarchy"/>
    <dgm:cxn modelId="{934BDA52-96EE-4D16-98B5-82A0BA32E740}" type="presParOf" srcId="{ABF43857-09C6-47DB-8D92-4B258DFAACFF}" destId="{ABACFBB6-F7D6-437B-A1E8-E4C603CE9C40}" srcOrd="1" destOrd="0" presId="urn:microsoft.com/office/officeart/2008/layout/HorizontalMultiLevelHierarchy"/>
    <dgm:cxn modelId="{85BCE0BB-EE46-4892-8E0F-AD199AF7C697}" type="presParOf" srcId="{B59B7518-C121-404C-B48B-3D6A6B790AFD}" destId="{D59ACD59-47F2-45C3-8F21-E50EF46091C4}" srcOrd="2" destOrd="0" presId="urn:microsoft.com/office/officeart/2008/layout/HorizontalMultiLevelHierarchy"/>
    <dgm:cxn modelId="{6FA3189F-5B55-46AA-BFC0-7AF924217127}" type="presParOf" srcId="{D59ACD59-47F2-45C3-8F21-E50EF46091C4}" destId="{8FC34C8B-DA06-4DEF-AD3D-9852F07D5493}" srcOrd="0" destOrd="0" presId="urn:microsoft.com/office/officeart/2008/layout/HorizontalMultiLevelHierarchy"/>
    <dgm:cxn modelId="{A84A9001-AD7D-4C8F-BA2B-25D0EAF9ED0B}" type="presParOf" srcId="{B59B7518-C121-404C-B48B-3D6A6B790AFD}" destId="{E5975C7E-F426-4CF4-AEC0-0CDFE374FF93}" srcOrd="3" destOrd="0" presId="urn:microsoft.com/office/officeart/2008/layout/HorizontalMultiLevelHierarchy"/>
    <dgm:cxn modelId="{470963F6-AB8C-4332-A725-C9E4BD7105B6}" type="presParOf" srcId="{E5975C7E-F426-4CF4-AEC0-0CDFE374FF93}" destId="{8DBC7233-5F19-432A-9BEE-28D125F7BDDF}" srcOrd="0" destOrd="0" presId="urn:microsoft.com/office/officeart/2008/layout/HorizontalMultiLevelHierarchy"/>
    <dgm:cxn modelId="{B40AE40E-C5B3-4084-A77E-7D39E4A018D7}" type="presParOf" srcId="{E5975C7E-F426-4CF4-AEC0-0CDFE374FF93}" destId="{5D6316DA-3D70-4641-A589-F3314C391D55}" srcOrd="1" destOrd="0" presId="urn:microsoft.com/office/officeart/2008/layout/HorizontalMultiLevelHierarchy"/>
    <dgm:cxn modelId="{6EDBAFA4-ACB7-4BBF-92E7-820AF60C260C}" type="presParOf" srcId="{B59B7518-C121-404C-B48B-3D6A6B790AFD}" destId="{C6AAAFB8-5139-4947-BDDF-7490EE5FFD42}" srcOrd="4" destOrd="0" presId="urn:microsoft.com/office/officeart/2008/layout/HorizontalMultiLevelHierarchy"/>
    <dgm:cxn modelId="{0C074FF5-A85A-4D79-8FF0-77B2D52066FD}" type="presParOf" srcId="{C6AAAFB8-5139-4947-BDDF-7490EE5FFD42}" destId="{13F5E551-F1D2-419A-8A70-F4761C73BD15}" srcOrd="0" destOrd="0" presId="urn:microsoft.com/office/officeart/2008/layout/HorizontalMultiLevelHierarchy"/>
    <dgm:cxn modelId="{E7886F61-0DA5-4E14-BF10-6381036D2569}" type="presParOf" srcId="{B59B7518-C121-404C-B48B-3D6A6B790AFD}" destId="{0D1E0B8B-E9AA-4128-B594-08DE07E35506}" srcOrd="5" destOrd="0" presId="urn:microsoft.com/office/officeart/2008/layout/HorizontalMultiLevelHierarchy"/>
    <dgm:cxn modelId="{B0A70291-200D-47C5-8B8F-B2698E903E80}" type="presParOf" srcId="{0D1E0B8B-E9AA-4128-B594-08DE07E35506}" destId="{A03743B8-BE6A-4014-8839-035870E2365D}" srcOrd="0" destOrd="0" presId="urn:microsoft.com/office/officeart/2008/layout/HorizontalMultiLevelHierarchy"/>
    <dgm:cxn modelId="{F288D2EA-2A23-480D-A3CC-146EF92C6BF6}" type="presParOf" srcId="{0D1E0B8B-E9AA-4128-B594-08DE07E35506}" destId="{5E0FF1D2-EA6D-494A-8B97-A8C0CAF1FFA4}"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AAFB8-5139-4947-BDDF-7490EE5FFD42}">
      <dsp:nvSpPr>
        <dsp:cNvPr id="0" name=""/>
        <dsp:cNvSpPr/>
      </dsp:nvSpPr>
      <dsp:spPr>
        <a:xfrm>
          <a:off x="613816" y="2773023"/>
          <a:ext cx="401659" cy="765357"/>
        </a:xfrm>
        <a:custGeom>
          <a:avLst/>
          <a:gdLst/>
          <a:ahLst/>
          <a:cxnLst/>
          <a:rect l="0" t="0" r="0" b="0"/>
          <a:pathLst>
            <a:path>
              <a:moveTo>
                <a:pt x="0" y="0"/>
              </a:moveTo>
              <a:lnTo>
                <a:pt x="200829" y="0"/>
              </a:lnTo>
              <a:lnTo>
                <a:pt x="200829" y="765357"/>
              </a:lnTo>
              <a:lnTo>
                <a:pt x="401659" y="76535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793036" y="3134093"/>
        <a:ext cx="43217" cy="43217"/>
      </dsp:txXfrm>
    </dsp:sp>
    <dsp:sp modelId="{D59ACD59-47F2-45C3-8F21-E50EF46091C4}">
      <dsp:nvSpPr>
        <dsp:cNvPr id="0" name=""/>
        <dsp:cNvSpPr/>
      </dsp:nvSpPr>
      <dsp:spPr>
        <a:xfrm>
          <a:off x="613816" y="2727303"/>
          <a:ext cx="401659" cy="91440"/>
        </a:xfrm>
        <a:custGeom>
          <a:avLst/>
          <a:gdLst/>
          <a:ahLst/>
          <a:cxnLst/>
          <a:rect l="0" t="0" r="0" b="0"/>
          <a:pathLst>
            <a:path>
              <a:moveTo>
                <a:pt x="0" y="45720"/>
              </a:moveTo>
              <a:lnTo>
                <a:pt x="401659" y="4572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804604" y="2762982"/>
        <a:ext cx="20082" cy="20082"/>
      </dsp:txXfrm>
    </dsp:sp>
    <dsp:sp modelId="{DFAEB7E3-8323-4BA7-9F6B-36E22D333A9A}">
      <dsp:nvSpPr>
        <dsp:cNvPr id="0" name=""/>
        <dsp:cNvSpPr/>
      </dsp:nvSpPr>
      <dsp:spPr>
        <a:xfrm>
          <a:off x="613816" y="2007666"/>
          <a:ext cx="401659" cy="765357"/>
        </a:xfrm>
        <a:custGeom>
          <a:avLst/>
          <a:gdLst/>
          <a:ahLst/>
          <a:cxnLst/>
          <a:rect l="0" t="0" r="0" b="0"/>
          <a:pathLst>
            <a:path>
              <a:moveTo>
                <a:pt x="0" y="765357"/>
              </a:moveTo>
              <a:lnTo>
                <a:pt x="200829" y="765357"/>
              </a:lnTo>
              <a:lnTo>
                <a:pt x="200829" y="0"/>
              </a:lnTo>
              <a:lnTo>
                <a:pt x="401659" y="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793036" y="2368736"/>
        <a:ext cx="43217" cy="43217"/>
      </dsp:txXfrm>
    </dsp:sp>
    <dsp:sp modelId="{37B00F7E-DB9A-4F1A-86F4-1CC028B7BAE0}">
      <dsp:nvSpPr>
        <dsp:cNvPr id="0" name=""/>
        <dsp:cNvSpPr/>
      </dsp:nvSpPr>
      <dsp:spPr>
        <a:xfrm rot="16200000">
          <a:off x="-1303605" y="2466880"/>
          <a:ext cx="3222556" cy="61228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sv-SE" sz="4000" kern="1200" dirty="0"/>
            <a:t>Lagledare</a:t>
          </a:r>
        </a:p>
      </dsp:txBody>
      <dsp:txXfrm>
        <a:off x="-1303605" y="2466880"/>
        <a:ext cx="3222556" cy="612285"/>
      </dsp:txXfrm>
    </dsp:sp>
    <dsp:sp modelId="{30AEC3FE-51D7-4709-892B-5492150E25DC}">
      <dsp:nvSpPr>
        <dsp:cNvPr id="0" name=""/>
        <dsp:cNvSpPr/>
      </dsp:nvSpPr>
      <dsp:spPr>
        <a:xfrm>
          <a:off x="1015475" y="1701523"/>
          <a:ext cx="2008297" cy="61228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kern="1200" dirty="0"/>
            <a:t>Huvudtränare</a:t>
          </a:r>
        </a:p>
      </dsp:txBody>
      <dsp:txXfrm>
        <a:off x="1015475" y="1701523"/>
        <a:ext cx="2008297" cy="612285"/>
      </dsp:txXfrm>
    </dsp:sp>
    <dsp:sp modelId="{8DBC7233-5F19-432A-9BEE-28D125F7BDDF}">
      <dsp:nvSpPr>
        <dsp:cNvPr id="0" name=""/>
        <dsp:cNvSpPr/>
      </dsp:nvSpPr>
      <dsp:spPr>
        <a:xfrm>
          <a:off x="1015475" y="2466880"/>
          <a:ext cx="2008297" cy="61228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kern="1200" dirty="0"/>
            <a:t>Assisterande tränare</a:t>
          </a:r>
        </a:p>
      </dsp:txBody>
      <dsp:txXfrm>
        <a:off x="1015475" y="2466880"/>
        <a:ext cx="2008297" cy="612285"/>
      </dsp:txXfrm>
    </dsp:sp>
    <dsp:sp modelId="{A03743B8-BE6A-4014-8839-035870E2365D}">
      <dsp:nvSpPr>
        <dsp:cNvPr id="0" name=""/>
        <dsp:cNvSpPr/>
      </dsp:nvSpPr>
      <dsp:spPr>
        <a:xfrm>
          <a:off x="1015475" y="3232237"/>
          <a:ext cx="2008297" cy="61228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kern="1200" dirty="0"/>
            <a:t>Föräldragrupp</a:t>
          </a:r>
        </a:p>
      </dsp:txBody>
      <dsp:txXfrm>
        <a:off x="1015475" y="3232237"/>
        <a:ext cx="2008297" cy="61228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DBD96-AB68-B4DD-DAC6-FFB3ACAF7B1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F288D96-EF2C-0A52-8CA6-F8ACCB8DD3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8921A86-5B59-D71E-FE0C-B19115F2D8D7}"/>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B26269EE-79B9-0F0B-35DA-F9F9E162431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AE24D6B-57CA-E834-53A4-FB4EC89066A3}"/>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88127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174221-3FD7-513D-7FAF-1A0E051B628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4B2B75B-C49F-8E5B-809C-A98024DD17D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110EA9B-1656-A275-0DE6-48F87723B5D6}"/>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F0210E4C-7719-0449-8EA8-4639284D34D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E57EBB3-4937-4B01-A5D3-D7606244F8C4}"/>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3179482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4B54F4F3-342B-78F8-9619-4D6642A0C47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A1ADCE2-C959-12D4-45BE-A56D59E64BB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D5039F7-1D94-E977-BEE2-378C79AAEF24}"/>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7D832818-D36B-32E6-A92E-5AC80C7E2C1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29785BF-F5F8-FB88-D1AD-43502FDA404D}"/>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130468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699F52B-51B7-47B5-2785-2234A210FEE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C5F990-8038-7830-B6A7-7332E1A72B2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7A2B9B4-2033-FE6B-FF37-3037602E1D0C}"/>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E660421B-7319-B711-8DA8-0080D9EB922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ED7A3B9-A4FF-0A93-ECB1-CFD0530EA04B}"/>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4288712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61B244A-A493-2D2F-A2F7-99E742B3B191}"/>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EE8E8E7-C729-9086-5A8A-0AE44CF200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068E7AE-2843-3D47-9E9F-704FDFB7941E}"/>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63B44167-D1A9-0B53-7ED8-74DF941ACA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6608680-9C65-4F2A-883C-F536C725B686}"/>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2454278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16AA56-4B8E-C775-E726-955BA1522F0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F338A77-09F1-0949-1ED6-21334C4A124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F6D2544-0686-57E0-A77B-0A7E7EB6395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60E1B98-F768-1D69-2A3D-D9C8C6899D1C}"/>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6" name="Platshållare för sidfot 5">
            <a:extLst>
              <a:ext uri="{FF2B5EF4-FFF2-40B4-BE49-F238E27FC236}">
                <a16:creationId xmlns:a16="http://schemas.microsoft.com/office/drawing/2014/main" id="{C51CC58F-D99D-51E4-2C81-E6A1577AF6F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8CD9CA4-4260-82D4-89C9-166225F52491}"/>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101276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AAB5C0-5D85-1E14-C2E4-C7E93E7F2FC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CE2D59B-960F-6865-F886-00972A18C5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F1453F6-737E-D313-AC6D-51FEE2D1BDF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A8A566E-A972-6941-3579-58C5CCCB32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24E472E-AD61-57E8-1DE2-806825B885EA}"/>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831703E-14CF-F250-03AB-A63ECF731161}"/>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8" name="Platshållare för sidfot 7">
            <a:extLst>
              <a:ext uri="{FF2B5EF4-FFF2-40B4-BE49-F238E27FC236}">
                <a16:creationId xmlns:a16="http://schemas.microsoft.com/office/drawing/2014/main" id="{8A672B7D-DCAF-9A1B-34D9-70462D673D7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2BB5054-3645-7FD8-0E7D-25C567D07AAF}"/>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1903114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9973E6-FB50-9E37-4B9B-87B50AA346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EDFAB55-E690-C044-050E-17218E9FE2B1}"/>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4" name="Platshållare för sidfot 3">
            <a:extLst>
              <a:ext uri="{FF2B5EF4-FFF2-40B4-BE49-F238E27FC236}">
                <a16:creationId xmlns:a16="http://schemas.microsoft.com/office/drawing/2014/main" id="{DD9EA334-1D52-3412-B1F9-1102048A1656}"/>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2BC3522-23A7-BFAC-DD2C-15B461EFBE6F}"/>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103191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54792C6-7623-CEC4-F9D7-155B2A25D94A}"/>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3" name="Platshållare för sidfot 2">
            <a:extLst>
              <a:ext uri="{FF2B5EF4-FFF2-40B4-BE49-F238E27FC236}">
                <a16:creationId xmlns:a16="http://schemas.microsoft.com/office/drawing/2014/main" id="{07FB9B99-8B42-321F-6023-0C9C09FCC9E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189F639-36F9-A828-5B83-CA0EA01D85D5}"/>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1703539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5BD24A-6D68-2E49-7393-7C8A2FBD490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F321954-4F1A-C5F2-B600-3BC02F7AAF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D94A244-35A4-5724-0261-65854068CB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6D7D949-2DBF-DE72-2669-266B2B37E63E}"/>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6" name="Platshållare för sidfot 5">
            <a:extLst>
              <a:ext uri="{FF2B5EF4-FFF2-40B4-BE49-F238E27FC236}">
                <a16:creationId xmlns:a16="http://schemas.microsoft.com/office/drawing/2014/main" id="{3C26DC90-9E2B-BA02-AAC5-9FE2E30B99A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707DC34-B1D6-0D90-A14D-1CA34A4D94FF}"/>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280239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E2D5E0-F137-EEF5-5240-CD6FB971D97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344B74D-F2FE-A6BA-280C-69281A9314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38F6A94-A3CF-4CEF-7FB6-550ACD57F4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4D92D1D-9CAA-D6BC-5A37-5765EE9AAE42}"/>
              </a:ext>
            </a:extLst>
          </p:cNvPr>
          <p:cNvSpPr>
            <a:spLocks noGrp="1"/>
          </p:cNvSpPr>
          <p:nvPr>
            <p:ph type="dt" sz="half" idx="10"/>
          </p:nvPr>
        </p:nvSpPr>
        <p:spPr/>
        <p:txBody>
          <a:bodyPr/>
          <a:lstStyle/>
          <a:p>
            <a:fld id="{93C9CF7A-06E8-4680-897D-7EB002E1C9A0}" type="datetimeFigureOut">
              <a:rPr lang="sv-SE" smtClean="0"/>
              <a:t>2024-10-26</a:t>
            </a:fld>
            <a:endParaRPr lang="sv-SE"/>
          </a:p>
        </p:txBody>
      </p:sp>
      <p:sp>
        <p:nvSpPr>
          <p:cNvPr id="6" name="Platshållare för sidfot 5">
            <a:extLst>
              <a:ext uri="{FF2B5EF4-FFF2-40B4-BE49-F238E27FC236}">
                <a16:creationId xmlns:a16="http://schemas.microsoft.com/office/drawing/2014/main" id="{A65B9219-255E-C450-DB48-9F35AD7DB2C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0070FFE-B6B6-F095-C920-2E0BEF55FFB6}"/>
              </a:ext>
            </a:extLst>
          </p:cNvPr>
          <p:cNvSpPr>
            <a:spLocks noGrp="1"/>
          </p:cNvSpPr>
          <p:nvPr>
            <p:ph type="sldNum" sz="quarter" idx="12"/>
          </p:nvPr>
        </p:nvSpPr>
        <p:spPr/>
        <p:txBody>
          <a:bodyPr/>
          <a:lstStyle/>
          <a:p>
            <a:fld id="{DC503005-E01D-42A6-8F9F-E1F39575B90C}" type="slidenum">
              <a:rPr lang="sv-SE" smtClean="0"/>
              <a:t>‹#›</a:t>
            </a:fld>
            <a:endParaRPr lang="sv-SE"/>
          </a:p>
        </p:txBody>
      </p:sp>
    </p:spTree>
    <p:extLst>
      <p:ext uri="{BB962C8B-B14F-4D97-AF65-F5344CB8AC3E}">
        <p14:creationId xmlns:p14="http://schemas.microsoft.com/office/powerpoint/2010/main" val="413662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D3C097-3492-17F8-CF9F-311BDF0320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27BD8A6-4B75-EAA5-7B66-18406922FA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F80C8D7-2DA1-A59C-445E-1F70CBE27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9CF7A-06E8-4680-897D-7EB002E1C9A0}" type="datetimeFigureOut">
              <a:rPr lang="sv-SE" smtClean="0"/>
              <a:t>2024-10-26</a:t>
            </a:fld>
            <a:endParaRPr lang="sv-SE"/>
          </a:p>
        </p:txBody>
      </p:sp>
      <p:sp>
        <p:nvSpPr>
          <p:cNvPr id="5" name="Platshållare för sidfot 4">
            <a:extLst>
              <a:ext uri="{FF2B5EF4-FFF2-40B4-BE49-F238E27FC236}">
                <a16:creationId xmlns:a16="http://schemas.microsoft.com/office/drawing/2014/main" id="{A5EB74A6-0D3C-5644-D7DD-C76B5843B4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1C78AA7-500E-F560-897A-C62729D27F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503005-E01D-42A6-8F9F-E1F39575B90C}" type="slidenum">
              <a:rPr lang="sv-SE" smtClean="0"/>
              <a:t>‹#›</a:t>
            </a:fld>
            <a:endParaRPr lang="sv-SE"/>
          </a:p>
        </p:txBody>
      </p:sp>
    </p:spTree>
    <p:extLst>
      <p:ext uri="{BB962C8B-B14F-4D97-AF65-F5344CB8AC3E}">
        <p14:creationId xmlns:p14="http://schemas.microsoft.com/office/powerpoint/2010/main" val="1285677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8" Type="http://schemas.microsoft.com/office/2007/relationships/diagramDrawing" Target="../diagrams/drawing1.xml" /><Relationship Id="rId3" Type="http://schemas.openxmlformats.org/officeDocument/2006/relationships/image" Target="../media/image3.svg" /><Relationship Id="rId7" Type="http://schemas.openxmlformats.org/officeDocument/2006/relationships/diagramColors" Target="../diagrams/colors1.xml" /><Relationship Id="rId2" Type="http://schemas.openxmlformats.org/officeDocument/2006/relationships/image" Target="../media/image2.png" /><Relationship Id="rId1" Type="http://schemas.openxmlformats.org/officeDocument/2006/relationships/slideLayout" Target="../slideLayouts/slideLayout7.xml" /><Relationship Id="rId6" Type="http://schemas.openxmlformats.org/officeDocument/2006/relationships/diagramQuickStyle" Target="../diagrams/quickStyle1.xml" /><Relationship Id="rId5" Type="http://schemas.openxmlformats.org/officeDocument/2006/relationships/diagramLayout" Target="../diagrams/layout1.xml" /><Relationship Id="rId4" Type="http://schemas.openxmlformats.org/officeDocument/2006/relationships/diagramData" Target="../diagrams/data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3" Type="http://schemas.openxmlformats.org/officeDocument/2006/relationships/image" Target="../media/image5.svg" /><Relationship Id="rId2" Type="http://schemas.openxmlformats.org/officeDocument/2006/relationships/image" Target="../media/image4.pn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22">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Bildobjekt 9">
            <a:extLst>
              <a:ext uri="{FF2B5EF4-FFF2-40B4-BE49-F238E27FC236}">
                <a16:creationId xmlns:a16="http://schemas.microsoft.com/office/drawing/2014/main" id="{8DD9826D-F065-F48F-9F4B-9DBC2DAF50FC}"/>
              </a:ext>
            </a:extLst>
          </p:cNvPr>
          <p:cNvPicPr>
            <a:picLocks noChangeAspect="1"/>
          </p:cNvPicPr>
          <p:nvPr/>
        </p:nvPicPr>
        <p:blipFill>
          <a:blip r:embed="rId2"/>
          <a:srcRect t="14512" r="2" b="9718"/>
          <a:stretch/>
        </p:blipFill>
        <p:spPr>
          <a:xfrm>
            <a:off x="20" y="10"/>
            <a:ext cx="8668492" cy="6857990"/>
          </a:xfrm>
          <a:prstGeom prst="rect">
            <a:avLst/>
          </a:prstGeom>
        </p:spPr>
      </p:pic>
      <p:sp>
        <p:nvSpPr>
          <p:cNvPr id="32" name="Rectangle 24">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ruta 4">
            <a:extLst>
              <a:ext uri="{FF2B5EF4-FFF2-40B4-BE49-F238E27FC236}">
                <a16:creationId xmlns:a16="http://schemas.microsoft.com/office/drawing/2014/main" id="{6705DF40-BD25-7C6A-1EE7-4FDA891605F6}"/>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6000" b="1" dirty="0">
                <a:latin typeface="+mj-lt"/>
                <a:ea typeface="+mj-ea"/>
                <a:cs typeface="+mj-cs"/>
              </a:rPr>
              <a:t>OIK F-18</a:t>
            </a:r>
          </a:p>
        </p:txBody>
      </p:sp>
      <p:sp>
        <p:nvSpPr>
          <p:cNvPr id="33" name="Rectangle 2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4" name="Rectangle 2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930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1">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3">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5">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7">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9">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ruta 5">
            <a:extLst>
              <a:ext uri="{FF2B5EF4-FFF2-40B4-BE49-F238E27FC236}">
                <a16:creationId xmlns:a16="http://schemas.microsoft.com/office/drawing/2014/main" id="{C75E5048-F89B-1216-EC8C-D804B2EC4701}"/>
              </a:ext>
            </a:extLst>
          </p:cNvPr>
          <p:cNvSpPr txBox="1"/>
          <p:nvPr/>
        </p:nvSpPr>
        <p:spPr>
          <a:xfrm>
            <a:off x="660042" y="891652"/>
            <a:ext cx="4412021" cy="3030724"/>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OIK F-18</a:t>
            </a:r>
          </a:p>
        </p:txBody>
      </p:sp>
      <p:sp>
        <p:nvSpPr>
          <p:cNvPr id="4" name="textruta 3">
            <a:extLst>
              <a:ext uri="{FF2B5EF4-FFF2-40B4-BE49-F238E27FC236}">
                <a16:creationId xmlns:a16="http://schemas.microsoft.com/office/drawing/2014/main" id="{C80D216C-FD28-A88B-F5AC-403463A35608}"/>
              </a:ext>
            </a:extLst>
          </p:cNvPr>
          <p:cNvSpPr txBox="1"/>
          <p:nvPr/>
        </p:nvSpPr>
        <p:spPr>
          <a:xfrm>
            <a:off x="5760265" y="313968"/>
            <a:ext cx="6100762" cy="3724096"/>
          </a:xfrm>
          <a:prstGeom prst="rect">
            <a:avLst/>
          </a:prstGeom>
          <a:noFill/>
        </p:spPr>
        <p:txBody>
          <a:bodyPr wrap="square">
            <a:spAutoFit/>
          </a:bodyPr>
          <a:lstStyle/>
          <a:p>
            <a:r>
              <a:rPr lang="sv-SE" sz="4000" b="1" dirty="0"/>
              <a:t>OIK F-18</a:t>
            </a:r>
          </a:p>
          <a:p>
            <a:endParaRPr lang="sv-SE" sz="2800" b="1" dirty="0"/>
          </a:p>
          <a:p>
            <a:pPr marL="457200" indent="-457200">
              <a:buFont typeface="Wingdings" panose="05000000000000000000" pitchFamily="2" charset="2"/>
              <a:buChar char="Ø"/>
            </a:pPr>
            <a:r>
              <a:rPr lang="sv-SE" sz="2800" b="1" dirty="0"/>
              <a:t>Bollskolan 2024</a:t>
            </a:r>
          </a:p>
          <a:p>
            <a:pPr marL="457200" indent="-457200">
              <a:buFont typeface="Calibri" panose="020F0502020204030204" pitchFamily="34" charset="0"/>
              <a:buChar char="⁻"/>
            </a:pPr>
            <a:r>
              <a:rPr lang="sv-SE" sz="2800" b="1" dirty="0"/>
              <a:t>Hur har det gått? </a:t>
            </a:r>
          </a:p>
          <a:p>
            <a:pPr marL="457200" indent="-457200">
              <a:buFont typeface="Calibri" panose="020F0502020204030204" pitchFamily="34" charset="0"/>
              <a:buChar char="⁻"/>
            </a:pPr>
            <a:r>
              <a:rPr lang="sv-SE" sz="2800" b="1" dirty="0"/>
              <a:t>Input från föräldrar</a:t>
            </a:r>
          </a:p>
          <a:p>
            <a:pPr marL="457200" indent="-457200">
              <a:buFont typeface="Wingdings" panose="05000000000000000000" pitchFamily="2" charset="2"/>
              <a:buChar char="Ø"/>
            </a:pPr>
            <a:endParaRPr lang="sv-SE" sz="2800" b="1" dirty="0"/>
          </a:p>
          <a:p>
            <a:pPr marL="457200" indent="-457200">
              <a:buFont typeface="Wingdings" panose="05000000000000000000" pitchFamily="2" charset="2"/>
              <a:buChar char="Ø"/>
            </a:pPr>
            <a:r>
              <a:rPr lang="sv-SE" sz="2800" b="1" dirty="0"/>
              <a:t>Bilda lag, vad innebär det?</a:t>
            </a:r>
          </a:p>
          <a:p>
            <a:pPr marL="457200" indent="-457200">
              <a:buFont typeface="Wingdings" panose="05000000000000000000" pitchFamily="2" charset="2"/>
              <a:buChar char="Ø"/>
            </a:pPr>
            <a:endParaRPr lang="sv-SE" sz="2800" b="1" dirty="0"/>
          </a:p>
        </p:txBody>
      </p:sp>
    </p:spTree>
    <p:extLst>
      <p:ext uri="{BB962C8B-B14F-4D97-AF65-F5344CB8AC3E}">
        <p14:creationId xmlns:p14="http://schemas.microsoft.com/office/powerpoint/2010/main" val="354537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 3" descr="Grupp med människor med hel fyllning">
            <a:extLst>
              <a:ext uri="{FF2B5EF4-FFF2-40B4-BE49-F238E27FC236}">
                <a16:creationId xmlns:a16="http://schemas.microsoft.com/office/drawing/2014/main" id="{F4AF2820-E19E-DEB6-7948-6A4472C4959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09502" y="1627051"/>
            <a:ext cx="3615776" cy="3615776"/>
          </a:xfrm>
          <a:prstGeom prst="rect">
            <a:avLst/>
          </a:prstGeom>
        </p:spPr>
      </p:pic>
      <p:graphicFrame>
        <p:nvGraphicFramePr>
          <p:cNvPr id="2" name="Diagram 1">
            <a:extLst>
              <a:ext uri="{FF2B5EF4-FFF2-40B4-BE49-F238E27FC236}">
                <a16:creationId xmlns:a16="http://schemas.microsoft.com/office/drawing/2014/main" id="{9AC77E6A-8AA0-247B-0243-2BC230B13510}"/>
              </a:ext>
            </a:extLst>
          </p:cNvPr>
          <p:cNvGraphicFramePr/>
          <p:nvPr>
            <p:extLst>
              <p:ext uri="{D42A27DB-BD31-4B8C-83A1-F6EECF244321}">
                <p14:modId xmlns:p14="http://schemas.microsoft.com/office/powerpoint/2010/main" val="501490479"/>
              </p:ext>
            </p:extLst>
          </p:nvPr>
        </p:nvGraphicFramePr>
        <p:xfrm>
          <a:off x="4581727" y="649480"/>
          <a:ext cx="3025303" cy="554604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ruta 4">
            <a:extLst>
              <a:ext uri="{FF2B5EF4-FFF2-40B4-BE49-F238E27FC236}">
                <a16:creationId xmlns:a16="http://schemas.microsoft.com/office/drawing/2014/main" id="{ABBF9F3C-60A0-488F-28C0-34C1FAC0BF22}"/>
              </a:ext>
            </a:extLst>
          </p:cNvPr>
          <p:cNvSpPr txBox="1"/>
          <p:nvPr/>
        </p:nvSpPr>
        <p:spPr>
          <a:xfrm>
            <a:off x="1448441" y="2832521"/>
            <a:ext cx="2245360" cy="1015663"/>
          </a:xfrm>
          <a:prstGeom prst="rect">
            <a:avLst/>
          </a:prstGeom>
          <a:noFill/>
        </p:spPr>
        <p:txBody>
          <a:bodyPr wrap="square" rtlCol="0">
            <a:spAutoFit/>
          </a:bodyPr>
          <a:lstStyle/>
          <a:p>
            <a:r>
              <a:rPr lang="sv-SE" sz="6000" b="1" dirty="0">
                <a:solidFill>
                  <a:schemeClr val="bg1"/>
                </a:solidFill>
              </a:rPr>
              <a:t>F-18</a:t>
            </a:r>
          </a:p>
        </p:txBody>
      </p:sp>
      <p:grpSp>
        <p:nvGrpSpPr>
          <p:cNvPr id="6" name="Grupp 5">
            <a:extLst>
              <a:ext uri="{FF2B5EF4-FFF2-40B4-BE49-F238E27FC236}">
                <a16:creationId xmlns:a16="http://schemas.microsoft.com/office/drawing/2014/main" id="{A7787CD8-49D1-C714-3092-B19B216293E0}"/>
              </a:ext>
            </a:extLst>
          </p:cNvPr>
          <p:cNvGrpSpPr/>
          <p:nvPr/>
        </p:nvGrpSpPr>
        <p:grpSpPr>
          <a:xfrm>
            <a:off x="4581727" y="5334000"/>
            <a:ext cx="7143551" cy="1104900"/>
            <a:chOff x="1015475" y="3232237"/>
            <a:chExt cx="2008297" cy="612285"/>
          </a:xfrm>
        </p:grpSpPr>
        <p:sp>
          <p:nvSpPr>
            <p:cNvPr id="7" name="Rektangel 6">
              <a:extLst>
                <a:ext uri="{FF2B5EF4-FFF2-40B4-BE49-F238E27FC236}">
                  <a16:creationId xmlns:a16="http://schemas.microsoft.com/office/drawing/2014/main" id="{BD280F9C-7CC8-B1BE-CE2E-A09967CFEB77}"/>
                </a:ext>
              </a:extLst>
            </p:cNvPr>
            <p:cNvSpPr/>
            <p:nvPr/>
          </p:nvSpPr>
          <p:spPr>
            <a:xfrm>
              <a:off x="1015475" y="3232237"/>
              <a:ext cx="2008297" cy="612285"/>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a:lstStyle/>
            <a:p>
              <a:endParaRPr lang="sv-SE"/>
            </a:p>
          </p:txBody>
        </p:sp>
        <p:sp>
          <p:nvSpPr>
            <p:cNvPr id="8" name="textruta 7">
              <a:extLst>
                <a:ext uri="{FF2B5EF4-FFF2-40B4-BE49-F238E27FC236}">
                  <a16:creationId xmlns:a16="http://schemas.microsoft.com/office/drawing/2014/main" id="{7D947D62-2F79-7608-C6C2-F7487F330AD8}"/>
                </a:ext>
              </a:extLst>
            </p:cNvPr>
            <p:cNvSpPr txBox="1"/>
            <p:nvPr/>
          </p:nvSpPr>
          <p:spPr>
            <a:xfrm>
              <a:off x="1015475" y="3232237"/>
              <a:ext cx="2008297" cy="6122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kern="1200" dirty="0"/>
                <a:t>Föräldrar</a:t>
              </a:r>
            </a:p>
          </p:txBody>
        </p:sp>
      </p:grpSp>
      <p:grpSp>
        <p:nvGrpSpPr>
          <p:cNvPr id="10" name="Grupp 9">
            <a:extLst>
              <a:ext uri="{FF2B5EF4-FFF2-40B4-BE49-F238E27FC236}">
                <a16:creationId xmlns:a16="http://schemas.microsoft.com/office/drawing/2014/main" id="{5529BD3D-A344-F0EA-42A8-9C73FB89982C}"/>
              </a:ext>
            </a:extLst>
          </p:cNvPr>
          <p:cNvGrpSpPr/>
          <p:nvPr/>
        </p:nvGrpSpPr>
        <p:grpSpPr>
          <a:xfrm>
            <a:off x="4581727" y="406107"/>
            <a:ext cx="7143551" cy="1104900"/>
            <a:chOff x="1015475" y="3232237"/>
            <a:chExt cx="2008297" cy="612285"/>
          </a:xfrm>
        </p:grpSpPr>
        <p:sp>
          <p:nvSpPr>
            <p:cNvPr id="12" name="Rektangel 11">
              <a:extLst>
                <a:ext uri="{FF2B5EF4-FFF2-40B4-BE49-F238E27FC236}">
                  <a16:creationId xmlns:a16="http://schemas.microsoft.com/office/drawing/2014/main" id="{86C14F84-5D83-CA4A-7898-6EEAC3C0F172}"/>
                </a:ext>
              </a:extLst>
            </p:cNvPr>
            <p:cNvSpPr/>
            <p:nvPr/>
          </p:nvSpPr>
          <p:spPr>
            <a:xfrm>
              <a:off x="1015475" y="3232237"/>
              <a:ext cx="2008297" cy="612285"/>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a:lstStyle/>
            <a:p>
              <a:endParaRPr lang="sv-SE"/>
            </a:p>
          </p:txBody>
        </p:sp>
        <p:sp>
          <p:nvSpPr>
            <p:cNvPr id="14" name="textruta 13">
              <a:extLst>
                <a:ext uri="{FF2B5EF4-FFF2-40B4-BE49-F238E27FC236}">
                  <a16:creationId xmlns:a16="http://schemas.microsoft.com/office/drawing/2014/main" id="{245E1BFF-6897-E8D1-6C9D-768E5DF704E6}"/>
                </a:ext>
              </a:extLst>
            </p:cNvPr>
            <p:cNvSpPr txBox="1"/>
            <p:nvPr/>
          </p:nvSpPr>
          <p:spPr>
            <a:xfrm>
              <a:off x="1015475" y="3232237"/>
              <a:ext cx="2008297" cy="6122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sv-SE" sz="2000" dirty="0"/>
                <a:t>Laget &amp; the </a:t>
              </a:r>
              <a:r>
                <a:rPr lang="sv-SE" sz="2000" dirty="0" err="1"/>
                <a:t>crew</a:t>
              </a:r>
              <a:endParaRPr lang="sv-SE" sz="2000" kern="1200" dirty="0"/>
            </a:p>
          </p:txBody>
        </p:sp>
      </p:grpSp>
    </p:spTree>
    <p:extLst>
      <p:ext uri="{BB962C8B-B14F-4D97-AF65-F5344CB8AC3E}">
        <p14:creationId xmlns:p14="http://schemas.microsoft.com/office/powerpoint/2010/main" val="1151160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1">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3">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5">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7">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9">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ruta 5">
            <a:extLst>
              <a:ext uri="{FF2B5EF4-FFF2-40B4-BE49-F238E27FC236}">
                <a16:creationId xmlns:a16="http://schemas.microsoft.com/office/drawing/2014/main" id="{C75E5048-F89B-1216-EC8C-D804B2EC4701}"/>
              </a:ext>
            </a:extLst>
          </p:cNvPr>
          <p:cNvSpPr txBox="1"/>
          <p:nvPr/>
        </p:nvSpPr>
        <p:spPr>
          <a:xfrm>
            <a:off x="660042" y="891652"/>
            <a:ext cx="4412021" cy="3030724"/>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OIK F-18</a:t>
            </a:r>
          </a:p>
        </p:txBody>
      </p:sp>
      <p:sp>
        <p:nvSpPr>
          <p:cNvPr id="4" name="textruta 3">
            <a:extLst>
              <a:ext uri="{FF2B5EF4-FFF2-40B4-BE49-F238E27FC236}">
                <a16:creationId xmlns:a16="http://schemas.microsoft.com/office/drawing/2014/main" id="{C80D216C-FD28-A88B-F5AC-403463A35608}"/>
              </a:ext>
            </a:extLst>
          </p:cNvPr>
          <p:cNvSpPr txBox="1"/>
          <p:nvPr/>
        </p:nvSpPr>
        <p:spPr>
          <a:xfrm>
            <a:off x="5760265" y="313968"/>
            <a:ext cx="6100762" cy="5663089"/>
          </a:xfrm>
          <a:prstGeom prst="rect">
            <a:avLst/>
          </a:prstGeom>
          <a:noFill/>
        </p:spPr>
        <p:txBody>
          <a:bodyPr wrap="square">
            <a:spAutoFit/>
          </a:bodyPr>
          <a:lstStyle/>
          <a:p>
            <a:r>
              <a:rPr lang="sv-SE" sz="2800" b="1" dirty="0"/>
              <a:t>OIK F-18</a:t>
            </a:r>
          </a:p>
          <a:p>
            <a:endParaRPr lang="sv-SE" sz="2800" b="1" dirty="0"/>
          </a:p>
          <a:p>
            <a:pPr marL="457200" indent="-457200">
              <a:buFont typeface="Wingdings" panose="05000000000000000000" pitchFamily="2" charset="2"/>
              <a:buChar char="Ø"/>
            </a:pPr>
            <a:r>
              <a:rPr lang="sv-SE" sz="2400" b="1" dirty="0"/>
              <a:t>19 Spelare</a:t>
            </a:r>
          </a:p>
          <a:p>
            <a:pPr marL="457200" indent="-457200">
              <a:buFont typeface="Arial" panose="020B0604020202020204" pitchFamily="34" charset="0"/>
              <a:buChar char="•"/>
            </a:pPr>
            <a:r>
              <a:rPr lang="sv-SE" sz="1800" dirty="0"/>
              <a:t>Ansvarar för att komma i tid till träningar och matcher (föräldrar), alla spelare ansvarar för att fokusera uppgiften, sprida glädje och positiv energi och att alla känner sig välkomna i laget.</a:t>
            </a:r>
          </a:p>
          <a:p>
            <a:pPr marL="457200" indent="-457200">
              <a:buFont typeface="Wingdings" panose="05000000000000000000" pitchFamily="2" charset="2"/>
              <a:buChar char="Ø"/>
            </a:pPr>
            <a:r>
              <a:rPr lang="sv-SE" sz="2400" b="1" dirty="0"/>
              <a:t>Lagledare- 1st</a:t>
            </a:r>
          </a:p>
          <a:p>
            <a:pPr marL="457200" indent="-457200">
              <a:buFont typeface="Arial" panose="020B0604020202020204" pitchFamily="34" charset="0"/>
              <a:buChar char="•"/>
            </a:pPr>
            <a:r>
              <a:rPr lang="sv-SE" sz="1800" dirty="0"/>
              <a:t>Ansvarar för administrativa uppgifter, samordna allt runtomkring laget såsom anmäla till serie, cuper, anmäla träningstider, informera föräldrar, informera föreningen, vara drivande kring avslutningar, ordna träningsmatcher, se till att det finns matchkläder osv.</a:t>
            </a:r>
          </a:p>
          <a:p>
            <a:pPr marL="457200" indent="-457200">
              <a:buFont typeface="Wingdings" panose="05000000000000000000" pitchFamily="2" charset="2"/>
              <a:buChar char="Ø"/>
            </a:pPr>
            <a:r>
              <a:rPr lang="sv-SE" sz="2400" b="1" dirty="0"/>
              <a:t>Huvudtränare- 2st</a:t>
            </a:r>
          </a:p>
          <a:p>
            <a:pPr marL="285750" indent="-285750">
              <a:buFont typeface="Arial" panose="020B0604020202020204" pitchFamily="34" charset="0"/>
              <a:buChar char="•"/>
            </a:pPr>
            <a:r>
              <a:rPr lang="sv-SE" sz="1800" dirty="0"/>
              <a:t>Ansvarar för att förbereda och leda träningar och matcher, träningsupplägg, kallelser till matcher, ansvarar för att skapa en positiv stämning och att alla känner sig välkomna och viktiga i laget</a:t>
            </a:r>
          </a:p>
        </p:txBody>
      </p:sp>
    </p:spTree>
    <p:extLst>
      <p:ext uri="{BB962C8B-B14F-4D97-AF65-F5344CB8AC3E}">
        <p14:creationId xmlns:p14="http://schemas.microsoft.com/office/powerpoint/2010/main" val="3025618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ruta 5">
            <a:extLst>
              <a:ext uri="{FF2B5EF4-FFF2-40B4-BE49-F238E27FC236}">
                <a16:creationId xmlns:a16="http://schemas.microsoft.com/office/drawing/2014/main" id="{C75E5048-F89B-1216-EC8C-D804B2EC4701}"/>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dirty="0">
                <a:solidFill>
                  <a:srgbClr val="FFFFFF"/>
                </a:solidFill>
                <a:latin typeface="+mj-lt"/>
                <a:ea typeface="+mj-ea"/>
                <a:cs typeface="+mj-cs"/>
              </a:rPr>
              <a:t>OIK </a:t>
            </a:r>
            <a:r>
              <a:rPr lang="en-US" sz="4000" b="1" dirty="0">
                <a:solidFill>
                  <a:srgbClr val="FFFFFF"/>
                </a:solidFill>
                <a:latin typeface="+mj-lt"/>
                <a:ea typeface="+mj-ea"/>
                <a:cs typeface="+mj-cs"/>
              </a:rPr>
              <a:t>F-18</a:t>
            </a:r>
            <a:endParaRPr lang="en-US" sz="4000" b="1" kern="1200" dirty="0">
              <a:solidFill>
                <a:srgbClr val="FFFFFF"/>
              </a:solidFill>
              <a:latin typeface="+mj-lt"/>
              <a:ea typeface="+mj-ea"/>
              <a:cs typeface="+mj-cs"/>
            </a:endParaRPr>
          </a:p>
        </p:txBody>
      </p:sp>
      <p:sp>
        <p:nvSpPr>
          <p:cNvPr id="4" name="textruta 3">
            <a:extLst>
              <a:ext uri="{FF2B5EF4-FFF2-40B4-BE49-F238E27FC236}">
                <a16:creationId xmlns:a16="http://schemas.microsoft.com/office/drawing/2014/main" id="{1BC7FD39-4203-727B-141A-08F4AC76C600}"/>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marL="457200" indent="-228600">
              <a:lnSpc>
                <a:spcPct val="90000"/>
              </a:lnSpc>
              <a:spcAft>
                <a:spcPts val="600"/>
              </a:spcAft>
              <a:buFont typeface="Arial" panose="020B0604020202020204" pitchFamily="34" charset="0"/>
              <a:buChar char="•"/>
            </a:pPr>
            <a:endParaRPr lang="en-US" sz="2000" dirty="0"/>
          </a:p>
        </p:txBody>
      </p:sp>
      <p:sp>
        <p:nvSpPr>
          <p:cNvPr id="7" name="textruta 6">
            <a:extLst>
              <a:ext uri="{FF2B5EF4-FFF2-40B4-BE49-F238E27FC236}">
                <a16:creationId xmlns:a16="http://schemas.microsoft.com/office/drawing/2014/main" id="{0022D5D9-1439-B820-7061-E8AB3F36574E}"/>
              </a:ext>
            </a:extLst>
          </p:cNvPr>
          <p:cNvSpPr txBox="1"/>
          <p:nvPr/>
        </p:nvSpPr>
        <p:spPr>
          <a:xfrm>
            <a:off x="4552173" y="327953"/>
            <a:ext cx="7420752" cy="6851876"/>
          </a:xfrm>
          <a:prstGeom prst="rect">
            <a:avLst/>
          </a:prstGeom>
          <a:noFill/>
        </p:spPr>
        <p:txBody>
          <a:bodyPr wrap="square">
            <a:spAutoFit/>
          </a:bodyPr>
          <a:lstStyle/>
          <a:p>
            <a:pPr marL="457200" indent="-457200">
              <a:buFont typeface="Wingdings" panose="05000000000000000000" pitchFamily="2" charset="2"/>
              <a:buChar char="Ø"/>
            </a:pPr>
            <a:r>
              <a:rPr lang="sv-SE" sz="2400" b="1" dirty="0"/>
              <a:t>Assisterande tränare- minst 2 </a:t>
            </a:r>
            <a:r>
              <a:rPr lang="sv-SE" sz="2400" b="1" dirty="0" err="1"/>
              <a:t>st</a:t>
            </a:r>
            <a:endParaRPr lang="sv-SE" sz="2400" b="1" dirty="0"/>
          </a:p>
          <a:p>
            <a:pPr marL="457200" indent="-457200">
              <a:buFont typeface="Arial" panose="020B0604020202020204" pitchFamily="34" charset="0"/>
              <a:buChar char="•"/>
            </a:pPr>
            <a:r>
              <a:rPr lang="sv-SE" sz="1800" dirty="0"/>
              <a:t>Vara behjälplig huvudansvarig tränare, hjälpa till att förbereda och leda träningar och matcher, ansvarar för att skapa en positiv stämning och att alla känner sig välkomna och viktiga i laget</a:t>
            </a:r>
          </a:p>
          <a:p>
            <a:pPr marL="457200" indent="-457200">
              <a:buFont typeface="Wingdings" panose="05000000000000000000" pitchFamily="2" charset="2"/>
              <a:buChar char="Ø"/>
            </a:pPr>
            <a:r>
              <a:rPr lang="sv-SE" sz="2400" b="1" dirty="0"/>
              <a:t>Föräldragrupp- 5st</a:t>
            </a:r>
          </a:p>
          <a:p>
            <a:pPr marL="285750" indent="-285750">
              <a:buFont typeface="Arial" panose="020B0604020202020204" pitchFamily="34" charset="0"/>
              <a:buChar char="•"/>
            </a:pPr>
            <a:r>
              <a:rPr lang="sv-SE" sz="1800" dirty="0"/>
              <a:t>Ansvarar för att (tillsammans med lagledare) förbereda avslutningar/kick-off, kioskverksamhet, träningsläger, bingolotter eller annan försäljning osv. </a:t>
            </a:r>
          </a:p>
          <a:p>
            <a:pPr marL="285750" indent="-285750">
              <a:buFont typeface="Arial" panose="020B0604020202020204" pitchFamily="34" charset="0"/>
              <a:buChar char="•"/>
            </a:pPr>
            <a:r>
              <a:rPr lang="sv-SE" sz="1800" dirty="0"/>
              <a:t>Vi behöver vara minst 5st i föräldragruppen</a:t>
            </a:r>
          </a:p>
          <a:p>
            <a:pPr marL="285750" indent="-285750">
              <a:buFont typeface="Wingdings" panose="05000000000000000000" pitchFamily="2" charset="2"/>
              <a:buChar char="Ø"/>
            </a:pPr>
            <a:r>
              <a:rPr lang="sv-SE" sz="2400" b="1" dirty="0">
                <a:ea typeface="Calibri" panose="020F0502020204030204" pitchFamily="34" charset="0"/>
                <a:cs typeface="Mangal" panose="02040503050203030202" pitchFamily="18" charset="0"/>
              </a:rPr>
              <a:t>Stöd från föreningen</a:t>
            </a:r>
            <a:endParaRPr lang="sv-SE" sz="2400" b="1" dirty="0">
              <a:effectLst/>
              <a:ea typeface="Calibri" panose="020F0502020204030204" pitchFamily="34" charset="0"/>
              <a:cs typeface="Mangal" panose="02040503050203030202" pitchFamily="18" charset="0"/>
            </a:endParaRPr>
          </a:p>
          <a:p>
            <a:endParaRPr lang="sv-SE" dirty="0"/>
          </a:p>
          <a:p>
            <a:pPr marL="285750" indent="-285750">
              <a:buFont typeface="Wingdings" panose="05000000000000000000" pitchFamily="2" charset="2"/>
              <a:buChar char="Ø"/>
            </a:pPr>
            <a:r>
              <a:rPr lang="sv-SE" sz="2400" b="1" dirty="0"/>
              <a:t>  Föräldrar</a:t>
            </a:r>
          </a:p>
          <a:p>
            <a:pPr marL="342900" lvl="0" indent="-342900">
              <a:lnSpc>
                <a:spcPct val="107000"/>
              </a:lnSpc>
              <a:buFont typeface="Symbol" panose="05050102010706020507" pitchFamily="18" charset="2"/>
              <a:buChar char=""/>
            </a:pPr>
            <a:r>
              <a:rPr lang="sv-SE" dirty="0">
                <a:latin typeface="Calibri" panose="020F0502020204030204" pitchFamily="34" charset="0"/>
                <a:ea typeface="Calibri" panose="020F0502020204030204" pitchFamily="34" charset="0"/>
                <a:cs typeface="Mangal" panose="02040503050203030202" pitchFamily="18" charset="0"/>
              </a:rPr>
              <a:t>Ansvarar för att d</a:t>
            </a:r>
            <a:r>
              <a:rPr lang="sv-SE" sz="1800" dirty="0">
                <a:effectLst/>
                <a:latin typeface="Calibri" panose="020F0502020204030204" pitchFamily="34" charset="0"/>
                <a:ea typeface="Calibri" panose="020F0502020204030204" pitchFamily="34" charset="0"/>
                <a:cs typeface="Mangal" panose="02040503050203030202" pitchFamily="18" charset="0"/>
              </a:rPr>
              <a:t>itt barn kommer till träning eller match i rätt tid och med korrekt utrustning</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Du som förälder ansvarar för att </a:t>
            </a:r>
            <a:r>
              <a:rPr lang="sv-SE" sz="1800" b="1" dirty="0">
                <a:effectLst/>
                <a:latin typeface="Calibri" panose="020F0502020204030204" pitchFamily="34" charset="0"/>
                <a:ea typeface="Calibri" panose="020F0502020204030204" pitchFamily="34" charset="0"/>
                <a:cs typeface="Mangal" panose="02040503050203030202" pitchFamily="18" charset="0"/>
              </a:rPr>
              <a:t>svara på kallelser i tid </a:t>
            </a:r>
            <a:r>
              <a:rPr lang="sv-SE" sz="1800" dirty="0">
                <a:effectLst/>
                <a:latin typeface="Calibri" panose="020F0502020204030204" pitchFamily="34" charset="0"/>
                <a:ea typeface="Calibri" panose="020F0502020204030204" pitchFamily="34" charset="0"/>
                <a:cs typeface="Mangal" panose="02040503050203030202" pitchFamily="18" charset="0"/>
              </a:rPr>
              <a:t>till ditt barns matcher och aktiviteter</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Du betalar i tid de </a:t>
            </a:r>
            <a:r>
              <a:rPr lang="sv-SE" sz="1800" b="1" dirty="0">
                <a:effectLst/>
                <a:latin typeface="Calibri" panose="020F0502020204030204" pitchFamily="34" charset="0"/>
                <a:ea typeface="Calibri" panose="020F0502020204030204" pitchFamily="34" charset="0"/>
                <a:cs typeface="Mangal" panose="02040503050203030202" pitchFamily="18" charset="0"/>
              </a:rPr>
              <a:t>medlems- och aktivitetsavgifter </a:t>
            </a:r>
            <a:r>
              <a:rPr lang="sv-SE" sz="1800" dirty="0">
                <a:effectLst/>
                <a:latin typeface="Calibri" panose="020F0502020204030204" pitchFamily="34" charset="0"/>
                <a:ea typeface="Calibri" panose="020F0502020204030204" pitchFamily="34" charset="0"/>
                <a:cs typeface="Mangal" panose="02040503050203030202" pitchFamily="18" charset="0"/>
              </a:rPr>
              <a:t>föreningen beslutat om. Detta är av yttersta vikt då det påverkar försäkringsvillkoren för de som deltar i träning eller på match. Faktura skickas ut i januari och augusti till förälders e-postadress.</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Du förväntas </a:t>
            </a:r>
            <a:r>
              <a:rPr lang="sv-SE" sz="1800" b="1" dirty="0">
                <a:effectLst/>
                <a:latin typeface="Calibri" panose="020F0502020204030204" pitchFamily="34" charset="0"/>
                <a:ea typeface="Calibri" panose="020F0502020204030204" pitchFamily="34" charset="0"/>
                <a:cs typeface="Mangal" panose="02040503050203030202" pitchFamily="18" charset="0"/>
              </a:rPr>
              <a:t>närvara vid föräldramöten </a:t>
            </a:r>
            <a:r>
              <a:rPr lang="sv-SE" sz="1800" dirty="0">
                <a:effectLst/>
                <a:latin typeface="Calibri" panose="020F0502020204030204" pitchFamily="34" charset="0"/>
                <a:ea typeface="Calibri" panose="020F0502020204030204" pitchFamily="34" charset="0"/>
                <a:cs typeface="Mangal" panose="02040503050203030202" pitchFamily="18" charset="0"/>
              </a:rPr>
              <a:t>och ta del av </a:t>
            </a:r>
            <a:r>
              <a:rPr lang="sv-SE" sz="1800" b="1" dirty="0">
                <a:effectLst/>
                <a:latin typeface="Calibri" panose="020F0502020204030204" pitchFamily="34" charset="0"/>
                <a:ea typeface="Calibri" panose="020F0502020204030204" pitchFamily="34" charset="0"/>
                <a:cs typeface="Mangal" panose="02040503050203030202" pitchFamily="18" charset="0"/>
              </a:rPr>
              <a:t>information från tränare/ledare.</a:t>
            </a:r>
          </a:p>
          <a:p>
            <a:pPr marL="342900" indent="-342900">
              <a:buFont typeface="Arial" panose="020B0604020202020204" pitchFamily="34" charset="0"/>
              <a:buChar char="•"/>
            </a:pPr>
            <a:endParaRPr lang="sv-SE" b="1" dirty="0"/>
          </a:p>
        </p:txBody>
      </p:sp>
    </p:spTree>
    <p:extLst>
      <p:ext uri="{BB962C8B-B14F-4D97-AF65-F5344CB8AC3E}">
        <p14:creationId xmlns:p14="http://schemas.microsoft.com/office/powerpoint/2010/main" val="79321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1">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3">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5">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7">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9">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ruta 5">
            <a:extLst>
              <a:ext uri="{FF2B5EF4-FFF2-40B4-BE49-F238E27FC236}">
                <a16:creationId xmlns:a16="http://schemas.microsoft.com/office/drawing/2014/main" id="{C75E5048-F89B-1216-EC8C-D804B2EC4701}"/>
              </a:ext>
            </a:extLst>
          </p:cNvPr>
          <p:cNvSpPr txBox="1"/>
          <p:nvPr/>
        </p:nvSpPr>
        <p:spPr>
          <a:xfrm>
            <a:off x="660042" y="891652"/>
            <a:ext cx="4412021" cy="3030724"/>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OIK F-18</a:t>
            </a:r>
          </a:p>
        </p:txBody>
      </p:sp>
      <p:sp>
        <p:nvSpPr>
          <p:cNvPr id="3" name="textruta 2">
            <a:extLst>
              <a:ext uri="{FF2B5EF4-FFF2-40B4-BE49-F238E27FC236}">
                <a16:creationId xmlns:a16="http://schemas.microsoft.com/office/drawing/2014/main" id="{44DD9EB5-30DF-B69B-3191-AC211696EBC2}"/>
              </a:ext>
            </a:extLst>
          </p:cNvPr>
          <p:cNvSpPr txBox="1"/>
          <p:nvPr/>
        </p:nvSpPr>
        <p:spPr>
          <a:xfrm>
            <a:off x="5663445" y="593140"/>
            <a:ext cx="6100762" cy="5922391"/>
          </a:xfrm>
          <a:prstGeom prst="rect">
            <a:avLst/>
          </a:prstGeom>
          <a:noFill/>
        </p:spPr>
        <p:txBody>
          <a:bodyPr wrap="square">
            <a:spAutoFit/>
          </a:bodyPr>
          <a:lstStyle/>
          <a:p>
            <a:pPr marL="342900" lvl="0" indent="-342900">
              <a:lnSpc>
                <a:spcPct val="107000"/>
              </a:lnSpc>
              <a:buFont typeface="Wingdings" panose="05000000000000000000" pitchFamily="2" charset="2"/>
              <a:buChar char="Ø"/>
            </a:pPr>
            <a:r>
              <a:rPr lang="sv-SE" sz="2400" b="1" dirty="0"/>
              <a:t> Föräldrar forts.</a:t>
            </a:r>
            <a:endParaRPr lang="sv-SE" sz="2400" dirty="0">
              <a:solidFill>
                <a:srgbClr val="FF0000"/>
              </a:solidFill>
              <a:effectLst/>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Vara </a:t>
            </a:r>
            <a:r>
              <a:rPr lang="sv-SE" sz="1800" b="1" dirty="0">
                <a:effectLst/>
                <a:latin typeface="Calibri" panose="020F0502020204030204" pitchFamily="34" charset="0"/>
                <a:ea typeface="Calibri" panose="020F0502020204030204" pitchFamily="34" charset="0"/>
                <a:cs typeface="Mangal" panose="02040503050203030202" pitchFamily="18" charset="0"/>
              </a:rPr>
              <a:t>matchvärd </a:t>
            </a:r>
            <a:r>
              <a:rPr lang="sv-SE" sz="1800" dirty="0">
                <a:effectLst/>
                <a:latin typeface="Calibri" panose="020F0502020204030204" pitchFamily="34" charset="0"/>
                <a:ea typeface="Calibri" panose="020F0502020204030204" pitchFamily="34" charset="0"/>
                <a:cs typeface="Mangal" panose="02040503050203030202" pitchFamily="18" charset="0"/>
              </a:rPr>
              <a:t>vid hemmamatcher</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Baka till </a:t>
            </a:r>
            <a:r>
              <a:rPr lang="sv-SE" sz="1800" b="1" dirty="0">
                <a:effectLst/>
                <a:latin typeface="Calibri" panose="020F0502020204030204" pitchFamily="34" charset="0"/>
                <a:ea typeface="Calibri" panose="020F0502020204030204" pitchFamily="34" charset="0"/>
                <a:cs typeface="Mangal" panose="02040503050203030202" pitchFamily="18" charset="0"/>
              </a:rPr>
              <a:t>kiosk</a:t>
            </a:r>
            <a:r>
              <a:rPr lang="sv-SE" sz="1800" dirty="0">
                <a:effectLst/>
                <a:latin typeface="Calibri" panose="020F0502020204030204" pitchFamily="34" charset="0"/>
                <a:ea typeface="Calibri" panose="020F0502020204030204" pitchFamily="34" charset="0"/>
                <a:cs typeface="Mangal" panose="02040503050203030202" pitchFamily="18" charset="0"/>
              </a:rPr>
              <a:t> och sälja i kiosken på hemmamatcher</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Mangal" panose="02040503050203030202" pitchFamily="18" charset="0"/>
              </a:rPr>
              <a:t>Skjuts till bortamatcher </a:t>
            </a:r>
          </a:p>
          <a:p>
            <a:pPr marL="342900" lvl="0" indent="-342900">
              <a:lnSpc>
                <a:spcPct val="107000"/>
              </a:lnSpc>
              <a:buFont typeface="Symbol" panose="05050102010706020507" pitchFamily="18" charset="2"/>
              <a:buChar char=""/>
            </a:pPr>
            <a:r>
              <a:rPr lang="sv-SE" sz="1800" b="1" dirty="0">
                <a:effectLst/>
                <a:latin typeface="Calibri" panose="020F0502020204030204" pitchFamily="34" charset="0"/>
                <a:ea typeface="Calibri" panose="020F0502020204030204" pitchFamily="34" charset="0"/>
                <a:cs typeface="Mangal" panose="02040503050203030202" pitchFamily="18" charset="0"/>
              </a:rPr>
              <a:t>Lottförsäljning 3ggr/år </a:t>
            </a:r>
            <a:r>
              <a:rPr lang="sv-SE" sz="1800" dirty="0">
                <a:effectLst/>
                <a:latin typeface="Calibri" panose="020F0502020204030204" pitchFamily="34" charset="0"/>
                <a:ea typeface="Calibri" panose="020F0502020204030204" pitchFamily="34" charset="0"/>
                <a:cs typeface="Mangal" panose="02040503050203030202" pitchFamily="18" charset="0"/>
              </a:rPr>
              <a:t>enligt föreningens beslut </a:t>
            </a:r>
          </a:p>
          <a:p>
            <a:pPr marL="342900" lvl="0" indent="-342900">
              <a:lnSpc>
                <a:spcPct val="107000"/>
              </a:lnSpc>
              <a:spcAft>
                <a:spcPts val="800"/>
              </a:spcAft>
              <a:buFont typeface="Symbol" panose="05050102010706020507" pitchFamily="18" charset="2"/>
              <a:buChar char=""/>
            </a:pPr>
            <a:r>
              <a:rPr lang="sv-SE" dirty="0">
                <a:latin typeface="Calibri" panose="020F0502020204030204" pitchFamily="34" charset="0"/>
                <a:ea typeface="Calibri" panose="020F0502020204030204" pitchFamily="34" charset="0"/>
                <a:cs typeface="Mangal" panose="02040503050203030202" pitchFamily="18" charset="0"/>
              </a:rPr>
              <a:t>A</a:t>
            </a:r>
            <a:r>
              <a:rPr lang="sv-SE" sz="1800" dirty="0">
                <a:effectLst/>
                <a:latin typeface="Calibri" panose="020F0502020204030204" pitchFamily="34" charset="0"/>
                <a:ea typeface="Calibri" panose="020F0502020204030204" pitchFamily="34" charset="0"/>
                <a:cs typeface="Mangal" panose="02040503050203030202" pitchFamily="18" charset="0"/>
              </a:rPr>
              <a:t>rrangemang som Oxelösunds IK eller laget anordnar (enligt </a:t>
            </a:r>
            <a:r>
              <a:rPr lang="sv-SE" sz="1800" dirty="0" err="1">
                <a:effectLst/>
                <a:latin typeface="Calibri" panose="020F0502020204030204" pitchFamily="34" charset="0"/>
                <a:ea typeface="Calibri" panose="020F0502020204030204" pitchFamily="34" charset="0"/>
                <a:cs typeface="Mangal" panose="02040503050203030202" pitchFamily="18" charset="0"/>
              </a:rPr>
              <a:t>OIKs</a:t>
            </a:r>
            <a:r>
              <a:rPr lang="sv-SE" sz="1800" dirty="0">
                <a:effectLst/>
                <a:latin typeface="Calibri" panose="020F0502020204030204" pitchFamily="34" charset="0"/>
                <a:ea typeface="Calibri" panose="020F0502020204030204" pitchFamily="34" charset="0"/>
                <a:cs typeface="Mangal" panose="02040503050203030202" pitchFamily="18" charset="0"/>
              </a:rPr>
              <a:t> </a:t>
            </a:r>
            <a:r>
              <a:rPr lang="sv-SE" sz="1800" dirty="0" err="1">
                <a:effectLst/>
                <a:latin typeface="Calibri" panose="020F0502020204030204" pitchFamily="34" charset="0"/>
                <a:ea typeface="Calibri" panose="020F0502020204030204" pitchFamily="34" charset="0"/>
                <a:cs typeface="Mangal" panose="02040503050203030202" pitchFamily="18" charset="0"/>
              </a:rPr>
              <a:t>årshjul</a:t>
            </a:r>
            <a:r>
              <a:rPr lang="sv-SE" sz="1800" dirty="0">
                <a:effectLst/>
                <a:latin typeface="Calibri" panose="020F0502020204030204" pitchFamily="34" charset="0"/>
                <a:ea typeface="Calibri" panose="020F0502020204030204" pitchFamily="34" charset="0"/>
                <a:cs typeface="Mangal" panose="02040503050203030202" pitchFamily="18" charset="0"/>
              </a:rPr>
              <a:t> förväntas varje lag i föreningen delta och hjälpa till på olika arrangemang under året. Varje lag tilldelas 1-2 uppgifter under året och alla i laget förväntas hjälpa till)</a:t>
            </a:r>
          </a:p>
          <a:p>
            <a:pPr marL="342900" lvl="0" indent="-342900">
              <a:lnSpc>
                <a:spcPct val="107000"/>
              </a:lnSpc>
              <a:spcAft>
                <a:spcPts val="800"/>
              </a:spcAft>
              <a:buFont typeface="Symbol" panose="05050102010706020507" pitchFamily="18" charset="2"/>
              <a:buChar char=""/>
            </a:pPr>
            <a:r>
              <a:rPr lang="sv-SE" sz="1800" b="1" dirty="0">
                <a:effectLst/>
                <a:latin typeface="Calibri" panose="020F0502020204030204" pitchFamily="34" charset="0"/>
                <a:ea typeface="Calibri" panose="020F0502020204030204" pitchFamily="34" charset="0"/>
                <a:cs typeface="Mangal" panose="02040503050203030202" pitchFamily="18" charset="0"/>
              </a:rPr>
              <a:t>Föräldrar är </a:t>
            </a:r>
            <a:r>
              <a:rPr lang="sv-SE" b="1" dirty="0">
                <a:latin typeface="Calibri" panose="020F0502020204030204" pitchFamily="34" charset="0"/>
                <a:ea typeface="Calibri" panose="020F0502020204030204" pitchFamily="34" charset="0"/>
                <a:cs typeface="Mangal" panose="02040503050203030202" pitchFamily="18" charset="0"/>
              </a:rPr>
              <a:t>de </a:t>
            </a:r>
            <a:r>
              <a:rPr lang="sv-SE" sz="1800" b="1" dirty="0">
                <a:effectLst/>
                <a:latin typeface="Calibri" panose="020F0502020204030204" pitchFamily="34" charset="0"/>
                <a:ea typeface="Calibri" panose="020F0502020204030204" pitchFamily="34" charset="0"/>
                <a:cs typeface="Mangal" panose="02040503050203030202" pitchFamily="18" charset="0"/>
              </a:rPr>
              <a:t>viktigaste spelarna!</a:t>
            </a:r>
          </a:p>
          <a:p>
            <a:pPr marL="342900" lvl="0" indent="-342900">
              <a:lnSpc>
                <a:spcPct val="107000"/>
              </a:lnSpc>
              <a:spcAft>
                <a:spcPts val="800"/>
              </a:spcAft>
              <a:buFont typeface="Wingdings" panose="05000000000000000000" pitchFamily="2" charset="2"/>
              <a:buChar char="Ø"/>
            </a:pPr>
            <a:r>
              <a:rPr lang="sv-SE" sz="2400" b="1" dirty="0">
                <a:latin typeface="Calibri" panose="020F0502020204030204" pitchFamily="34" charset="0"/>
                <a:ea typeface="Calibri" panose="020F0502020204030204" pitchFamily="34" charset="0"/>
                <a:cs typeface="Mangal" panose="02040503050203030202" pitchFamily="18" charset="0"/>
              </a:rPr>
              <a:t>Laget.se </a:t>
            </a:r>
          </a:p>
          <a:p>
            <a:pPr marL="342900" lvl="0" indent="-342900">
              <a:lnSpc>
                <a:spcPct val="107000"/>
              </a:lnSpc>
              <a:spcAft>
                <a:spcPts val="800"/>
              </a:spcAft>
              <a:buFont typeface="Symbol" panose="05050102010706020507" pitchFamily="18" charset="2"/>
              <a:buChar char=""/>
            </a:pPr>
            <a:r>
              <a:rPr lang="sv-SE" dirty="0">
                <a:latin typeface="Calibri" panose="020F0502020204030204" pitchFamily="34" charset="0"/>
                <a:ea typeface="Calibri" panose="020F0502020204030204" pitchFamily="34" charset="0"/>
                <a:cs typeface="Mangal" panose="02040503050203030202" pitchFamily="18" charset="0"/>
              </a:rPr>
              <a:t>V</a:t>
            </a:r>
            <a:r>
              <a:rPr lang="sv-SE" sz="1800" dirty="0">
                <a:effectLst/>
                <a:latin typeface="Calibri" panose="020F0502020204030204" pitchFamily="34" charset="0"/>
                <a:ea typeface="Calibri" panose="020F0502020204030204" pitchFamily="34" charset="0"/>
                <a:cs typeface="Mangal" panose="02040503050203030202" pitchFamily="18" charset="0"/>
              </a:rPr>
              <a:t>år gemensamma kommunikationsplattform. Med den kan ledare och föräldrar kommunicera, håla reda på träningstider och matcher m.m.</a:t>
            </a:r>
          </a:p>
          <a:p>
            <a:pPr lvl="0">
              <a:lnSpc>
                <a:spcPct val="107000"/>
              </a:lnSpc>
              <a:spcAft>
                <a:spcPts val="800"/>
              </a:spcAft>
            </a:pPr>
            <a:endParaRPr lang="sv-SE" sz="18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spcAft>
                <a:spcPts val="800"/>
              </a:spcAft>
              <a:buFont typeface="Wingdings" panose="05000000000000000000" pitchFamily="2" charset="2"/>
              <a:buChar char="Ø"/>
            </a:pPr>
            <a:r>
              <a:rPr lang="sv-SE" sz="2400" b="1" dirty="0">
                <a:effectLst/>
                <a:latin typeface="Calibri" panose="020F0502020204030204" pitchFamily="34" charset="0"/>
                <a:ea typeface="Calibri" panose="020F0502020204030204" pitchFamily="34" charset="0"/>
                <a:cs typeface="Mangal" panose="02040503050203030202" pitchFamily="18" charset="0"/>
              </a:rPr>
              <a:t>info@oik.nu</a:t>
            </a:r>
          </a:p>
        </p:txBody>
      </p:sp>
    </p:spTree>
    <p:extLst>
      <p:ext uri="{BB962C8B-B14F-4D97-AF65-F5344CB8AC3E}">
        <p14:creationId xmlns:p14="http://schemas.microsoft.com/office/powerpoint/2010/main" val="290567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1">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3">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5">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7">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9">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ruta 5">
            <a:extLst>
              <a:ext uri="{FF2B5EF4-FFF2-40B4-BE49-F238E27FC236}">
                <a16:creationId xmlns:a16="http://schemas.microsoft.com/office/drawing/2014/main" id="{C75E5048-F89B-1216-EC8C-D804B2EC4701}"/>
              </a:ext>
            </a:extLst>
          </p:cNvPr>
          <p:cNvSpPr txBox="1"/>
          <p:nvPr/>
        </p:nvSpPr>
        <p:spPr>
          <a:xfrm>
            <a:off x="660042" y="891652"/>
            <a:ext cx="4412021" cy="3030724"/>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OIK F-18</a:t>
            </a:r>
          </a:p>
        </p:txBody>
      </p:sp>
      <p:pic>
        <p:nvPicPr>
          <p:cNvPr id="2" name="Bild 1" descr="Frågor med hel fyllning">
            <a:extLst>
              <a:ext uri="{FF2B5EF4-FFF2-40B4-BE49-F238E27FC236}">
                <a16:creationId xmlns:a16="http://schemas.microsoft.com/office/drawing/2014/main" id="{8AB70C8D-585B-1A9B-6E20-63ACA74366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3688" y="998861"/>
            <a:ext cx="4860275" cy="4860275"/>
          </a:xfrm>
          <a:prstGeom prst="rect">
            <a:avLst/>
          </a:prstGeom>
        </p:spPr>
      </p:pic>
    </p:spTree>
    <p:extLst>
      <p:ext uri="{BB962C8B-B14F-4D97-AF65-F5344CB8AC3E}">
        <p14:creationId xmlns:p14="http://schemas.microsoft.com/office/powerpoint/2010/main" val="8755433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428</Words>
  <Application>Microsoft Office PowerPoint</Application>
  <PresentationFormat>Bredbild</PresentationFormat>
  <Paragraphs>51</Paragraphs>
  <Slides>7</Slides>
  <Notes>0</Notes>
  <HiddenSlides>0</HiddenSlides>
  <MMClips>0</MMClips>
  <ScaleCrop>false</ScaleCrop>
  <HeadingPairs>
    <vt:vector size="4" baseType="variant">
      <vt:variant>
        <vt:lpstr>Tema</vt:lpstr>
      </vt:variant>
      <vt:variant>
        <vt:i4>1</vt:i4>
      </vt:variant>
      <vt:variant>
        <vt:lpstr>Bildrubriker</vt:lpstr>
      </vt:variant>
      <vt:variant>
        <vt:i4>7</vt:i4>
      </vt:variant>
    </vt:vector>
  </HeadingPairs>
  <TitlesOfParts>
    <vt:vector size="8" baseType="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Immo Sara</dc:creator>
  <cp:lastModifiedBy>Sara Immo</cp:lastModifiedBy>
  <cp:revision>8</cp:revision>
  <dcterms:created xsi:type="dcterms:W3CDTF">2024-09-12T14:55:09Z</dcterms:created>
  <dcterms:modified xsi:type="dcterms:W3CDTF">2024-10-26T11:15:31Z</dcterms:modified>
</cp:coreProperties>
</file>