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1" r:id="rId5"/>
    <p:sldId id="264" r:id="rId6"/>
    <p:sldId id="263" r:id="rId7"/>
    <p:sldId id="265" r:id="rId8"/>
    <p:sldId id="266" r:id="rId9"/>
    <p:sldId id="269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46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FE4702-AF15-5DB4-EB50-DDFC4CA575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A0D4CF2-9402-EE5B-9070-2C21A9F6AC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2C8F270-382E-730A-6356-8B8AD7D78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46FB-505E-49A0-B9A5-E877A64E3B1E}" type="datetimeFigureOut">
              <a:rPr lang="sv-SE" smtClean="0"/>
              <a:t>2024-03-02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336C141-7877-B6C7-0907-F78B1769C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8266B5E-2394-D611-622D-D81A65431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EF5C-4184-413A-8568-F61410331E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2085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C6CA6C-B126-E52A-8C89-CB5274893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2222BF3-D66A-6328-E33E-1DD785DA89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9A3DE83-A604-DAB0-20BE-BEDFD4D15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46FB-505E-49A0-B9A5-E877A64E3B1E}" type="datetimeFigureOut">
              <a:rPr lang="sv-SE" smtClean="0"/>
              <a:t>2024-03-02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0DC7E9F-6DF9-1591-6805-BF44CA67F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E0DA4BD-8C3E-58EE-AE7A-22C0664F1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EF5C-4184-413A-8568-F61410331E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2287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C3E20778-25DA-AB7A-4889-0C74FEFD37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BFBE0DA-F28B-FD42-002E-9BD01122F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BBF6DE-B7BC-96A2-CA09-7D9B1811C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46FB-505E-49A0-B9A5-E877A64E3B1E}" type="datetimeFigureOut">
              <a:rPr lang="sv-SE" smtClean="0"/>
              <a:t>2024-03-02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7F11DBC-3DB2-7DF5-D748-6BC807E65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26165D7-F618-A371-27DA-355136E38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EF5C-4184-413A-8568-F61410331E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9604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E12855-E864-E292-9792-6DEBCC047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A2C4C94-122A-BBE4-26FE-7026A7EA7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77B312A-BD19-95ED-BC22-B65D4779C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46FB-505E-49A0-B9A5-E877A64E3B1E}" type="datetimeFigureOut">
              <a:rPr lang="sv-SE" smtClean="0"/>
              <a:t>2024-03-02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0C8A6F9-E789-84F1-33FD-57927D31C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397032E-06FC-28CC-7B8F-F15393B91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EF5C-4184-413A-8568-F61410331E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8061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10FF61-FD43-B91E-C247-6C131574B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51B53E6-8C9B-E270-8551-2872A04121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C8D83DA-6E50-E3BF-837C-0A23CFE0C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46FB-505E-49A0-B9A5-E877A64E3B1E}" type="datetimeFigureOut">
              <a:rPr lang="sv-SE" smtClean="0"/>
              <a:t>2024-03-02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FD3895D-D3BD-5C87-7B4A-5B45BC4D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6A011B5-8FDA-366B-ED50-1F622FE08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EF5C-4184-413A-8568-F61410331E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2258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332B42-8351-321C-4532-A658CB243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A765E8D-3421-BE9E-0FC9-86BAA5BBBC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C16A6D6-C7FD-D0AD-4936-B83C555F60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A9EB62C-12FB-FB35-C851-D23FFF916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46FB-505E-49A0-B9A5-E877A64E3B1E}" type="datetimeFigureOut">
              <a:rPr lang="sv-SE" smtClean="0"/>
              <a:t>2024-03-02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DA5797D-1D7F-3C9C-9822-0388CE444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82639E5-C20C-9F80-0CA2-2D5256257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EF5C-4184-413A-8568-F61410331E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7684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EDD3EE-E3D6-402B-2BB7-7D03A9C94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DDBEFC9-EE85-2122-D996-24767A7A3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2FA2F11-488D-55D2-F174-BA7D6D8285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078ABDF-6B67-0144-80C1-17BBDD2EB2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264F023-0027-2FB6-4B4C-C3F46F7F6B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C764DAA-7516-E4D8-3224-70F66FD41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46FB-505E-49A0-B9A5-E877A64E3B1E}" type="datetimeFigureOut">
              <a:rPr lang="sv-SE" smtClean="0"/>
              <a:t>2024-03-02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BE785BF-C54C-29BB-5322-C869A4F86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136AEAC-D73E-61F3-12E9-7F0A052A2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EF5C-4184-413A-8568-F61410331E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2136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E3D00EC-29C8-7E5E-B879-4D9D58889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F2C4F3F-224F-F5E7-7FC3-8932099C5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46FB-505E-49A0-B9A5-E877A64E3B1E}" type="datetimeFigureOut">
              <a:rPr lang="sv-SE" smtClean="0"/>
              <a:t>2024-03-02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2941285-DD2F-9AE3-7448-DC0700409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4344015-52CE-CD66-25C1-75AE8E50B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EF5C-4184-413A-8568-F61410331E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9596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8BD7C5B-E470-BAEF-BA5A-F4690E157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46FB-505E-49A0-B9A5-E877A64E3B1E}" type="datetimeFigureOut">
              <a:rPr lang="sv-SE" smtClean="0"/>
              <a:t>2024-03-02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9FCA247-EB88-3AAE-84F7-5C2E34EE2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106E464-26FE-C23A-9C5B-AFF671D69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EF5C-4184-413A-8568-F61410331E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5857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8AC7C-16DA-CE23-F28B-D641959F4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38CF16F-30CD-2DF3-A7C8-B5D456785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55AF772-D463-5ECA-37BC-82033497A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F0DD53C-B1B9-F9E3-FFB6-DBE0E5BF0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46FB-505E-49A0-B9A5-E877A64E3B1E}" type="datetimeFigureOut">
              <a:rPr lang="sv-SE" smtClean="0"/>
              <a:t>2024-03-02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1B0386B-0E2F-ECA2-D88A-533658FF2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8767680-EC42-0A52-295B-3A4A49A6C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EF5C-4184-413A-8568-F61410331E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965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D196B2-7C27-670D-EC77-511BCA0B3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FC5CBD0-2632-704C-07B6-4B6C262396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D3A8153-9EF6-BA39-694A-E7C2B27477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3CD94FB-20C2-62EA-564F-9882DA4A9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46FB-505E-49A0-B9A5-E877A64E3B1E}" type="datetimeFigureOut">
              <a:rPr lang="sv-SE" smtClean="0"/>
              <a:t>2024-03-02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1E8574D-6EA6-23AD-1382-F9449ED4F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E426F77-A5FA-3C01-65B7-CBAE99DB5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EF5C-4184-413A-8568-F61410331E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146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73565D3-FF0A-9C85-DC1B-E2B7F3075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626E382-FA35-8787-EEB4-45A2030034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C22CBD3-6337-FC10-6CD4-15666BEBD3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C46FB-505E-49A0-B9A5-E877A64E3B1E}" type="datetimeFigureOut">
              <a:rPr lang="sv-SE" smtClean="0"/>
              <a:t>2024-03-02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1DCB6D-821E-C317-1BAD-BFAF15B8DB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1B351D0-E18D-1116-3EEF-0AFC18DD3E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1EF5C-4184-413A-8568-F61410331E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5201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kolmardencup.se/" TargetMode="External"/><Relationship Id="rId2" Type="http://schemas.openxmlformats.org/officeDocument/2006/relationships/hyperlink" Target="https://nicopiacup.cups.nu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93245F62-CCC4-49E4-B95B-EA6C1E790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1BD8E2B-0672-D79F-2082-D17B2661DC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882" y="3577456"/>
            <a:ext cx="10909640" cy="1687814"/>
          </a:xfrm>
        </p:spPr>
        <p:txBody>
          <a:bodyPr anchor="b">
            <a:normAutofit/>
          </a:bodyPr>
          <a:lstStyle/>
          <a:p>
            <a:r>
              <a:rPr lang="sv-SE" sz="6600"/>
              <a:t>OIK F 13-15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3B458CF-4BED-6A2F-C460-BCF7A903DF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881" y="5660607"/>
            <a:ext cx="10909643" cy="552659"/>
          </a:xfrm>
        </p:spPr>
        <p:txBody>
          <a:bodyPr anchor="t">
            <a:normAutofit/>
          </a:bodyPr>
          <a:lstStyle/>
          <a:p>
            <a:r>
              <a:rPr lang="sv-SE"/>
              <a:t>2024-03-05</a:t>
            </a:r>
          </a:p>
        </p:txBody>
      </p:sp>
      <p:pic>
        <p:nvPicPr>
          <p:cNvPr id="2050" name="Picture 2" descr="Oxelösunds IK">
            <a:extLst>
              <a:ext uri="{FF2B5EF4-FFF2-40B4-BE49-F238E27FC236}">
                <a16:creationId xmlns:a16="http://schemas.microsoft.com/office/drawing/2014/main" id="{B025CE18-6927-3F87-CDE6-DFADB54080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25145" y="591670"/>
            <a:ext cx="5337114" cy="2742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7" name="sketch line">
            <a:extLst>
              <a:ext uri="{FF2B5EF4-FFF2-40B4-BE49-F238E27FC236}">
                <a16:creationId xmlns:a16="http://schemas.microsoft.com/office/drawing/2014/main" id="{E6C0DD6B-6AA3-448F-9B99-8386295B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5509052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803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43D52F9-2BF2-5847-317E-0CF79BCD4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281098" y="-1265320"/>
            <a:ext cx="1636791" cy="6042672"/>
          </a:xfrm>
        </p:spPr>
        <p:txBody>
          <a:bodyPr anchor="b">
            <a:normAutofit/>
          </a:bodyPr>
          <a:lstStyle/>
          <a:p>
            <a:pPr algn="r"/>
            <a:endParaRPr lang="sv-SE" sz="4000" dirty="0">
              <a:solidFill>
                <a:srgbClr val="FFFFFF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3841173-6127-DFB4-665D-4C5E9653B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v-SE" sz="3200" b="1" dirty="0"/>
              <a:t>Nuläge</a:t>
            </a:r>
          </a:p>
          <a:p>
            <a:pPr marL="0" indent="0">
              <a:buNone/>
            </a:pPr>
            <a:endParaRPr lang="sv-SE" sz="3200" b="1" dirty="0"/>
          </a:p>
          <a:p>
            <a:pPr>
              <a:buFont typeface="Courier New" panose="02070309020205020404" pitchFamily="49" charset="0"/>
              <a:buChar char="o"/>
            </a:pPr>
            <a:r>
              <a:rPr lang="sv-SE" sz="2400" dirty="0"/>
              <a:t> 25 tjejer i laget</a:t>
            </a:r>
          </a:p>
          <a:p>
            <a:pPr marL="0" indent="0">
              <a:buNone/>
            </a:pPr>
            <a:r>
              <a:rPr lang="sv-SE" sz="2400" dirty="0"/>
              <a:t>	13 födda 2013</a:t>
            </a:r>
          </a:p>
          <a:p>
            <a:pPr marL="0" indent="0">
              <a:buNone/>
            </a:pPr>
            <a:r>
              <a:rPr lang="sv-SE" sz="2400" dirty="0"/>
              <a:t>	 6 födda 2014</a:t>
            </a:r>
          </a:p>
          <a:p>
            <a:pPr marL="0" indent="0">
              <a:buNone/>
            </a:pPr>
            <a:r>
              <a:rPr lang="sv-SE" sz="2400" dirty="0"/>
              <a:t>	 6 födda 2015</a:t>
            </a:r>
          </a:p>
          <a:p>
            <a:pPr marL="0" indent="0">
              <a:buNone/>
            </a:pPr>
            <a:r>
              <a:rPr lang="sv-SE" sz="2400" dirty="0"/>
              <a:t>	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sz="2400" dirty="0"/>
              <a:t>Tränare: Sara Göteskog, Sabina </a:t>
            </a:r>
            <a:r>
              <a:rPr lang="sv-SE" sz="2400" dirty="0" err="1"/>
              <a:t>Avander</a:t>
            </a:r>
            <a:r>
              <a:rPr lang="sv-SE" sz="2400" dirty="0"/>
              <a:t>, Micke </a:t>
            </a:r>
            <a:r>
              <a:rPr lang="sv-SE" sz="2400" dirty="0" err="1"/>
              <a:t>Åstedt</a:t>
            </a:r>
            <a:r>
              <a:rPr lang="sv-SE" sz="2400" dirty="0"/>
              <a:t>, Nicklas Hedberg, (Johan Dahlström)</a:t>
            </a:r>
          </a:p>
          <a:p>
            <a:pPr marL="0" indent="0">
              <a:buNone/>
            </a:pPr>
            <a:r>
              <a:rPr lang="sv-SE" sz="2400" dirty="0"/>
              <a:t>- Vi behöver vara fler </a:t>
            </a:r>
            <a:r>
              <a:rPr lang="sv-SE" sz="2400" dirty="0" err="1"/>
              <a:t>pga</a:t>
            </a:r>
            <a:r>
              <a:rPr lang="sv-SE" sz="2400" dirty="0"/>
              <a:t> skiftarbete mm</a:t>
            </a:r>
          </a:p>
          <a:p>
            <a:pPr marL="0" indent="0">
              <a:buNone/>
            </a:pPr>
            <a:r>
              <a:rPr lang="sv-SE" sz="2400" dirty="0"/>
              <a:t>- Administrativa uppgifter, planera träningar, stötta vid träningar, föräldragrupp, lotter, övriga aktiviteter…</a:t>
            </a:r>
          </a:p>
        </p:txBody>
      </p:sp>
      <p:pic>
        <p:nvPicPr>
          <p:cNvPr id="1026" name="Picture 2" descr="Oxelösunds IK">
            <a:extLst>
              <a:ext uri="{FF2B5EF4-FFF2-40B4-BE49-F238E27FC236}">
                <a16:creationId xmlns:a16="http://schemas.microsoft.com/office/drawing/2014/main" id="{807E22F7-B1DC-2900-FE72-D7DAA55296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955" y="1043424"/>
            <a:ext cx="3501554" cy="190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5769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3D52F9-2BF2-5847-317E-0CF79BCD4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281098" y="-1265320"/>
            <a:ext cx="1636791" cy="6042672"/>
          </a:xfrm>
        </p:spPr>
        <p:txBody>
          <a:bodyPr anchor="b">
            <a:normAutofit/>
          </a:bodyPr>
          <a:lstStyle/>
          <a:p>
            <a:pPr algn="r"/>
            <a:r>
              <a:rPr lang="sv-SE" sz="4000" dirty="0">
                <a:solidFill>
                  <a:srgbClr val="FFFFFF"/>
                </a:solidFill>
              </a:rPr>
              <a:t>§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3841173-6127-DFB4-665D-4C5E9653B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v-SE" sz="3200" b="1" dirty="0"/>
              <a:t>Seriespel</a:t>
            </a:r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r>
              <a:rPr lang="sv-SE" sz="2400" dirty="0"/>
              <a:t>- 1 lag anmält</a:t>
            </a:r>
          </a:p>
          <a:p>
            <a:pPr marL="0" indent="0">
              <a:buNone/>
            </a:pPr>
            <a:r>
              <a:rPr lang="sv-SE" sz="2400" dirty="0"/>
              <a:t>- Spelform 7 mot 7</a:t>
            </a:r>
          </a:p>
          <a:p>
            <a:pPr marL="0" indent="0">
              <a:buNone/>
            </a:pPr>
            <a:r>
              <a:rPr lang="sv-SE" sz="2400" dirty="0"/>
              <a:t>- Lite ”tuffare” än förra året</a:t>
            </a:r>
          </a:p>
          <a:p>
            <a:pPr marL="0" indent="0">
              <a:buNone/>
            </a:pPr>
            <a:r>
              <a:rPr lang="sv-SE" sz="2400" dirty="0"/>
              <a:t>- Matchdeltagande utifrån vad vi ser är bäst för individen och laget. </a:t>
            </a:r>
          </a:p>
          <a:p>
            <a:pPr marL="0" indent="0">
              <a:buNone/>
            </a:pPr>
            <a:r>
              <a:rPr lang="sv-SE" sz="2400" dirty="0"/>
              <a:t>- Svara på kallelse till match så fort som möjligt</a:t>
            </a:r>
          </a:p>
          <a:p>
            <a:pPr marL="0" indent="0">
              <a:buNone/>
            </a:pPr>
            <a:r>
              <a:rPr lang="sv-SE" sz="2400" dirty="0"/>
              <a:t>- Matchvärd på hemmamatcher, står i kallelse vem, kan du inte så får du byta med någon.</a:t>
            </a:r>
          </a:p>
          <a:p>
            <a:pPr marL="0" indent="0">
              <a:buNone/>
            </a:pPr>
            <a:r>
              <a:rPr lang="sv-SE" sz="2400" dirty="0"/>
              <a:t>- Samåkning till match</a:t>
            </a:r>
            <a:endParaRPr lang="sv-SE" sz="2000" dirty="0"/>
          </a:p>
          <a:p>
            <a:pPr marL="0" indent="0">
              <a:buNone/>
            </a:pPr>
            <a:endParaRPr lang="sv-SE" sz="2000" dirty="0"/>
          </a:p>
        </p:txBody>
      </p:sp>
      <p:pic>
        <p:nvPicPr>
          <p:cNvPr id="1026" name="Picture 2" descr="Oxelösunds IK">
            <a:extLst>
              <a:ext uri="{FF2B5EF4-FFF2-40B4-BE49-F238E27FC236}">
                <a16:creationId xmlns:a16="http://schemas.microsoft.com/office/drawing/2014/main" id="{807E22F7-B1DC-2900-FE72-D7DAA55296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955" y="1043424"/>
            <a:ext cx="3501554" cy="190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8640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3D52F9-2BF2-5847-317E-0CF79BCD4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281098" y="-1265320"/>
            <a:ext cx="1636791" cy="6042672"/>
          </a:xfrm>
        </p:spPr>
        <p:txBody>
          <a:bodyPr anchor="b">
            <a:normAutofit/>
          </a:bodyPr>
          <a:lstStyle/>
          <a:p>
            <a:pPr algn="r"/>
            <a:endParaRPr lang="sv-SE" sz="4000" dirty="0">
              <a:solidFill>
                <a:srgbClr val="FFFFFF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3841173-6127-DFB4-665D-4C5E9653B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 fontScale="77500" lnSpcReduction="20000"/>
          </a:bodyPr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>
              <a:buFont typeface="Wingdings" panose="05000000000000000000" pitchFamily="2" charset="2"/>
              <a:buChar char="Ø"/>
            </a:pPr>
            <a:r>
              <a:rPr lang="sv-SE" sz="3500" b="1" dirty="0"/>
              <a:t>Träningar </a:t>
            </a:r>
            <a:r>
              <a:rPr lang="sv-SE" sz="3500" b="1" dirty="0" err="1"/>
              <a:t>vt</a:t>
            </a:r>
            <a:r>
              <a:rPr lang="sv-SE" sz="3500" b="1" dirty="0"/>
              <a:t> 2024</a:t>
            </a:r>
          </a:p>
          <a:p>
            <a:pPr marL="0" indent="0">
              <a:buNone/>
            </a:pPr>
            <a:endParaRPr lang="sv-SE" sz="2000" dirty="0"/>
          </a:p>
          <a:p>
            <a:pPr>
              <a:buFont typeface="Courier New" panose="02070309020205020404" pitchFamily="49" charset="0"/>
              <a:buChar char="o"/>
            </a:pPr>
            <a:r>
              <a:rPr lang="sv-SE" sz="2600" dirty="0"/>
              <a:t>Onsdagar kl.18.15-19.30 KG</a:t>
            </a:r>
          </a:p>
          <a:p>
            <a:pPr marL="0" indent="0">
              <a:buNone/>
            </a:pPr>
            <a:r>
              <a:rPr lang="sv-SE" sz="2600" dirty="0"/>
              <a:t>- önskemål om en tid till när grässäsongen drar igång </a:t>
            </a:r>
          </a:p>
          <a:p>
            <a:pPr marL="0" indent="0">
              <a:buNone/>
            </a:pPr>
            <a:r>
              <a:rPr lang="sv-SE" sz="2600" dirty="0"/>
              <a:t>(just nu dåligt med tider)</a:t>
            </a:r>
          </a:p>
          <a:p>
            <a:pPr marL="0" indent="0">
              <a:buNone/>
            </a:pPr>
            <a:endParaRPr lang="sv-SE" sz="2600" dirty="0"/>
          </a:p>
          <a:p>
            <a:pPr>
              <a:buFont typeface="Courier New" panose="02070309020205020404" pitchFamily="49" charset="0"/>
              <a:buChar char="o"/>
            </a:pPr>
            <a:r>
              <a:rPr lang="sv-SE" sz="2600" dirty="0"/>
              <a:t>Lördagar kl.10.00-11.00 </a:t>
            </a:r>
            <a:r>
              <a:rPr lang="sv-SE" sz="2600" dirty="0" err="1"/>
              <a:t>Breviksskolan</a:t>
            </a:r>
            <a:endParaRPr lang="sv-SE" sz="2600" dirty="0"/>
          </a:p>
          <a:p>
            <a:pPr marL="0" indent="0">
              <a:buNone/>
            </a:pPr>
            <a:endParaRPr lang="sv-SE" sz="2600" dirty="0"/>
          </a:p>
          <a:p>
            <a:pPr marL="0" indent="0">
              <a:buNone/>
            </a:pPr>
            <a:r>
              <a:rPr lang="sv-SE" sz="2600" u="sng" dirty="0"/>
              <a:t>Utmaningar:</a:t>
            </a:r>
          </a:p>
          <a:p>
            <a:pPr marL="0" indent="0">
              <a:buNone/>
            </a:pPr>
            <a:r>
              <a:rPr lang="sv-SE" sz="2600" dirty="0"/>
              <a:t>- Olika utvecklingsnivåer</a:t>
            </a:r>
          </a:p>
          <a:p>
            <a:pPr marL="0" indent="0">
              <a:buNone/>
            </a:pPr>
            <a:r>
              <a:rPr lang="sv-SE" sz="2600" dirty="0"/>
              <a:t>- Ålder och mognad</a:t>
            </a:r>
          </a:p>
          <a:p>
            <a:pPr marL="0" indent="0">
              <a:buNone/>
            </a:pPr>
            <a:r>
              <a:rPr lang="sv-SE" sz="2600" dirty="0"/>
              <a:t>- Nya tjejer som vill spela fotboll </a:t>
            </a:r>
          </a:p>
          <a:p>
            <a:pPr marL="0" indent="0">
              <a:buNone/>
            </a:pPr>
            <a:r>
              <a:rPr lang="sv-SE" sz="2600" dirty="0"/>
              <a:t>- Alla ska få den träning som de behöver för att utvecklas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endParaRPr lang="sv-SE" sz="2000" dirty="0"/>
          </a:p>
        </p:txBody>
      </p:sp>
      <p:pic>
        <p:nvPicPr>
          <p:cNvPr id="1026" name="Picture 2" descr="Oxelösunds IK">
            <a:extLst>
              <a:ext uri="{FF2B5EF4-FFF2-40B4-BE49-F238E27FC236}">
                <a16:creationId xmlns:a16="http://schemas.microsoft.com/office/drawing/2014/main" id="{807E22F7-B1DC-2900-FE72-D7DAA55296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955" y="1043424"/>
            <a:ext cx="3501554" cy="190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5363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3D52F9-2BF2-5847-317E-0CF79BCD4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281098" y="-1265320"/>
            <a:ext cx="1636791" cy="6042672"/>
          </a:xfrm>
        </p:spPr>
        <p:txBody>
          <a:bodyPr anchor="b">
            <a:normAutofit/>
          </a:bodyPr>
          <a:lstStyle/>
          <a:p>
            <a:pPr algn="r"/>
            <a:endParaRPr lang="sv-SE" sz="4000" dirty="0">
              <a:solidFill>
                <a:srgbClr val="FFFFFF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3841173-6127-DFB4-665D-4C5E9653B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v-SE" sz="3200" b="1" dirty="0"/>
              <a:t>Inkomster</a:t>
            </a:r>
          </a:p>
          <a:p>
            <a:pPr marL="0" indent="0">
              <a:buNone/>
            </a:pPr>
            <a:r>
              <a:rPr lang="sv-SE" sz="2400" dirty="0"/>
              <a:t>Lagkassa: ca 50 000 kr</a:t>
            </a:r>
          </a:p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r>
              <a:rPr lang="sv-SE" sz="2400" dirty="0"/>
              <a:t>- Lottförsäljning okt/nov och dec</a:t>
            </a:r>
          </a:p>
          <a:p>
            <a:pPr marL="0" indent="0">
              <a:buNone/>
            </a:pPr>
            <a:r>
              <a:rPr lang="sv-SE" sz="2400" dirty="0"/>
              <a:t>- Öppet Klubbis</a:t>
            </a:r>
          </a:p>
          <a:p>
            <a:pPr marL="0" indent="0">
              <a:buNone/>
            </a:pPr>
            <a:r>
              <a:rPr lang="sv-SE" sz="2400" dirty="0"/>
              <a:t>- </a:t>
            </a:r>
            <a:r>
              <a:rPr lang="sv-SE" sz="2400" dirty="0" err="1"/>
              <a:t>Påsklotter</a:t>
            </a:r>
            <a:r>
              <a:rPr lang="sv-SE" sz="2400" dirty="0"/>
              <a:t> tas bort och ersätts med OIK-</a:t>
            </a:r>
            <a:r>
              <a:rPr lang="sv-SE" sz="2400" dirty="0" err="1"/>
              <a:t>jubielumslott</a:t>
            </a:r>
            <a:r>
              <a:rPr lang="sv-SE" sz="2400" dirty="0"/>
              <a:t> (rabatthäfte)</a:t>
            </a:r>
          </a:p>
          <a:p>
            <a:pPr marL="0" indent="0">
              <a:buNone/>
            </a:pPr>
            <a:r>
              <a:rPr lang="sv-SE" sz="2400" dirty="0"/>
              <a:t>- </a:t>
            </a:r>
            <a:r>
              <a:rPr lang="sv-SE" sz="2400" dirty="0" err="1"/>
              <a:t>Joyna</a:t>
            </a:r>
            <a:r>
              <a:rPr lang="sv-SE" sz="2400" dirty="0"/>
              <a:t>: </a:t>
            </a:r>
            <a:r>
              <a:rPr lang="sv-SE" sz="2400" dirty="0" err="1"/>
              <a:t>Prenumationslott</a:t>
            </a:r>
            <a:r>
              <a:rPr lang="sv-SE" sz="2400" dirty="0"/>
              <a:t> med dragning varje fredag.</a:t>
            </a:r>
          </a:p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r>
              <a:rPr lang="sv-SE" sz="2400" dirty="0"/>
              <a:t>Framåt:</a:t>
            </a:r>
          </a:p>
          <a:p>
            <a:pPr marL="0" indent="0">
              <a:buNone/>
            </a:pPr>
            <a:r>
              <a:rPr lang="sv-SE" sz="2400" dirty="0"/>
              <a:t>- tjejerna önskar spela cup</a:t>
            </a:r>
          </a:p>
          <a:p>
            <a:pPr marL="0" indent="0">
              <a:buNone/>
            </a:pPr>
            <a:r>
              <a:rPr lang="sv-SE" sz="2400" dirty="0"/>
              <a:t>- Vi vill göra roliga saker med tjejerna, men vi ror inte det i hamn själva utan behöver föräldrar som drar i trådarna. </a:t>
            </a:r>
          </a:p>
          <a:p>
            <a:pPr marL="0" indent="0">
              <a:buNone/>
            </a:pPr>
            <a:r>
              <a:rPr lang="sv-SE" sz="2400" dirty="0"/>
              <a:t>- Annan försäljning? Tex kakor, </a:t>
            </a:r>
            <a:r>
              <a:rPr lang="sv-SE" sz="2400" dirty="0" err="1"/>
              <a:t>Newbody</a:t>
            </a:r>
            <a:r>
              <a:rPr lang="sv-SE" sz="2400" dirty="0"/>
              <a:t> el liknande</a:t>
            </a:r>
          </a:p>
        </p:txBody>
      </p:sp>
      <p:pic>
        <p:nvPicPr>
          <p:cNvPr id="1026" name="Picture 2" descr="Oxelösunds IK">
            <a:extLst>
              <a:ext uri="{FF2B5EF4-FFF2-40B4-BE49-F238E27FC236}">
                <a16:creationId xmlns:a16="http://schemas.microsoft.com/office/drawing/2014/main" id="{807E22F7-B1DC-2900-FE72-D7DAA55296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955" y="1043424"/>
            <a:ext cx="3501554" cy="190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2461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3D52F9-2BF2-5847-317E-0CF79BCD4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281098" y="-1265320"/>
            <a:ext cx="1636791" cy="6042672"/>
          </a:xfrm>
        </p:spPr>
        <p:txBody>
          <a:bodyPr anchor="b">
            <a:normAutofit/>
          </a:bodyPr>
          <a:lstStyle/>
          <a:p>
            <a:pPr algn="r"/>
            <a:endParaRPr lang="sv-SE" sz="4000" dirty="0">
              <a:solidFill>
                <a:srgbClr val="FFFFFF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3841173-6127-DFB4-665D-4C5E9653B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v-SE" sz="3200" b="1" dirty="0"/>
              <a:t>Cuper </a:t>
            </a:r>
          </a:p>
          <a:p>
            <a:pPr marL="0" indent="0">
              <a:buNone/>
            </a:pPr>
            <a:r>
              <a:rPr lang="sv-SE" sz="2400" u="sng" dirty="0"/>
              <a:t>Förslag: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sz="2400" dirty="0" err="1"/>
              <a:t>Nicopia</a:t>
            </a:r>
            <a:r>
              <a:rPr lang="sv-SE" sz="2400" dirty="0"/>
              <a:t> cup (Nyköping) 2-4 augusti</a:t>
            </a:r>
          </a:p>
          <a:p>
            <a:pPr marL="0" indent="0">
              <a:buNone/>
            </a:pPr>
            <a:r>
              <a:rPr lang="sv-SE" sz="2400" dirty="0"/>
              <a:t>OBS! Anmälan innan 1 april</a:t>
            </a:r>
          </a:p>
          <a:p>
            <a:pPr marL="0" indent="0">
              <a:buNone/>
            </a:pPr>
            <a:r>
              <a:rPr lang="sv-SE" sz="2400" dirty="0">
                <a:hlinkClick r:id="rId2"/>
              </a:rPr>
              <a:t>https://nicopiacup.cups.nu/</a:t>
            </a:r>
            <a:endParaRPr lang="sv-SE" sz="2400" dirty="0"/>
          </a:p>
          <a:p>
            <a:pPr marL="0" indent="0">
              <a:buNone/>
            </a:pPr>
            <a:r>
              <a:rPr lang="sv-SE" sz="2400" dirty="0"/>
              <a:t>Pris: 14 000 kr inkl. mat</a:t>
            </a:r>
          </a:p>
          <a:p>
            <a:pPr marL="0" indent="0">
              <a:buNone/>
            </a:pPr>
            <a:endParaRPr lang="sv-SE" sz="2400" dirty="0"/>
          </a:p>
          <a:p>
            <a:pPr>
              <a:buFont typeface="Courier New" panose="02070309020205020404" pitchFamily="49" charset="0"/>
              <a:buChar char="o"/>
            </a:pPr>
            <a:r>
              <a:rPr lang="sv-SE" sz="2400" dirty="0"/>
              <a:t>Kolmården cup 4-5 augusti </a:t>
            </a:r>
          </a:p>
          <a:p>
            <a:pPr marL="0" indent="0">
              <a:buNone/>
            </a:pPr>
            <a:r>
              <a:rPr lang="sv-SE" sz="2400" dirty="0">
                <a:hlinkClick r:id="rId3"/>
              </a:rPr>
              <a:t>https://kolmardencup.se/</a:t>
            </a:r>
            <a:endParaRPr lang="sv-SE" sz="2400" dirty="0"/>
          </a:p>
          <a:p>
            <a:pPr marL="0" indent="0">
              <a:buNone/>
            </a:pPr>
            <a:r>
              <a:rPr lang="sv-SE" sz="2400" dirty="0"/>
              <a:t>Pris: </a:t>
            </a:r>
          </a:p>
          <a:p>
            <a:pPr marL="0" indent="0">
              <a:buNone/>
            </a:pPr>
            <a:r>
              <a:rPr lang="sv-SE" sz="2400" dirty="0"/>
              <a:t>Alt 1. 26 000 kr med boende, inkl. mat</a:t>
            </a:r>
          </a:p>
          <a:p>
            <a:pPr marL="0" indent="0">
              <a:buNone/>
            </a:pPr>
            <a:r>
              <a:rPr lang="sv-SE" sz="2400" dirty="0"/>
              <a:t>Alt 2. 18 000 kr utan boende, inkl. mat</a:t>
            </a:r>
          </a:p>
        </p:txBody>
      </p:sp>
      <p:pic>
        <p:nvPicPr>
          <p:cNvPr id="1026" name="Picture 2" descr="Oxelösunds IK">
            <a:extLst>
              <a:ext uri="{FF2B5EF4-FFF2-40B4-BE49-F238E27FC236}">
                <a16:creationId xmlns:a16="http://schemas.microsoft.com/office/drawing/2014/main" id="{807E22F7-B1DC-2900-FE72-D7DAA55296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955" y="1043424"/>
            <a:ext cx="3501554" cy="190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7030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3D52F9-2BF2-5847-317E-0CF79BCD4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281098" y="-1265320"/>
            <a:ext cx="1636791" cy="6042672"/>
          </a:xfrm>
        </p:spPr>
        <p:txBody>
          <a:bodyPr anchor="b">
            <a:normAutofit/>
          </a:bodyPr>
          <a:lstStyle/>
          <a:p>
            <a:pPr algn="r"/>
            <a:endParaRPr lang="sv-SE" sz="4000" dirty="0">
              <a:solidFill>
                <a:srgbClr val="FFFFFF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3841173-6127-DFB4-665D-4C5E9653B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v-SE" sz="2400" dirty="0"/>
              <a:t> </a:t>
            </a:r>
            <a:r>
              <a:rPr lang="sv-SE" sz="3200" b="1" dirty="0"/>
              <a:t>Öppet Klubbis 20 april</a:t>
            </a:r>
          </a:p>
          <a:p>
            <a:pPr>
              <a:buFont typeface="Wingdings" panose="05000000000000000000" pitchFamily="2" charset="2"/>
              <a:buChar char="Ø"/>
            </a:pPr>
            <a:endParaRPr lang="sv-SE" sz="2400" b="1" dirty="0"/>
          </a:p>
          <a:p>
            <a:pPr marL="0" indent="0">
              <a:buNone/>
            </a:pPr>
            <a:r>
              <a:rPr lang="sv-SE" sz="2400" dirty="0"/>
              <a:t>- minst 4 föräldrar ska finnas på plats</a:t>
            </a:r>
          </a:p>
          <a:p>
            <a:pPr marL="0" indent="0">
              <a:buNone/>
            </a:pPr>
            <a:r>
              <a:rPr lang="sv-SE" sz="2400" dirty="0"/>
              <a:t>- kl.19.00-23.00</a:t>
            </a:r>
          </a:p>
          <a:p>
            <a:pPr marL="0" indent="0">
              <a:buNone/>
            </a:pPr>
            <a:r>
              <a:rPr lang="sv-SE" sz="2400" dirty="0"/>
              <a:t>- En lagaktivitet: laget ska gemensamt bestämma någon aktivitet man vill göra tex brännboll, bordshockeyturnering, grilla hamburgare eller annat  </a:t>
            </a:r>
          </a:p>
          <a:p>
            <a:pPr marL="0" indent="0">
              <a:buNone/>
            </a:pPr>
            <a:r>
              <a:rPr lang="sv-SE" sz="2400" dirty="0"/>
              <a:t>- Inköp av förtäring och material minst 1 vecka innan.</a:t>
            </a:r>
          </a:p>
          <a:p>
            <a:pPr marL="0" indent="0">
              <a:buNone/>
            </a:pPr>
            <a:r>
              <a:rPr lang="sv-SE" sz="2400" dirty="0"/>
              <a:t>- Inkomst 2000 kr  </a:t>
            </a:r>
          </a:p>
          <a:p>
            <a:pPr marL="0" indent="0">
              <a:buNone/>
            </a:pPr>
            <a:r>
              <a:rPr lang="sv-SE" sz="2400" dirty="0"/>
              <a:t>- Frivilliga?</a:t>
            </a:r>
            <a:endParaRPr lang="sv-SE" sz="2400" b="1" dirty="0"/>
          </a:p>
        </p:txBody>
      </p:sp>
      <p:pic>
        <p:nvPicPr>
          <p:cNvPr id="1026" name="Picture 2" descr="Oxelösunds IK">
            <a:extLst>
              <a:ext uri="{FF2B5EF4-FFF2-40B4-BE49-F238E27FC236}">
                <a16:creationId xmlns:a16="http://schemas.microsoft.com/office/drawing/2014/main" id="{807E22F7-B1DC-2900-FE72-D7DAA55296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955" y="1043424"/>
            <a:ext cx="3501554" cy="190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4870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3D52F9-2BF2-5847-317E-0CF79BCD4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281098" y="-1265320"/>
            <a:ext cx="1636791" cy="6042672"/>
          </a:xfrm>
        </p:spPr>
        <p:txBody>
          <a:bodyPr anchor="b">
            <a:normAutofit/>
          </a:bodyPr>
          <a:lstStyle/>
          <a:p>
            <a:pPr algn="r"/>
            <a:endParaRPr lang="sv-SE" sz="4000" dirty="0">
              <a:solidFill>
                <a:srgbClr val="FFFFFF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3841173-6127-DFB4-665D-4C5E9653B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v-SE" sz="3200" b="1" dirty="0"/>
              <a:t>Föräldragrupp (4 personer)</a:t>
            </a:r>
          </a:p>
          <a:p>
            <a:pPr marL="0" indent="0">
              <a:buNone/>
            </a:pPr>
            <a:r>
              <a:rPr lang="sv-SE" dirty="0"/>
              <a:t>- Lotter, aktiviteter mm.</a:t>
            </a:r>
          </a:p>
          <a:p>
            <a:pPr marL="0" indent="0">
              <a:buNone/>
            </a:pPr>
            <a:endParaRPr lang="sv-SE" sz="32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sv-SE" sz="3200" b="1" dirty="0"/>
              <a:t>Tränare/hjälptränare</a:t>
            </a:r>
          </a:p>
          <a:p>
            <a:pPr marL="0" indent="0">
              <a:buNone/>
            </a:pPr>
            <a:r>
              <a:rPr lang="sv-SE" dirty="0"/>
              <a:t>- Tränare, planera träningar (utbildning finns att få genom klubben)</a:t>
            </a:r>
          </a:p>
          <a:p>
            <a:pPr marL="0" indent="0">
              <a:buNone/>
            </a:pPr>
            <a:r>
              <a:rPr lang="sv-SE" dirty="0"/>
              <a:t>- Hjälptränare, assistera och hjälpa till vid träningar och match</a:t>
            </a:r>
            <a:endParaRPr lang="sv-SE" sz="2000" dirty="0"/>
          </a:p>
        </p:txBody>
      </p:sp>
      <p:pic>
        <p:nvPicPr>
          <p:cNvPr id="1026" name="Picture 2" descr="Oxelösunds IK">
            <a:extLst>
              <a:ext uri="{FF2B5EF4-FFF2-40B4-BE49-F238E27FC236}">
                <a16:creationId xmlns:a16="http://schemas.microsoft.com/office/drawing/2014/main" id="{807E22F7-B1DC-2900-FE72-D7DAA55296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955" y="1043424"/>
            <a:ext cx="3501554" cy="190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897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3D52F9-2BF2-5847-317E-0CF79BCD4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281098" y="-1265320"/>
            <a:ext cx="1636791" cy="6042672"/>
          </a:xfrm>
        </p:spPr>
        <p:txBody>
          <a:bodyPr anchor="b">
            <a:normAutofit/>
          </a:bodyPr>
          <a:lstStyle/>
          <a:p>
            <a:pPr algn="r"/>
            <a:endParaRPr lang="sv-SE" sz="4000" dirty="0">
              <a:solidFill>
                <a:srgbClr val="FFFFFF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3841173-6127-DFB4-665D-4C5E9653B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v-SE" sz="3200" b="1" dirty="0"/>
              <a:t>Träningsmatch i april IFK Nyköping</a:t>
            </a:r>
          </a:p>
          <a:p>
            <a:pPr>
              <a:buFont typeface="Wingdings" panose="05000000000000000000" pitchFamily="2" charset="2"/>
              <a:buChar char="Ø"/>
            </a:pPr>
            <a:endParaRPr lang="sv-SE" sz="32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sv-SE" sz="3200" b="1" dirty="0"/>
              <a:t>Sammandrag el träningsmatcher för 2013 tjejer för att få mer matchträning.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endParaRPr lang="sv-SE" sz="2000" dirty="0"/>
          </a:p>
        </p:txBody>
      </p:sp>
      <p:pic>
        <p:nvPicPr>
          <p:cNvPr id="1026" name="Picture 2" descr="Oxelösunds IK">
            <a:extLst>
              <a:ext uri="{FF2B5EF4-FFF2-40B4-BE49-F238E27FC236}">
                <a16:creationId xmlns:a16="http://schemas.microsoft.com/office/drawing/2014/main" id="{807E22F7-B1DC-2900-FE72-D7DAA55296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955" y="1043424"/>
            <a:ext cx="3501554" cy="190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2368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4165</TotalTime>
  <Words>452</Words>
  <Application>Microsoft Office PowerPoint</Application>
  <PresentationFormat>Bredbild</PresentationFormat>
  <Paragraphs>80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Courier New</vt:lpstr>
      <vt:lpstr>Wingdings</vt:lpstr>
      <vt:lpstr>Office-tema</vt:lpstr>
      <vt:lpstr>OIK F 13-15</vt:lpstr>
      <vt:lpstr>PowerPoint-presentation</vt:lpstr>
      <vt:lpstr>§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OIK F 13-15</dc:title>
  <dc:creator>Göteskog Sara</dc:creator>
  <cp:lastModifiedBy>Göteskog Sara</cp:lastModifiedBy>
  <cp:revision>5</cp:revision>
  <dcterms:created xsi:type="dcterms:W3CDTF">2024-02-28T09:49:43Z</dcterms:created>
  <dcterms:modified xsi:type="dcterms:W3CDTF">2024-03-04T07:37:03Z</dcterms:modified>
</cp:coreProperties>
</file>