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32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9" d="100"/>
          <a:sy n="59" d="100"/>
        </p:scale>
        <p:origin x="72" y="10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A85F8A-AF83-467B-A4F5-7B38F70C63F6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532138C-86C4-4F1D-B5A7-C8BB7158CFB8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/>
            <a:t>OIK ser positivt på att ledare inom OIK utbildar sig. I första hand ska rekommenderade utbildningar enligt utbildningsplanen genomföras. Dessa bekostas av föreningen. </a:t>
          </a:r>
          <a:endParaRPr lang="en-US"/>
        </a:p>
      </dgm:t>
    </dgm:pt>
    <dgm:pt modelId="{856EDB52-028C-430D-8473-5774E410D9D1}" type="parTrans" cxnId="{4A16356F-0BC8-41E6-9C19-A9C255AB851A}">
      <dgm:prSet/>
      <dgm:spPr/>
      <dgm:t>
        <a:bodyPr/>
        <a:lstStyle/>
        <a:p>
          <a:endParaRPr lang="en-US"/>
        </a:p>
      </dgm:t>
    </dgm:pt>
    <dgm:pt modelId="{B20A84AD-602E-4B1A-93F6-07BB70B761D2}" type="sibTrans" cxnId="{4A16356F-0BC8-41E6-9C19-A9C255AB851A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0D61AB9-C997-428A-BA84-84A622E8C5D8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/>
            <a:t>Om annan utbildning än vad som omnämns I utbildningsplanen önskas får man ansöka om medel för detta. </a:t>
          </a:r>
          <a:endParaRPr lang="en-US"/>
        </a:p>
      </dgm:t>
    </dgm:pt>
    <dgm:pt modelId="{39827AA4-B334-49DE-B5E0-90CA299426D2}" type="parTrans" cxnId="{BA093076-E68C-4D03-A057-33DF145452D9}">
      <dgm:prSet/>
      <dgm:spPr/>
      <dgm:t>
        <a:bodyPr/>
        <a:lstStyle/>
        <a:p>
          <a:endParaRPr lang="en-US"/>
        </a:p>
      </dgm:t>
    </dgm:pt>
    <dgm:pt modelId="{254DBF06-2E6C-4FD3-B7CF-7A9313B2C6EA}" type="sibTrans" cxnId="{BA093076-E68C-4D03-A057-33DF145452D9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E4FEF269-3338-4D6D-916A-9C8D1E21F44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/>
            <a:t>Styrelsen gör en bedömning av utbildningens nytta för föreningen innan beslut om medel tas. </a:t>
          </a:r>
          <a:endParaRPr lang="en-US"/>
        </a:p>
      </dgm:t>
    </dgm:pt>
    <dgm:pt modelId="{FE0E5F2F-19B2-4B0D-9EFA-149E9CABF3DC}" type="parTrans" cxnId="{752999B6-1E1C-406A-98E6-45F9AF86767B}">
      <dgm:prSet/>
      <dgm:spPr/>
      <dgm:t>
        <a:bodyPr/>
        <a:lstStyle/>
        <a:p>
          <a:endParaRPr lang="en-US"/>
        </a:p>
      </dgm:t>
    </dgm:pt>
    <dgm:pt modelId="{E1C47447-A19C-48AD-BF32-4C1D7EAF191B}" type="sibTrans" cxnId="{752999B6-1E1C-406A-98E6-45F9AF86767B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03F13BA-FB98-489E-A312-8F1CD816805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/>
            <a:t>Medel kan beviljas för hela, eller delar av utbildningskostnaden</a:t>
          </a:r>
          <a:endParaRPr lang="en-US"/>
        </a:p>
      </dgm:t>
    </dgm:pt>
    <dgm:pt modelId="{88DCE95B-76C9-4CFE-8EBA-5D1977E7C996}" type="parTrans" cxnId="{06419A29-99CF-45B2-A609-893A56F647DC}">
      <dgm:prSet/>
      <dgm:spPr/>
      <dgm:t>
        <a:bodyPr/>
        <a:lstStyle/>
        <a:p>
          <a:endParaRPr lang="en-US"/>
        </a:p>
      </dgm:t>
    </dgm:pt>
    <dgm:pt modelId="{A81D827F-CEA6-41DB-A13C-1948764769C2}" type="sibTrans" cxnId="{06419A29-99CF-45B2-A609-893A56F647DC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870437EF-4FD4-44D8-B7D7-9658FF8479E8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/>
            <a:t>Utbildningen behöver slutföras inom rimlig tid, annars krävs en återbetalning på beviljat belopp</a:t>
          </a:r>
          <a:endParaRPr lang="en-US"/>
        </a:p>
      </dgm:t>
    </dgm:pt>
    <dgm:pt modelId="{9FF7A44D-F11F-4F6A-A7C4-5ECA31B15E0C}" type="parTrans" cxnId="{1B08501E-9A9D-4DEC-A24F-4149E208FACA}">
      <dgm:prSet/>
      <dgm:spPr/>
      <dgm:t>
        <a:bodyPr/>
        <a:lstStyle/>
        <a:p>
          <a:endParaRPr lang="en-US"/>
        </a:p>
      </dgm:t>
    </dgm:pt>
    <dgm:pt modelId="{B17B027B-5D36-4A63-9F5F-1E1A7536528D}" type="sibTrans" cxnId="{1B08501E-9A9D-4DEC-A24F-4149E208FACA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639DDA39-0C64-4DC5-BD52-62DE61CE364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/>
            <a:t>Den som genomfört en extern utbildning, helt eller delvis betald av föreningen, åtar sig också att informera och föra över kunskap till andra ledare i föreningen </a:t>
          </a:r>
          <a:endParaRPr lang="en-US"/>
        </a:p>
      </dgm:t>
    </dgm:pt>
    <dgm:pt modelId="{3C1FF600-A9D4-40BA-8A7C-5E434BCEF2B2}" type="parTrans" cxnId="{B6B69977-B6E2-4B83-BE8A-15BF5900FB9E}">
      <dgm:prSet/>
      <dgm:spPr/>
      <dgm:t>
        <a:bodyPr/>
        <a:lstStyle/>
        <a:p>
          <a:endParaRPr lang="en-US"/>
        </a:p>
      </dgm:t>
    </dgm:pt>
    <dgm:pt modelId="{0F60B2DF-5413-4307-BC5F-F49CCD612C13}" type="sibTrans" cxnId="{B6B69977-B6E2-4B83-BE8A-15BF5900FB9E}">
      <dgm:prSet/>
      <dgm:spPr/>
      <dgm:t>
        <a:bodyPr/>
        <a:lstStyle/>
        <a:p>
          <a:endParaRPr lang="en-US"/>
        </a:p>
      </dgm:t>
    </dgm:pt>
    <dgm:pt modelId="{A4EEF347-6894-4620-8088-078A003DCB22}" type="pres">
      <dgm:prSet presAssocID="{81A85F8A-AF83-467B-A4F5-7B38F70C63F6}" presName="root" presStyleCnt="0">
        <dgm:presLayoutVars>
          <dgm:dir/>
          <dgm:resizeHandles val="exact"/>
        </dgm:presLayoutVars>
      </dgm:prSet>
      <dgm:spPr/>
    </dgm:pt>
    <dgm:pt modelId="{DFE80030-B7E7-409A-A5CF-4331E29AF489}" type="pres">
      <dgm:prSet presAssocID="{8532138C-86C4-4F1D-B5A7-C8BB7158CFB8}" presName="compNode" presStyleCnt="0"/>
      <dgm:spPr/>
    </dgm:pt>
    <dgm:pt modelId="{83CC2461-059D-4C87-A391-28B361CC1468}" type="pres">
      <dgm:prSet presAssocID="{8532138C-86C4-4F1D-B5A7-C8BB7158CFB8}" presName="iconBgRect" presStyleLbl="bgShp" presStyleIdx="0" presStyleCnt="6"/>
      <dgm:spPr/>
    </dgm:pt>
    <dgm:pt modelId="{3E5BF776-E92E-45D0-8762-E94F75BB1785}" type="pres">
      <dgm:prSet presAssocID="{8532138C-86C4-4F1D-B5A7-C8BB7158CFB8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F00C4B5F-9F72-4DDB-A9BE-E9D1111F70B5}" type="pres">
      <dgm:prSet presAssocID="{8532138C-86C4-4F1D-B5A7-C8BB7158CFB8}" presName="spaceRect" presStyleCnt="0"/>
      <dgm:spPr/>
    </dgm:pt>
    <dgm:pt modelId="{0CA97BB7-A94E-4A3F-BA35-3A0DED3BB0F0}" type="pres">
      <dgm:prSet presAssocID="{8532138C-86C4-4F1D-B5A7-C8BB7158CFB8}" presName="textRect" presStyleLbl="revTx" presStyleIdx="0" presStyleCnt="6">
        <dgm:presLayoutVars>
          <dgm:chMax val="1"/>
          <dgm:chPref val="1"/>
        </dgm:presLayoutVars>
      </dgm:prSet>
      <dgm:spPr/>
    </dgm:pt>
    <dgm:pt modelId="{84944AE1-9A07-4470-AE5B-DC9564574ADF}" type="pres">
      <dgm:prSet presAssocID="{B20A84AD-602E-4B1A-93F6-07BB70B761D2}" presName="sibTrans" presStyleCnt="0"/>
      <dgm:spPr/>
    </dgm:pt>
    <dgm:pt modelId="{D5E1669F-A63C-4224-9C35-448FD389850B}" type="pres">
      <dgm:prSet presAssocID="{B0D61AB9-C997-428A-BA84-84A622E8C5D8}" presName="compNode" presStyleCnt="0"/>
      <dgm:spPr/>
    </dgm:pt>
    <dgm:pt modelId="{0935F553-67FF-401B-A735-109179096705}" type="pres">
      <dgm:prSet presAssocID="{B0D61AB9-C997-428A-BA84-84A622E8C5D8}" presName="iconBgRect" presStyleLbl="bgShp" presStyleIdx="1" presStyleCnt="6"/>
      <dgm:spPr/>
    </dgm:pt>
    <dgm:pt modelId="{FE64F378-20DC-4A5D-B7E6-AEF67D310DCB}" type="pres">
      <dgm:prSet presAssocID="{B0D61AB9-C997-428A-BA84-84A622E8C5D8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heep"/>
        </a:ext>
      </dgm:extLst>
    </dgm:pt>
    <dgm:pt modelId="{6CF99FEF-E5AA-4279-A185-57DE14405D41}" type="pres">
      <dgm:prSet presAssocID="{B0D61AB9-C997-428A-BA84-84A622E8C5D8}" presName="spaceRect" presStyleCnt="0"/>
      <dgm:spPr/>
    </dgm:pt>
    <dgm:pt modelId="{ACAB90C5-71F8-4960-BCF6-64FB64865E7D}" type="pres">
      <dgm:prSet presAssocID="{B0D61AB9-C997-428A-BA84-84A622E8C5D8}" presName="textRect" presStyleLbl="revTx" presStyleIdx="1" presStyleCnt="6">
        <dgm:presLayoutVars>
          <dgm:chMax val="1"/>
          <dgm:chPref val="1"/>
        </dgm:presLayoutVars>
      </dgm:prSet>
      <dgm:spPr/>
    </dgm:pt>
    <dgm:pt modelId="{0EFEC597-F3D2-4A50-AC22-ABE5BC0A554E}" type="pres">
      <dgm:prSet presAssocID="{254DBF06-2E6C-4FD3-B7CF-7A9313B2C6EA}" presName="sibTrans" presStyleCnt="0"/>
      <dgm:spPr/>
    </dgm:pt>
    <dgm:pt modelId="{79443A1B-0CDC-431D-BFD8-4D56E9DB05D2}" type="pres">
      <dgm:prSet presAssocID="{E4FEF269-3338-4D6D-916A-9C8D1E21F44F}" presName="compNode" presStyleCnt="0"/>
      <dgm:spPr/>
    </dgm:pt>
    <dgm:pt modelId="{FAE03770-F132-4BED-9ED6-2C34B723C178}" type="pres">
      <dgm:prSet presAssocID="{E4FEF269-3338-4D6D-916A-9C8D1E21F44F}" presName="iconBgRect" presStyleLbl="bgShp" presStyleIdx="2" presStyleCnt="6"/>
      <dgm:spPr/>
    </dgm:pt>
    <dgm:pt modelId="{908AA9B2-524F-497E-95F2-3F31D615955B}" type="pres">
      <dgm:prSet presAssocID="{E4FEF269-3338-4D6D-916A-9C8D1E21F44F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0988ECC3-6A8D-403D-95AE-8C982AFE98BF}" type="pres">
      <dgm:prSet presAssocID="{E4FEF269-3338-4D6D-916A-9C8D1E21F44F}" presName="spaceRect" presStyleCnt="0"/>
      <dgm:spPr/>
    </dgm:pt>
    <dgm:pt modelId="{C0A3F6EB-2777-419E-B6E9-2B04B2208D96}" type="pres">
      <dgm:prSet presAssocID="{E4FEF269-3338-4D6D-916A-9C8D1E21F44F}" presName="textRect" presStyleLbl="revTx" presStyleIdx="2" presStyleCnt="6">
        <dgm:presLayoutVars>
          <dgm:chMax val="1"/>
          <dgm:chPref val="1"/>
        </dgm:presLayoutVars>
      </dgm:prSet>
      <dgm:spPr/>
    </dgm:pt>
    <dgm:pt modelId="{4414BB8A-4F10-4E58-BE21-CAAF49DCABBE}" type="pres">
      <dgm:prSet presAssocID="{E1C47447-A19C-48AD-BF32-4C1D7EAF191B}" presName="sibTrans" presStyleCnt="0"/>
      <dgm:spPr/>
    </dgm:pt>
    <dgm:pt modelId="{CA87E353-F0C5-4808-A0F1-E953B02C9B9D}" type="pres">
      <dgm:prSet presAssocID="{D03F13BA-FB98-489E-A312-8F1CD816805C}" presName="compNode" presStyleCnt="0"/>
      <dgm:spPr/>
    </dgm:pt>
    <dgm:pt modelId="{81324747-CC52-4828-8066-EBC15A944C5A}" type="pres">
      <dgm:prSet presAssocID="{D03F13BA-FB98-489E-A312-8F1CD816805C}" presName="iconBgRect" presStyleLbl="bgShp" presStyleIdx="3" presStyleCnt="6"/>
      <dgm:spPr/>
    </dgm:pt>
    <dgm:pt modelId="{DC52DA49-46CD-400E-B906-CEDC6BD882A4}" type="pres">
      <dgm:prSet presAssocID="{D03F13BA-FB98-489E-A312-8F1CD816805C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ggy Bank"/>
        </a:ext>
      </dgm:extLst>
    </dgm:pt>
    <dgm:pt modelId="{8F9887F5-139D-4144-B195-3A69E90D1A3E}" type="pres">
      <dgm:prSet presAssocID="{D03F13BA-FB98-489E-A312-8F1CD816805C}" presName="spaceRect" presStyleCnt="0"/>
      <dgm:spPr/>
    </dgm:pt>
    <dgm:pt modelId="{D643EF4E-6645-4B29-A184-A227488F959B}" type="pres">
      <dgm:prSet presAssocID="{D03F13BA-FB98-489E-A312-8F1CD816805C}" presName="textRect" presStyleLbl="revTx" presStyleIdx="3" presStyleCnt="6">
        <dgm:presLayoutVars>
          <dgm:chMax val="1"/>
          <dgm:chPref val="1"/>
        </dgm:presLayoutVars>
      </dgm:prSet>
      <dgm:spPr/>
    </dgm:pt>
    <dgm:pt modelId="{FA9B1405-0401-4B41-AD9A-CE5D5420765F}" type="pres">
      <dgm:prSet presAssocID="{A81D827F-CEA6-41DB-A13C-1948764769C2}" presName="sibTrans" presStyleCnt="0"/>
      <dgm:spPr/>
    </dgm:pt>
    <dgm:pt modelId="{8F8144C4-0557-46BC-8619-13262539B82F}" type="pres">
      <dgm:prSet presAssocID="{870437EF-4FD4-44D8-B7D7-9658FF8479E8}" presName="compNode" presStyleCnt="0"/>
      <dgm:spPr/>
    </dgm:pt>
    <dgm:pt modelId="{1538F4DD-0B83-4A05-8D64-5649EFC0762D}" type="pres">
      <dgm:prSet presAssocID="{870437EF-4FD4-44D8-B7D7-9658FF8479E8}" presName="iconBgRect" presStyleLbl="bgShp" presStyleIdx="4" presStyleCnt="6"/>
      <dgm:spPr/>
    </dgm:pt>
    <dgm:pt modelId="{6EF0820A-E8E0-4182-8C92-8B0560B95FEE}" type="pres">
      <dgm:prSet presAssocID="{870437EF-4FD4-44D8-B7D7-9658FF8479E8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A86EDDD3-8DF3-41FC-818A-EC493E65A2AD}" type="pres">
      <dgm:prSet presAssocID="{870437EF-4FD4-44D8-B7D7-9658FF8479E8}" presName="spaceRect" presStyleCnt="0"/>
      <dgm:spPr/>
    </dgm:pt>
    <dgm:pt modelId="{68ABDEFB-61CE-467B-AC69-76AACBE8B654}" type="pres">
      <dgm:prSet presAssocID="{870437EF-4FD4-44D8-B7D7-9658FF8479E8}" presName="textRect" presStyleLbl="revTx" presStyleIdx="4" presStyleCnt="6">
        <dgm:presLayoutVars>
          <dgm:chMax val="1"/>
          <dgm:chPref val="1"/>
        </dgm:presLayoutVars>
      </dgm:prSet>
      <dgm:spPr/>
    </dgm:pt>
    <dgm:pt modelId="{BA037AD3-ED19-4D7C-9212-B159F96471A6}" type="pres">
      <dgm:prSet presAssocID="{B17B027B-5D36-4A63-9F5F-1E1A7536528D}" presName="sibTrans" presStyleCnt="0"/>
      <dgm:spPr/>
    </dgm:pt>
    <dgm:pt modelId="{55015247-7294-4B41-91FA-9350D6686BB1}" type="pres">
      <dgm:prSet presAssocID="{639DDA39-0C64-4DC5-BD52-62DE61CE3644}" presName="compNode" presStyleCnt="0"/>
      <dgm:spPr/>
    </dgm:pt>
    <dgm:pt modelId="{1DC6F182-F5BA-4F9F-B497-4A1A2D93D2D4}" type="pres">
      <dgm:prSet presAssocID="{639DDA39-0C64-4DC5-BD52-62DE61CE3644}" presName="iconBgRect" presStyleLbl="bgShp" presStyleIdx="5" presStyleCnt="6"/>
      <dgm:spPr/>
    </dgm:pt>
    <dgm:pt modelId="{62EEB0E4-20F8-451F-A711-D25E24CCE3D5}" type="pres">
      <dgm:prSet presAssocID="{639DDA39-0C64-4DC5-BD52-62DE61CE3644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2F28042C-FCE5-4EDD-8924-48D5069E9443}" type="pres">
      <dgm:prSet presAssocID="{639DDA39-0C64-4DC5-BD52-62DE61CE3644}" presName="spaceRect" presStyleCnt="0"/>
      <dgm:spPr/>
    </dgm:pt>
    <dgm:pt modelId="{8E2059AA-EAE9-436A-B9ED-C2DC52658E97}" type="pres">
      <dgm:prSet presAssocID="{639DDA39-0C64-4DC5-BD52-62DE61CE3644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B35D0F02-80D4-4E6F-8FBA-EF7538FDBDAA}" type="presOf" srcId="{8532138C-86C4-4F1D-B5A7-C8BB7158CFB8}" destId="{0CA97BB7-A94E-4A3F-BA35-3A0DED3BB0F0}" srcOrd="0" destOrd="0" presId="urn:microsoft.com/office/officeart/2018/5/layout/IconCircleLabelList"/>
    <dgm:cxn modelId="{F279A813-BC2D-4E85-AAFA-2696E5FB3A0A}" type="presOf" srcId="{D03F13BA-FB98-489E-A312-8F1CD816805C}" destId="{D643EF4E-6645-4B29-A184-A227488F959B}" srcOrd="0" destOrd="0" presId="urn:microsoft.com/office/officeart/2018/5/layout/IconCircleLabelList"/>
    <dgm:cxn modelId="{1B08501E-9A9D-4DEC-A24F-4149E208FACA}" srcId="{81A85F8A-AF83-467B-A4F5-7B38F70C63F6}" destId="{870437EF-4FD4-44D8-B7D7-9658FF8479E8}" srcOrd="4" destOrd="0" parTransId="{9FF7A44D-F11F-4F6A-A7C4-5ECA31B15E0C}" sibTransId="{B17B027B-5D36-4A63-9F5F-1E1A7536528D}"/>
    <dgm:cxn modelId="{06419A29-99CF-45B2-A609-893A56F647DC}" srcId="{81A85F8A-AF83-467B-A4F5-7B38F70C63F6}" destId="{D03F13BA-FB98-489E-A312-8F1CD816805C}" srcOrd="3" destOrd="0" parTransId="{88DCE95B-76C9-4CFE-8EBA-5D1977E7C996}" sibTransId="{A81D827F-CEA6-41DB-A13C-1948764769C2}"/>
    <dgm:cxn modelId="{29F86A5C-4932-4F02-BAC0-2B3A9399D6F0}" type="presOf" srcId="{639DDA39-0C64-4DC5-BD52-62DE61CE3644}" destId="{8E2059AA-EAE9-436A-B9ED-C2DC52658E97}" srcOrd="0" destOrd="0" presId="urn:microsoft.com/office/officeart/2018/5/layout/IconCircleLabelList"/>
    <dgm:cxn modelId="{4A16356F-0BC8-41E6-9C19-A9C255AB851A}" srcId="{81A85F8A-AF83-467B-A4F5-7B38F70C63F6}" destId="{8532138C-86C4-4F1D-B5A7-C8BB7158CFB8}" srcOrd="0" destOrd="0" parTransId="{856EDB52-028C-430D-8473-5774E410D9D1}" sibTransId="{B20A84AD-602E-4B1A-93F6-07BB70B761D2}"/>
    <dgm:cxn modelId="{BA093076-E68C-4D03-A057-33DF145452D9}" srcId="{81A85F8A-AF83-467B-A4F5-7B38F70C63F6}" destId="{B0D61AB9-C997-428A-BA84-84A622E8C5D8}" srcOrd="1" destOrd="0" parTransId="{39827AA4-B334-49DE-B5E0-90CA299426D2}" sibTransId="{254DBF06-2E6C-4FD3-B7CF-7A9313B2C6EA}"/>
    <dgm:cxn modelId="{B6B69977-B6E2-4B83-BE8A-15BF5900FB9E}" srcId="{81A85F8A-AF83-467B-A4F5-7B38F70C63F6}" destId="{639DDA39-0C64-4DC5-BD52-62DE61CE3644}" srcOrd="5" destOrd="0" parTransId="{3C1FF600-A9D4-40BA-8A7C-5E434BCEF2B2}" sibTransId="{0F60B2DF-5413-4307-BC5F-F49CCD612C13}"/>
    <dgm:cxn modelId="{11DC2596-359D-4F3F-B761-2C9C6FA92AA6}" type="presOf" srcId="{81A85F8A-AF83-467B-A4F5-7B38F70C63F6}" destId="{A4EEF347-6894-4620-8088-078A003DCB22}" srcOrd="0" destOrd="0" presId="urn:microsoft.com/office/officeart/2018/5/layout/IconCircleLabelList"/>
    <dgm:cxn modelId="{752999B6-1E1C-406A-98E6-45F9AF86767B}" srcId="{81A85F8A-AF83-467B-A4F5-7B38F70C63F6}" destId="{E4FEF269-3338-4D6D-916A-9C8D1E21F44F}" srcOrd="2" destOrd="0" parTransId="{FE0E5F2F-19B2-4B0D-9EFA-149E9CABF3DC}" sibTransId="{E1C47447-A19C-48AD-BF32-4C1D7EAF191B}"/>
    <dgm:cxn modelId="{AA5B72E3-E220-4766-9094-040C5878BA7F}" type="presOf" srcId="{B0D61AB9-C997-428A-BA84-84A622E8C5D8}" destId="{ACAB90C5-71F8-4960-BCF6-64FB64865E7D}" srcOrd="0" destOrd="0" presId="urn:microsoft.com/office/officeart/2018/5/layout/IconCircleLabelList"/>
    <dgm:cxn modelId="{BA7721EE-AC96-4963-9CE4-FB48DD01063D}" type="presOf" srcId="{870437EF-4FD4-44D8-B7D7-9658FF8479E8}" destId="{68ABDEFB-61CE-467B-AC69-76AACBE8B654}" srcOrd="0" destOrd="0" presId="urn:microsoft.com/office/officeart/2018/5/layout/IconCircleLabelList"/>
    <dgm:cxn modelId="{4255F5FE-E0B2-431A-99C8-70AE92EC8D61}" type="presOf" srcId="{E4FEF269-3338-4D6D-916A-9C8D1E21F44F}" destId="{C0A3F6EB-2777-419E-B6E9-2B04B2208D96}" srcOrd="0" destOrd="0" presId="urn:microsoft.com/office/officeart/2018/5/layout/IconCircleLabelList"/>
    <dgm:cxn modelId="{D62A0CF5-AE50-4F7D-A8C7-C9418EE3CE17}" type="presParOf" srcId="{A4EEF347-6894-4620-8088-078A003DCB22}" destId="{DFE80030-B7E7-409A-A5CF-4331E29AF489}" srcOrd="0" destOrd="0" presId="urn:microsoft.com/office/officeart/2018/5/layout/IconCircleLabelList"/>
    <dgm:cxn modelId="{F2D12087-59F7-40AE-8A16-7DCCB3E8846E}" type="presParOf" srcId="{DFE80030-B7E7-409A-A5CF-4331E29AF489}" destId="{83CC2461-059D-4C87-A391-28B361CC1468}" srcOrd="0" destOrd="0" presId="urn:microsoft.com/office/officeart/2018/5/layout/IconCircleLabelList"/>
    <dgm:cxn modelId="{4FEA71C2-D81C-4F41-B112-D5402DEF5D73}" type="presParOf" srcId="{DFE80030-B7E7-409A-A5CF-4331E29AF489}" destId="{3E5BF776-E92E-45D0-8762-E94F75BB1785}" srcOrd="1" destOrd="0" presId="urn:microsoft.com/office/officeart/2018/5/layout/IconCircleLabelList"/>
    <dgm:cxn modelId="{4C1297CC-EC70-4BF9-A26C-B8C722CF78D6}" type="presParOf" srcId="{DFE80030-B7E7-409A-A5CF-4331E29AF489}" destId="{F00C4B5F-9F72-4DDB-A9BE-E9D1111F70B5}" srcOrd="2" destOrd="0" presId="urn:microsoft.com/office/officeart/2018/5/layout/IconCircleLabelList"/>
    <dgm:cxn modelId="{701128C5-4ACB-401B-9377-0CFAE1FFA372}" type="presParOf" srcId="{DFE80030-B7E7-409A-A5CF-4331E29AF489}" destId="{0CA97BB7-A94E-4A3F-BA35-3A0DED3BB0F0}" srcOrd="3" destOrd="0" presId="urn:microsoft.com/office/officeart/2018/5/layout/IconCircleLabelList"/>
    <dgm:cxn modelId="{FE037F39-DBDF-48A8-9C30-F27BF526FB33}" type="presParOf" srcId="{A4EEF347-6894-4620-8088-078A003DCB22}" destId="{84944AE1-9A07-4470-AE5B-DC9564574ADF}" srcOrd="1" destOrd="0" presId="urn:microsoft.com/office/officeart/2018/5/layout/IconCircleLabelList"/>
    <dgm:cxn modelId="{5F956C04-708F-4B7E-97CF-83B510D90C37}" type="presParOf" srcId="{A4EEF347-6894-4620-8088-078A003DCB22}" destId="{D5E1669F-A63C-4224-9C35-448FD389850B}" srcOrd="2" destOrd="0" presId="urn:microsoft.com/office/officeart/2018/5/layout/IconCircleLabelList"/>
    <dgm:cxn modelId="{36E90D24-CD03-465F-A51B-37D3188D53A8}" type="presParOf" srcId="{D5E1669F-A63C-4224-9C35-448FD389850B}" destId="{0935F553-67FF-401B-A735-109179096705}" srcOrd="0" destOrd="0" presId="urn:microsoft.com/office/officeart/2018/5/layout/IconCircleLabelList"/>
    <dgm:cxn modelId="{6A786789-3734-4833-A25B-6AA8944CAB31}" type="presParOf" srcId="{D5E1669F-A63C-4224-9C35-448FD389850B}" destId="{FE64F378-20DC-4A5D-B7E6-AEF67D310DCB}" srcOrd="1" destOrd="0" presId="urn:microsoft.com/office/officeart/2018/5/layout/IconCircleLabelList"/>
    <dgm:cxn modelId="{6EB5A207-E8AD-40D3-8C1B-69FE24D6A1C6}" type="presParOf" srcId="{D5E1669F-A63C-4224-9C35-448FD389850B}" destId="{6CF99FEF-E5AA-4279-A185-57DE14405D41}" srcOrd="2" destOrd="0" presId="urn:microsoft.com/office/officeart/2018/5/layout/IconCircleLabelList"/>
    <dgm:cxn modelId="{F6D93E24-1551-42B5-AB70-5C9A8B852D84}" type="presParOf" srcId="{D5E1669F-A63C-4224-9C35-448FD389850B}" destId="{ACAB90C5-71F8-4960-BCF6-64FB64865E7D}" srcOrd="3" destOrd="0" presId="urn:microsoft.com/office/officeart/2018/5/layout/IconCircleLabelList"/>
    <dgm:cxn modelId="{273C5F5F-2E56-4E65-B12B-B51CEAFA5943}" type="presParOf" srcId="{A4EEF347-6894-4620-8088-078A003DCB22}" destId="{0EFEC597-F3D2-4A50-AC22-ABE5BC0A554E}" srcOrd="3" destOrd="0" presId="urn:microsoft.com/office/officeart/2018/5/layout/IconCircleLabelList"/>
    <dgm:cxn modelId="{BE74124D-097F-4851-8D1F-F4290388726B}" type="presParOf" srcId="{A4EEF347-6894-4620-8088-078A003DCB22}" destId="{79443A1B-0CDC-431D-BFD8-4D56E9DB05D2}" srcOrd="4" destOrd="0" presId="urn:microsoft.com/office/officeart/2018/5/layout/IconCircleLabelList"/>
    <dgm:cxn modelId="{77235CE4-DFF1-492A-977B-45F4F65FA238}" type="presParOf" srcId="{79443A1B-0CDC-431D-BFD8-4D56E9DB05D2}" destId="{FAE03770-F132-4BED-9ED6-2C34B723C178}" srcOrd="0" destOrd="0" presId="urn:microsoft.com/office/officeart/2018/5/layout/IconCircleLabelList"/>
    <dgm:cxn modelId="{FD048B26-C532-4478-B92A-4116B7E9932F}" type="presParOf" srcId="{79443A1B-0CDC-431D-BFD8-4D56E9DB05D2}" destId="{908AA9B2-524F-497E-95F2-3F31D615955B}" srcOrd="1" destOrd="0" presId="urn:microsoft.com/office/officeart/2018/5/layout/IconCircleLabelList"/>
    <dgm:cxn modelId="{7DC585B5-7C38-4CFD-B36A-F3517137BBA3}" type="presParOf" srcId="{79443A1B-0CDC-431D-BFD8-4D56E9DB05D2}" destId="{0988ECC3-6A8D-403D-95AE-8C982AFE98BF}" srcOrd="2" destOrd="0" presId="urn:microsoft.com/office/officeart/2018/5/layout/IconCircleLabelList"/>
    <dgm:cxn modelId="{8E8E72FC-30A3-4D5F-A001-5E98BE91E860}" type="presParOf" srcId="{79443A1B-0CDC-431D-BFD8-4D56E9DB05D2}" destId="{C0A3F6EB-2777-419E-B6E9-2B04B2208D96}" srcOrd="3" destOrd="0" presId="urn:microsoft.com/office/officeart/2018/5/layout/IconCircleLabelList"/>
    <dgm:cxn modelId="{4AE6ACBA-DEC0-44F2-B38E-D38F6D813DCC}" type="presParOf" srcId="{A4EEF347-6894-4620-8088-078A003DCB22}" destId="{4414BB8A-4F10-4E58-BE21-CAAF49DCABBE}" srcOrd="5" destOrd="0" presId="urn:microsoft.com/office/officeart/2018/5/layout/IconCircleLabelList"/>
    <dgm:cxn modelId="{67E1DFFD-B000-4B13-B14C-CA95D94A84A0}" type="presParOf" srcId="{A4EEF347-6894-4620-8088-078A003DCB22}" destId="{CA87E353-F0C5-4808-A0F1-E953B02C9B9D}" srcOrd="6" destOrd="0" presId="urn:microsoft.com/office/officeart/2018/5/layout/IconCircleLabelList"/>
    <dgm:cxn modelId="{10911284-8EF7-42E8-8FE1-7160D21E60DC}" type="presParOf" srcId="{CA87E353-F0C5-4808-A0F1-E953B02C9B9D}" destId="{81324747-CC52-4828-8066-EBC15A944C5A}" srcOrd="0" destOrd="0" presId="urn:microsoft.com/office/officeart/2018/5/layout/IconCircleLabelList"/>
    <dgm:cxn modelId="{E849BB28-2E55-4D62-9702-5BE4A004A979}" type="presParOf" srcId="{CA87E353-F0C5-4808-A0F1-E953B02C9B9D}" destId="{DC52DA49-46CD-400E-B906-CEDC6BD882A4}" srcOrd="1" destOrd="0" presId="urn:microsoft.com/office/officeart/2018/5/layout/IconCircleLabelList"/>
    <dgm:cxn modelId="{B10D0365-49BA-478D-A990-03D222449A88}" type="presParOf" srcId="{CA87E353-F0C5-4808-A0F1-E953B02C9B9D}" destId="{8F9887F5-139D-4144-B195-3A69E90D1A3E}" srcOrd="2" destOrd="0" presId="urn:microsoft.com/office/officeart/2018/5/layout/IconCircleLabelList"/>
    <dgm:cxn modelId="{8B1BD356-781B-41A6-83CE-B28D928D9997}" type="presParOf" srcId="{CA87E353-F0C5-4808-A0F1-E953B02C9B9D}" destId="{D643EF4E-6645-4B29-A184-A227488F959B}" srcOrd="3" destOrd="0" presId="urn:microsoft.com/office/officeart/2018/5/layout/IconCircleLabelList"/>
    <dgm:cxn modelId="{3A23025B-F564-4F84-8578-0423750C89CD}" type="presParOf" srcId="{A4EEF347-6894-4620-8088-078A003DCB22}" destId="{FA9B1405-0401-4B41-AD9A-CE5D5420765F}" srcOrd="7" destOrd="0" presId="urn:microsoft.com/office/officeart/2018/5/layout/IconCircleLabelList"/>
    <dgm:cxn modelId="{6799B076-6DBB-463E-9C21-618430231232}" type="presParOf" srcId="{A4EEF347-6894-4620-8088-078A003DCB22}" destId="{8F8144C4-0557-46BC-8619-13262539B82F}" srcOrd="8" destOrd="0" presId="urn:microsoft.com/office/officeart/2018/5/layout/IconCircleLabelList"/>
    <dgm:cxn modelId="{387DF970-6DA1-4647-A707-1B881CC42B86}" type="presParOf" srcId="{8F8144C4-0557-46BC-8619-13262539B82F}" destId="{1538F4DD-0B83-4A05-8D64-5649EFC0762D}" srcOrd="0" destOrd="0" presId="urn:microsoft.com/office/officeart/2018/5/layout/IconCircleLabelList"/>
    <dgm:cxn modelId="{81A3D74C-D589-4F37-80D0-81EA0B8F84B2}" type="presParOf" srcId="{8F8144C4-0557-46BC-8619-13262539B82F}" destId="{6EF0820A-E8E0-4182-8C92-8B0560B95FEE}" srcOrd="1" destOrd="0" presId="urn:microsoft.com/office/officeart/2018/5/layout/IconCircleLabelList"/>
    <dgm:cxn modelId="{1ABA3687-B165-4DBE-ADFE-17248B051431}" type="presParOf" srcId="{8F8144C4-0557-46BC-8619-13262539B82F}" destId="{A86EDDD3-8DF3-41FC-818A-EC493E65A2AD}" srcOrd="2" destOrd="0" presId="urn:microsoft.com/office/officeart/2018/5/layout/IconCircleLabelList"/>
    <dgm:cxn modelId="{416C1009-B513-4DD8-920D-866D5EB7927F}" type="presParOf" srcId="{8F8144C4-0557-46BC-8619-13262539B82F}" destId="{68ABDEFB-61CE-467B-AC69-76AACBE8B654}" srcOrd="3" destOrd="0" presId="urn:microsoft.com/office/officeart/2018/5/layout/IconCircleLabelList"/>
    <dgm:cxn modelId="{47289911-7A73-4CC0-BA44-AA76C02CF03D}" type="presParOf" srcId="{A4EEF347-6894-4620-8088-078A003DCB22}" destId="{BA037AD3-ED19-4D7C-9212-B159F96471A6}" srcOrd="9" destOrd="0" presId="urn:microsoft.com/office/officeart/2018/5/layout/IconCircleLabelList"/>
    <dgm:cxn modelId="{1A126995-B6E0-45DD-A27F-15CEA4D5CBDF}" type="presParOf" srcId="{A4EEF347-6894-4620-8088-078A003DCB22}" destId="{55015247-7294-4B41-91FA-9350D6686BB1}" srcOrd="10" destOrd="0" presId="urn:microsoft.com/office/officeart/2018/5/layout/IconCircleLabelList"/>
    <dgm:cxn modelId="{8FE1092D-290B-4481-BCEE-0720488740EC}" type="presParOf" srcId="{55015247-7294-4B41-91FA-9350D6686BB1}" destId="{1DC6F182-F5BA-4F9F-B497-4A1A2D93D2D4}" srcOrd="0" destOrd="0" presId="urn:microsoft.com/office/officeart/2018/5/layout/IconCircleLabelList"/>
    <dgm:cxn modelId="{E4013961-2522-4C66-B3AF-742B8896A249}" type="presParOf" srcId="{55015247-7294-4B41-91FA-9350D6686BB1}" destId="{62EEB0E4-20F8-451F-A711-D25E24CCE3D5}" srcOrd="1" destOrd="0" presId="urn:microsoft.com/office/officeart/2018/5/layout/IconCircleLabelList"/>
    <dgm:cxn modelId="{420AB215-C7C8-431A-9571-0987261507CD}" type="presParOf" srcId="{55015247-7294-4B41-91FA-9350D6686BB1}" destId="{2F28042C-FCE5-4EDD-8924-48D5069E9443}" srcOrd="2" destOrd="0" presId="urn:microsoft.com/office/officeart/2018/5/layout/IconCircleLabelList"/>
    <dgm:cxn modelId="{C9F18932-2FA4-4C21-9996-210E22E024E0}" type="presParOf" srcId="{55015247-7294-4B41-91FA-9350D6686BB1}" destId="{8E2059AA-EAE9-436A-B9ED-C2DC52658E97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CC2461-059D-4C87-A391-28B361CC1468}">
      <dsp:nvSpPr>
        <dsp:cNvPr id="0" name=""/>
        <dsp:cNvSpPr/>
      </dsp:nvSpPr>
      <dsp:spPr>
        <a:xfrm>
          <a:off x="299054" y="980905"/>
          <a:ext cx="932871" cy="932871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5BF776-E92E-45D0-8762-E94F75BB1785}">
      <dsp:nvSpPr>
        <dsp:cNvPr id="0" name=""/>
        <dsp:cNvSpPr/>
      </dsp:nvSpPr>
      <dsp:spPr>
        <a:xfrm>
          <a:off x="497863" y="1179714"/>
          <a:ext cx="535253" cy="53525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A97BB7-A94E-4A3F-BA35-3A0DED3BB0F0}">
      <dsp:nvSpPr>
        <dsp:cNvPr id="0" name=""/>
        <dsp:cNvSpPr/>
      </dsp:nvSpPr>
      <dsp:spPr>
        <a:xfrm>
          <a:off x="841" y="2204343"/>
          <a:ext cx="1529296" cy="1166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/>
            <a:t>OIK ser positivt på att ledare inom OIK utbildar sig. I första hand ska rekommenderade utbildningar enligt utbildningsplanen genomföras. Dessa bekostas av föreningen. </a:t>
          </a:r>
          <a:endParaRPr lang="en-US" sz="1100" kern="1200"/>
        </a:p>
      </dsp:txBody>
      <dsp:txXfrm>
        <a:off x="841" y="2204343"/>
        <a:ext cx="1529296" cy="1166088"/>
      </dsp:txXfrm>
    </dsp:sp>
    <dsp:sp modelId="{0935F553-67FF-401B-A735-109179096705}">
      <dsp:nvSpPr>
        <dsp:cNvPr id="0" name=""/>
        <dsp:cNvSpPr/>
      </dsp:nvSpPr>
      <dsp:spPr>
        <a:xfrm>
          <a:off x="2095978" y="980905"/>
          <a:ext cx="932871" cy="932871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64F378-20DC-4A5D-B7E6-AEF67D310DCB}">
      <dsp:nvSpPr>
        <dsp:cNvPr id="0" name=""/>
        <dsp:cNvSpPr/>
      </dsp:nvSpPr>
      <dsp:spPr>
        <a:xfrm>
          <a:off x="2294787" y="1179714"/>
          <a:ext cx="535253" cy="53525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AB90C5-71F8-4960-BCF6-64FB64865E7D}">
      <dsp:nvSpPr>
        <dsp:cNvPr id="0" name=""/>
        <dsp:cNvSpPr/>
      </dsp:nvSpPr>
      <dsp:spPr>
        <a:xfrm>
          <a:off x="1797765" y="2204343"/>
          <a:ext cx="1529296" cy="1166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/>
            <a:t>Om annan utbildning än vad som omnämns I utbildningsplanen önskas får man ansöka om medel för detta. </a:t>
          </a:r>
          <a:endParaRPr lang="en-US" sz="1100" kern="1200"/>
        </a:p>
      </dsp:txBody>
      <dsp:txXfrm>
        <a:off x="1797765" y="2204343"/>
        <a:ext cx="1529296" cy="1166088"/>
      </dsp:txXfrm>
    </dsp:sp>
    <dsp:sp modelId="{FAE03770-F132-4BED-9ED6-2C34B723C178}">
      <dsp:nvSpPr>
        <dsp:cNvPr id="0" name=""/>
        <dsp:cNvSpPr/>
      </dsp:nvSpPr>
      <dsp:spPr>
        <a:xfrm>
          <a:off x="3892902" y="980905"/>
          <a:ext cx="932871" cy="932871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8AA9B2-524F-497E-95F2-3F31D615955B}">
      <dsp:nvSpPr>
        <dsp:cNvPr id="0" name=""/>
        <dsp:cNvSpPr/>
      </dsp:nvSpPr>
      <dsp:spPr>
        <a:xfrm>
          <a:off x="4091711" y="1179714"/>
          <a:ext cx="535253" cy="53525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A3F6EB-2777-419E-B6E9-2B04B2208D96}">
      <dsp:nvSpPr>
        <dsp:cNvPr id="0" name=""/>
        <dsp:cNvSpPr/>
      </dsp:nvSpPr>
      <dsp:spPr>
        <a:xfrm>
          <a:off x="3594689" y="2204343"/>
          <a:ext cx="1529296" cy="1166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/>
            <a:t>Styrelsen gör en bedömning av utbildningens nytta för föreningen innan beslut om medel tas. </a:t>
          </a:r>
          <a:endParaRPr lang="en-US" sz="1100" kern="1200"/>
        </a:p>
      </dsp:txBody>
      <dsp:txXfrm>
        <a:off x="3594689" y="2204343"/>
        <a:ext cx="1529296" cy="1166088"/>
      </dsp:txXfrm>
    </dsp:sp>
    <dsp:sp modelId="{81324747-CC52-4828-8066-EBC15A944C5A}">
      <dsp:nvSpPr>
        <dsp:cNvPr id="0" name=""/>
        <dsp:cNvSpPr/>
      </dsp:nvSpPr>
      <dsp:spPr>
        <a:xfrm>
          <a:off x="5689826" y="980905"/>
          <a:ext cx="932871" cy="932871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52DA49-46CD-400E-B906-CEDC6BD882A4}">
      <dsp:nvSpPr>
        <dsp:cNvPr id="0" name=""/>
        <dsp:cNvSpPr/>
      </dsp:nvSpPr>
      <dsp:spPr>
        <a:xfrm>
          <a:off x="5888634" y="1179714"/>
          <a:ext cx="535253" cy="53525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43EF4E-6645-4B29-A184-A227488F959B}">
      <dsp:nvSpPr>
        <dsp:cNvPr id="0" name=""/>
        <dsp:cNvSpPr/>
      </dsp:nvSpPr>
      <dsp:spPr>
        <a:xfrm>
          <a:off x="5391613" y="2204343"/>
          <a:ext cx="1529296" cy="1166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/>
            <a:t>Medel kan beviljas för hela, eller delar av utbildningskostnaden</a:t>
          </a:r>
          <a:endParaRPr lang="en-US" sz="1100" kern="1200"/>
        </a:p>
      </dsp:txBody>
      <dsp:txXfrm>
        <a:off x="5391613" y="2204343"/>
        <a:ext cx="1529296" cy="1166088"/>
      </dsp:txXfrm>
    </dsp:sp>
    <dsp:sp modelId="{1538F4DD-0B83-4A05-8D64-5649EFC0762D}">
      <dsp:nvSpPr>
        <dsp:cNvPr id="0" name=""/>
        <dsp:cNvSpPr/>
      </dsp:nvSpPr>
      <dsp:spPr>
        <a:xfrm>
          <a:off x="7486750" y="980905"/>
          <a:ext cx="932871" cy="932871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F0820A-E8E0-4182-8C92-8B0560B95FEE}">
      <dsp:nvSpPr>
        <dsp:cNvPr id="0" name=""/>
        <dsp:cNvSpPr/>
      </dsp:nvSpPr>
      <dsp:spPr>
        <a:xfrm>
          <a:off x="7685558" y="1179714"/>
          <a:ext cx="535253" cy="535253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ABDEFB-61CE-467B-AC69-76AACBE8B654}">
      <dsp:nvSpPr>
        <dsp:cNvPr id="0" name=""/>
        <dsp:cNvSpPr/>
      </dsp:nvSpPr>
      <dsp:spPr>
        <a:xfrm>
          <a:off x="7188537" y="2204343"/>
          <a:ext cx="1529296" cy="1166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/>
            <a:t>Utbildningen behöver slutföras inom rimlig tid, annars krävs en återbetalning på beviljat belopp</a:t>
          </a:r>
          <a:endParaRPr lang="en-US" sz="1100" kern="1200"/>
        </a:p>
      </dsp:txBody>
      <dsp:txXfrm>
        <a:off x="7188537" y="2204343"/>
        <a:ext cx="1529296" cy="1166088"/>
      </dsp:txXfrm>
    </dsp:sp>
    <dsp:sp modelId="{1DC6F182-F5BA-4F9F-B497-4A1A2D93D2D4}">
      <dsp:nvSpPr>
        <dsp:cNvPr id="0" name=""/>
        <dsp:cNvSpPr/>
      </dsp:nvSpPr>
      <dsp:spPr>
        <a:xfrm>
          <a:off x="9283674" y="980905"/>
          <a:ext cx="932871" cy="932871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EEB0E4-20F8-451F-A711-D25E24CCE3D5}">
      <dsp:nvSpPr>
        <dsp:cNvPr id="0" name=""/>
        <dsp:cNvSpPr/>
      </dsp:nvSpPr>
      <dsp:spPr>
        <a:xfrm>
          <a:off x="9482482" y="1179714"/>
          <a:ext cx="535253" cy="535253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2059AA-EAE9-436A-B9ED-C2DC52658E97}">
      <dsp:nvSpPr>
        <dsp:cNvPr id="0" name=""/>
        <dsp:cNvSpPr/>
      </dsp:nvSpPr>
      <dsp:spPr>
        <a:xfrm>
          <a:off x="8985461" y="2204343"/>
          <a:ext cx="1529296" cy="1166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/>
            <a:t>Den som genomfört en extern utbildning, helt eller delvis betald av föreningen, åtar sig också att informera och föra över kunskap till andra ledare i föreningen </a:t>
          </a:r>
          <a:endParaRPr lang="en-US" sz="1100" kern="1200"/>
        </a:p>
      </dsp:txBody>
      <dsp:txXfrm>
        <a:off x="8985461" y="2204343"/>
        <a:ext cx="1529296" cy="11660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13028-3384-592C-7971-58503DADA2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477F3B-E43A-C839-CEA1-6332B76967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148ED-ECD0-B6F0-D13C-1AD8357A7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F0F0C-6113-408C-92A3-F0299414DAC7}" type="datetimeFigureOut">
              <a:rPr lang="en-GB" smtClean="0"/>
              <a:t>24/10/2023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E77A9C-4770-D781-2A74-9E8331CB8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A7DFE0-963E-8487-C09B-9D511953F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01685-A48E-4251-94F2-9FD3E459D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610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A9E78-987E-4759-91F8-FDE37C2C3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5FA5EB-6E1A-7658-4DEC-78E760E86A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84E32-522C-DE80-A45B-741E2B1E4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F0F0C-6113-408C-92A3-F0299414DAC7}" type="datetimeFigureOut">
              <a:rPr lang="en-GB" smtClean="0"/>
              <a:t>24/10/2023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E9A8B-498D-26D6-37D7-58366D859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59B4F-6618-3FFB-FE73-5A322EAD7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01685-A48E-4251-94F2-9FD3E459D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428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3C94E9-1AF6-36FF-72FF-4B9B2F7D1C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D3A1BF-A4DD-D9F4-EAF7-555762E9E7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E7A348-85CF-307C-E13D-BFB789825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F0F0C-6113-408C-92A3-F0299414DAC7}" type="datetimeFigureOut">
              <a:rPr lang="en-GB" smtClean="0"/>
              <a:t>24/10/2023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4E3204-2837-5A69-0950-B19CA83DD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E1780B-2DB1-47DE-1C8B-16923007E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01685-A48E-4251-94F2-9FD3E459D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0447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5B887-E062-7A0F-22CF-84AD445DE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90643-430C-781C-4B12-F940CBE545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B6E19B-2A7F-A054-417F-C5F4E334F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F0F0C-6113-408C-92A3-F0299414DAC7}" type="datetimeFigureOut">
              <a:rPr lang="en-GB" smtClean="0"/>
              <a:t>24/10/2023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8A709-0AE7-2687-3028-6EDC8982D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21624-0AD5-E4D1-0FBE-D799EB921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01685-A48E-4251-94F2-9FD3E459D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0547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91857-885F-9DB3-CA32-23CCF7559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607696-BFEE-F0F5-3726-28DEDBE56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E30689-0FB4-00CF-74A1-B888D4483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F0F0C-6113-408C-92A3-F0299414DAC7}" type="datetimeFigureOut">
              <a:rPr lang="en-GB" smtClean="0"/>
              <a:t>24/10/2023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9D621E-ECE0-B53B-6B08-2C1B0F5E3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193939-F4E3-968E-CD90-7C6BD6767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01685-A48E-4251-94F2-9FD3E459D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6300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18F1E-7A5B-D1DA-AA6A-271A9F823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33BC1-2660-EB11-D84E-466D3584F2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5EBF91-9643-507E-436D-3FA0EC4830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1EC567-5ABE-8594-042F-50C0CF593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F0F0C-6113-408C-92A3-F0299414DAC7}" type="datetimeFigureOut">
              <a:rPr lang="en-GB" smtClean="0"/>
              <a:t>24/10/2023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D83A4D-8089-E1D6-32F5-25C6FADE2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66182A-B246-B270-B4B1-B5A3DFA83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01685-A48E-4251-94F2-9FD3E459D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422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203F3-BA74-F73F-31DA-BFC32E159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918B82-A7B5-99DC-1CEF-D8C5D9881C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77FD48-702A-779B-F907-84DF850C16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43B7A4-A718-C00B-33E5-E3E5AFB112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25C860-C2F8-679A-446F-2DD981A339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F51BFB-9CFE-5B24-EB71-03CA9BABB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F0F0C-6113-408C-92A3-F0299414DAC7}" type="datetimeFigureOut">
              <a:rPr lang="en-GB" smtClean="0"/>
              <a:t>24/10/2023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8A8C7D-20FE-AEF8-99A6-66F116621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9C6878-A8AC-F546-735E-7E4750703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01685-A48E-4251-94F2-9FD3E459D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2659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36C4E-6297-784C-D56A-9E9B9B3F2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D647F2-A8B5-81BE-7EDC-53A4AAD76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F0F0C-6113-408C-92A3-F0299414DAC7}" type="datetimeFigureOut">
              <a:rPr lang="en-GB" smtClean="0"/>
              <a:t>24/10/2023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FEA284-56EA-8608-2963-F9BDBA9CA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CC9666-2A9B-9CC3-4156-0737AC781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01685-A48E-4251-94F2-9FD3E459D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6384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55ADC9-A77C-DCC6-E6DA-46F8639BB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F0F0C-6113-408C-92A3-F0299414DAC7}" type="datetimeFigureOut">
              <a:rPr lang="en-GB" smtClean="0"/>
              <a:t>24/10/2023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3F07AA-9C64-B1CD-7CE4-2855F2A1F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D31FEA-2219-297E-4FD1-DD376F978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01685-A48E-4251-94F2-9FD3E459D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314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5A156-5ACD-39AE-F995-AC006C625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C9C037-C1CC-4E78-F521-BACAACF29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13E73F-3382-4679-0006-B6D1D46B24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068F76-88A9-40A4-CBFE-C93CB7B12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F0F0C-6113-408C-92A3-F0299414DAC7}" type="datetimeFigureOut">
              <a:rPr lang="en-GB" smtClean="0"/>
              <a:t>24/10/2023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8FD1EA-2201-8DE6-9B6A-5E20CE60F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F2476D-4767-B8E8-FF2B-9343E58F5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01685-A48E-4251-94F2-9FD3E459D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0932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3975D-AFFA-46DB-5EFE-A26F1A8FC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C1D738-8835-6DB9-BFB3-D6B1081A6F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FCCFD4-367C-4AA2-8222-394E57A0E1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64D933-F086-11A4-C003-388EEDD70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F0F0C-6113-408C-92A3-F0299414DAC7}" type="datetimeFigureOut">
              <a:rPr lang="en-GB" smtClean="0"/>
              <a:t>24/10/2023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D8C3D1-9509-1B1D-368E-335F4236A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C83EF8-D2F4-E059-A01E-EC36D0D19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01685-A48E-4251-94F2-9FD3E459D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910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D9F589-C98D-E024-3BEB-9FA001260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30923D-DBC4-EE76-14E9-1326ACD49B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874515-405D-98BB-F527-F0BDF8A95F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F0F0C-6113-408C-92A3-F0299414DAC7}" type="datetimeFigureOut">
              <a:rPr lang="en-GB" smtClean="0"/>
              <a:t>24/10/2023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E7558E-1B39-2B1E-82A4-B3BE164EC3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F931DB-F3CB-E716-5ADF-B7621B53B3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01685-A48E-4251-94F2-9FD3E459D7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620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F38352-09F0-009B-2E7D-365EB16AD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en-GB" sz="5200"/>
              <a:t>Policy externa utbildningar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5E39609-9E0B-BC09-E3DC-F9D0F1233C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395170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06925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114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Policy externa utbildningar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Policy externa utbildningar</dc:title>
  <dc:creator>Karlsson, Ann-Sofie</dc:creator>
  <cp:lastModifiedBy>Karlsson, Ann-Sofie</cp:lastModifiedBy>
  <cp:revision>1</cp:revision>
  <dcterms:created xsi:type="dcterms:W3CDTF">2023-10-24T06:57:27Z</dcterms:created>
  <dcterms:modified xsi:type="dcterms:W3CDTF">2023-10-24T07:00:21Z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ec17ee5-d002-416f-a486-c5f1fad2d957_Enabled">
    <vt:lpwstr>true</vt:lpwstr>
  </property>
  <property fmtid="{D5CDD505-2E9C-101B-9397-08002B2CF9AE}" pid="3" name="MSIP_Label_5ec17ee5-d002-416f-a486-c5f1fad2d957_SetDate">
    <vt:lpwstr>2023-10-24T07:00:05Z</vt:lpwstr>
  </property>
  <property fmtid="{D5CDD505-2E9C-101B-9397-08002B2CF9AE}" pid="4" name="MSIP_Label_5ec17ee5-d002-416f-a486-c5f1fad2d957_Method">
    <vt:lpwstr>Privileged</vt:lpwstr>
  </property>
  <property fmtid="{D5CDD505-2E9C-101B-9397-08002B2CF9AE}" pid="5" name="MSIP_Label_5ec17ee5-d002-416f-a486-c5f1fad2d957_Name">
    <vt:lpwstr>Open</vt:lpwstr>
  </property>
  <property fmtid="{D5CDD505-2E9C-101B-9397-08002B2CF9AE}" pid="6" name="MSIP_Label_5ec17ee5-d002-416f-a486-c5f1fad2d957_SiteId">
    <vt:lpwstr>8beccd60-0be6-4025-8e24-ca9ae679e1f4</vt:lpwstr>
  </property>
  <property fmtid="{D5CDD505-2E9C-101B-9397-08002B2CF9AE}" pid="7" name="MSIP_Label_5ec17ee5-d002-416f-a486-c5f1fad2d957_ActionId">
    <vt:lpwstr>bc408dc2-3524-4f75-ba82-8b9930ebdbd3</vt:lpwstr>
  </property>
  <property fmtid="{D5CDD505-2E9C-101B-9397-08002B2CF9AE}" pid="8" name="MSIP_Label_5ec17ee5-d002-416f-a486-c5f1fad2d957_ContentBits">
    <vt:lpwstr>0</vt:lpwstr>
  </property>
</Properties>
</file>