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7" r:id="rId4"/>
    <p:sldId id="268" r:id="rId5"/>
    <p:sldId id="266" r:id="rId6"/>
    <p:sldId id="262" r:id="rId7"/>
    <p:sldId id="263" r:id="rId8"/>
    <p:sldId id="267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DA-C404-43BF-B007-01CC42932FDA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7E1E-5692-431C-A7FD-2EDF54A4C1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088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DA-C404-43BF-B007-01CC42932FDA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7E1E-5692-431C-A7FD-2EDF54A4C1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36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DA-C404-43BF-B007-01CC42932FDA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7E1E-5692-431C-A7FD-2EDF54A4C126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337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DA-C404-43BF-B007-01CC42932FDA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7E1E-5692-431C-A7FD-2EDF54A4C1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9694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DA-C404-43BF-B007-01CC42932FDA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7E1E-5692-431C-A7FD-2EDF54A4C126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315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DA-C404-43BF-B007-01CC42932FDA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7E1E-5692-431C-A7FD-2EDF54A4C1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262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DA-C404-43BF-B007-01CC42932FDA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7E1E-5692-431C-A7FD-2EDF54A4C1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3917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DA-C404-43BF-B007-01CC42932FDA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7E1E-5692-431C-A7FD-2EDF54A4C1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058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DA-C404-43BF-B007-01CC42932FDA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7E1E-5692-431C-A7FD-2EDF54A4C1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10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DA-C404-43BF-B007-01CC42932FDA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7E1E-5692-431C-A7FD-2EDF54A4C1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1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DA-C404-43BF-B007-01CC42932FDA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7E1E-5692-431C-A7FD-2EDF54A4C1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628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DA-C404-43BF-B007-01CC42932FDA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7E1E-5692-431C-A7FD-2EDF54A4C1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571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DA-C404-43BF-B007-01CC42932FDA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7E1E-5692-431C-A7FD-2EDF54A4C1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47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DA-C404-43BF-B007-01CC42932FDA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7E1E-5692-431C-A7FD-2EDF54A4C1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97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DA-C404-43BF-B007-01CC42932FDA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7E1E-5692-431C-A7FD-2EDF54A4C1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42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7E1E-5692-431C-A7FD-2EDF54A4C12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DA-C404-43BF-B007-01CC42932FDA}" type="datetimeFigureOut">
              <a:rPr lang="sv-SE" smtClean="0"/>
              <a:t>2019-03-13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920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F16DA-C404-43BF-B007-01CC42932FDA}" type="datetimeFigureOut">
              <a:rPr lang="sv-SE" smtClean="0"/>
              <a:t>2019-03-13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847E1E-5692-431C-A7FD-2EDF54A4C1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642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1" t="16660" r="34013" b="18180"/>
          <a:stretch/>
        </p:blipFill>
        <p:spPr>
          <a:xfrm>
            <a:off x="1003495" y="3166420"/>
            <a:ext cx="2898252" cy="3213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3495" y="429876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sv-SE" sz="4900" dirty="0"/>
              <a:t>Välkomna till föräldramöte</a:t>
            </a:r>
            <a:br>
              <a:rPr lang="sv-SE" sz="4900" dirty="0"/>
            </a:br>
            <a:r>
              <a:rPr lang="sv-SE" sz="4900" dirty="0"/>
              <a:t>F06/07</a:t>
            </a:r>
            <a:br>
              <a:rPr lang="sv-SE" sz="4900" dirty="0"/>
            </a:br>
            <a:r>
              <a:rPr lang="sv-SE" sz="4900" dirty="0" smtClean="0"/>
              <a:t>2019-03-13</a:t>
            </a:r>
            <a:endParaRPr lang="sv-SE" sz="4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1752617"/>
            <a:ext cx="6283569" cy="47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611" y="1533536"/>
            <a:ext cx="11114467" cy="5574651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sv-SE" sz="2400" dirty="0" smtClean="0">
                <a:solidFill>
                  <a:schemeClr val="tx1"/>
                </a:solidFill>
              </a:rPr>
              <a:t>Samarbete – vart står vi nu?</a:t>
            </a:r>
          </a:p>
          <a:p>
            <a:pPr marL="457200" indent="-457200" algn="l">
              <a:buFont typeface="+mj-lt"/>
              <a:buAutoNum type="arabicPeriod"/>
            </a:pPr>
            <a:r>
              <a:rPr lang="sv-SE" sz="2400" dirty="0" smtClean="0">
                <a:solidFill>
                  <a:schemeClr val="tx1"/>
                </a:solidFill>
              </a:rPr>
              <a:t>Rollerna kring laget</a:t>
            </a:r>
            <a:endParaRPr lang="sv-SE" sz="2400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 startAt="2"/>
            </a:pPr>
            <a:r>
              <a:rPr lang="sv-SE" sz="2400" dirty="0" smtClean="0">
                <a:solidFill>
                  <a:schemeClr val="tx1"/>
                </a:solidFill>
              </a:rPr>
              <a:t>Ekonomi – redovisning av kassan</a:t>
            </a:r>
          </a:p>
          <a:p>
            <a:pPr marL="457200" indent="-457200" algn="l">
              <a:buFont typeface="+mj-lt"/>
              <a:buAutoNum type="arabicPeriod" startAt="2"/>
            </a:pPr>
            <a:r>
              <a:rPr lang="sv-SE" sz="2400" dirty="0" smtClean="0">
                <a:solidFill>
                  <a:schemeClr val="tx1"/>
                </a:solidFill>
              </a:rPr>
              <a:t>Fogis – licenser</a:t>
            </a:r>
          </a:p>
          <a:p>
            <a:pPr marL="457200" indent="-457200" algn="l">
              <a:buFont typeface="+mj-lt"/>
              <a:buAutoNum type="arabicPeriod" startAt="2"/>
            </a:pPr>
            <a:r>
              <a:rPr lang="sv-SE" sz="2400" dirty="0" smtClean="0">
                <a:solidFill>
                  <a:schemeClr val="tx1"/>
                </a:solidFill>
              </a:rPr>
              <a:t>Cuper</a:t>
            </a:r>
          </a:p>
          <a:p>
            <a:pPr marL="457200" indent="-457200" algn="l">
              <a:buFont typeface="+mj-lt"/>
              <a:buAutoNum type="arabicPeriod" startAt="2"/>
            </a:pPr>
            <a:r>
              <a:rPr lang="sv-SE" sz="2400" dirty="0" smtClean="0">
                <a:solidFill>
                  <a:schemeClr val="tx1"/>
                </a:solidFill>
              </a:rPr>
              <a:t>Kick-off och träningsstart</a:t>
            </a:r>
          </a:p>
          <a:p>
            <a:pPr marL="457200" indent="-457200" algn="l">
              <a:buFont typeface="+mj-lt"/>
              <a:buAutoNum type="arabicPeriod" startAt="2"/>
            </a:pPr>
            <a:r>
              <a:rPr lang="sv-SE" sz="2400" dirty="0" smtClean="0">
                <a:solidFill>
                  <a:schemeClr val="tx1"/>
                </a:solidFill>
              </a:rPr>
              <a:t>Övriga frågor?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458057" cy="703542"/>
          </a:xfrm>
        </p:spPr>
        <p:txBody>
          <a:bodyPr/>
          <a:lstStyle/>
          <a:p>
            <a:pPr algn="l"/>
            <a:r>
              <a:rPr lang="sv-SE" sz="4900" dirty="0" smtClean="0"/>
              <a:t>Agenda</a:t>
            </a:r>
            <a:endParaRPr lang="sv-SE" sz="4900" dirty="0"/>
          </a:p>
        </p:txBody>
      </p:sp>
    </p:spTree>
    <p:extLst>
      <p:ext uri="{BB962C8B-B14F-4D97-AF65-F5344CB8AC3E}">
        <p14:creationId xmlns:p14="http://schemas.microsoft.com/office/powerpoint/2010/main" val="15984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8596668" cy="1320800"/>
          </a:xfrm>
        </p:spPr>
        <p:txBody>
          <a:bodyPr/>
          <a:lstStyle/>
          <a:p>
            <a:r>
              <a:rPr lang="sv-SE" sz="4900" dirty="0" smtClean="0"/>
              <a:t>Samarbete – vart står vi nu?</a:t>
            </a:r>
            <a:endParaRPr lang="sv-SE" sz="49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9741674" cy="4523546"/>
          </a:xfrm>
        </p:spPr>
        <p:txBody>
          <a:bodyPr>
            <a:normAutofit/>
          </a:bodyPr>
          <a:lstStyle/>
          <a:p>
            <a:r>
              <a:rPr lang="sv-SE" sz="2400" dirty="0" smtClean="0"/>
              <a:t>Spelartruppen </a:t>
            </a:r>
          </a:p>
          <a:p>
            <a:pPr lvl="1"/>
            <a:r>
              <a:rPr lang="sv-SE" sz="2400" dirty="0" smtClean="0"/>
              <a:t>I dagsläget är vi 14 spelare och 3 ledare</a:t>
            </a:r>
            <a:endParaRPr lang="sv-SE" sz="2200" dirty="0" smtClean="0"/>
          </a:p>
          <a:p>
            <a:pPr lvl="1"/>
            <a:r>
              <a:rPr lang="sv-SE" sz="2400" dirty="0" smtClean="0"/>
              <a:t>ÖIF F05 är villiga att hjälpa till med matchresurser, dock ej träningssamarbete.</a:t>
            </a:r>
          </a:p>
          <a:p>
            <a:pPr lvl="1"/>
            <a:r>
              <a:rPr lang="sv-SE" sz="2400" dirty="0" smtClean="0"/>
              <a:t>Frågan ställd till IBFF om ett träningssamarbete. </a:t>
            </a:r>
          </a:p>
          <a:p>
            <a:pPr lvl="2"/>
            <a:r>
              <a:rPr lang="sv-SE" sz="2200" dirty="0" smtClean="0"/>
              <a:t>Möte bokat till den 20 mars.</a:t>
            </a:r>
            <a:endParaRPr lang="sv-SE" sz="2200" dirty="0"/>
          </a:p>
          <a:p>
            <a:pPr marL="457200" lvl="1" indent="0">
              <a:buNone/>
            </a:pPr>
            <a:endParaRPr lang="sv-SE" sz="2200" dirty="0" smtClean="0"/>
          </a:p>
        </p:txBody>
      </p:sp>
    </p:spTree>
    <p:extLst>
      <p:ext uri="{BB962C8B-B14F-4D97-AF65-F5344CB8AC3E}">
        <p14:creationId xmlns:p14="http://schemas.microsoft.com/office/powerpoint/2010/main" val="20350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8596668" cy="1320800"/>
          </a:xfrm>
        </p:spPr>
        <p:txBody>
          <a:bodyPr/>
          <a:lstStyle/>
          <a:p>
            <a:r>
              <a:rPr lang="sv-SE" sz="4900" dirty="0" smtClean="0"/>
              <a:t>Rollerna kring laget</a:t>
            </a:r>
            <a:endParaRPr lang="sv-SE" sz="49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9741674" cy="4523546"/>
          </a:xfrm>
        </p:spPr>
        <p:txBody>
          <a:bodyPr>
            <a:normAutofit/>
          </a:bodyPr>
          <a:lstStyle/>
          <a:p>
            <a:r>
              <a:rPr lang="sv-SE" sz="2400" dirty="0" smtClean="0"/>
              <a:t>PSG-ansvariga: Olov och Maggan</a:t>
            </a:r>
          </a:p>
          <a:p>
            <a:r>
              <a:rPr lang="sv-SE" sz="2400" dirty="0" smtClean="0"/>
              <a:t>Kassör: Madde</a:t>
            </a:r>
          </a:p>
          <a:p>
            <a:r>
              <a:rPr lang="sv-SE" sz="2400" dirty="0" smtClean="0"/>
              <a:t>Föräldragruppen: Lisa, Madde och Sihem</a:t>
            </a:r>
          </a:p>
          <a:p>
            <a:r>
              <a:rPr lang="sv-SE" sz="2400" dirty="0" smtClean="0"/>
              <a:t>Lagledare: Maggan</a:t>
            </a:r>
          </a:p>
          <a:p>
            <a:r>
              <a:rPr lang="sv-SE" sz="2400" dirty="0" smtClean="0"/>
              <a:t>Tränare: Jan och Åsa</a:t>
            </a:r>
            <a:endParaRPr lang="sv-SE" sz="2200" dirty="0"/>
          </a:p>
          <a:p>
            <a:pPr marL="457200" lvl="1" indent="0">
              <a:buNone/>
            </a:pPr>
            <a:endParaRPr lang="sv-SE" sz="2200" dirty="0" smtClean="0"/>
          </a:p>
        </p:txBody>
      </p:sp>
    </p:spTree>
    <p:extLst>
      <p:ext uri="{BB962C8B-B14F-4D97-AF65-F5344CB8AC3E}">
        <p14:creationId xmlns:p14="http://schemas.microsoft.com/office/powerpoint/2010/main" val="5970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v-SE" sz="4900" dirty="0" smtClean="0"/>
              <a:t>Ekonomi – Redovisning av kassan</a:t>
            </a:r>
            <a:endParaRPr lang="sv-SE" sz="4900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39128" y="1465538"/>
            <a:ext cx="4070941" cy="3881437"/>
          </a:xfrm>
        </p:spPr>
        <p:txBody>
          <a:bodyPr/>
          <a:lstStyle/>
          <a:p>
            <a:r>
              <a:rPr lang="sv-SE" dirty="0" smtClean="0"/>
              <a:t>Inkomster 2018 </a:t>
            </a:r>
          </a:p>
          <a:p>
            <a:pPr lvl="1"/>
            <a:r>
              <a:rPr lang="sv-SE" dirty="0" smtClean="0"/>
              <a:t>PSG: 10 860 kr</a:t>
            </a:r>
          </a:p>
          <a:p>
            <a:pPr lvl="1"/>
            <a:r>
              <a:rPr lang="sv-SE" dirty="0" smtClean="0"/>
              <a:t>Piteå Energi: 4 000 kr</a:t>
            </a:r>
          </a:p>
          <a:p>
            <a:pPr lvl="1"/>
            <a:r>
              <a:rPr lang="sv-SE" dirty="0" smtClean="0"/>
              <a:t>Piteå på stan: 2 500 kr</a:t>
            </a:r>
          </a:p>
          <a:p>
            <a:pPr lvl="1"/>
            <a:r>
              <a:rPr lang="sv-SE" dirty="0" smtClean="0"/>
              <a:t>Fika, pant: 2 561 kr</a:t>
            </a:r>
          </a:p>
          <a:p>
            <a:pPr lvl="1"/>
            <a:r>
              <a:rPr lang="sv-SE" dirty="0" smtClean="0"/>
              <a:t>Lagpeng: 3 000 kr</a:t>
            </a:r>
          </a:p>
          <a:p>
            <a:pPr lvl="1"/>
            <a:r>
              <a:rPr lang="sv-SE" dirty="0" smtClean="0"/>
              <a:t>Prova på Cup 9mot9: 52 330 kr</a:t>
            </a:r>
          </a:p>
          <a:p>
            <a:pPr lvl="1"/>
            <a:r>
              <a:rPr lang="sv-SE" dirty="0" smtClean="0"/>
              <a:t>Totalt: 75 251 kr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2982863" y="1465537"/>
            <a:ext cx="4070941" cy="3881437"/>
          </a:xfrm>
        </p:spPr>
        <p:txBody>
          <a:bodyPr/>
          <a:lstStyle/>
          <a:p>
            <a:r>
              <a:rPr lang="sv-SE" dirty="0" smtClean="0"/>
              <a:t>Utgifter 2018 </a:t>
            </a:r>
          </a:p>
          <a:p>
            <a:pPr lvl="1"/>
            <a:r>
              <a:rPr lang="sv-SE" dirty="0" smtClean="0"/>
              <a:t>eXamenscupen: 1300 kr</a:t>
            </a:r>
          </a:p>
          <a:p>
            <a:pPr lvl="1"/>
            <a:r>
              <a:rPr lang="sv-SE" dirty="0" smtClean="0"/>
              <a:t>Fritz Olssons Cup: 500 kr</a:t>
            </a:r>
          </a:p>
          <a:p>
            <a:pPr lvl="1"/>
            <a:r>
              <a:rPr lang="sv-SE" dirty="0" smtClean="0"/>
              <a:t>Umeå Fotbollsfestival: 22 089 kr</a:t>
            </a:r>
          </a:p>
          <a:p>
            <a:pPr lvl="1"/>
            <a:r>
              <a:rPr lang="sv-SE" dirty="0" smtClean="0"/>
              <a:t>Lokalhyra: 675 kr</a:t>
            </a:r>
          </a:p>
          <a:p>
            <a:pPr lvl="1"/>
            <a:r>
              <a:rPr lang="sv-SE" dirty="0" smtClean="0"/>
              <a:t>Totalt: 24 564 kr</a:t>
            </a:r>
          </a:p>
          <a:p>
            <a:pPr lvl="1"/>
            <a:endParaRPr lang="sv-SE" dirty="0" smtClean="0"/>
          </a:p>
          <a:p>
            <a:pPr lvl="1"/>
            <a:endParaRPr lang="sv-SE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6526360" y="1465537"/>
            <a:ext cx="5345005" cy="5125268"/>
          </a:xfrm>
        </p:spPr>
        <p:txBody>
          <a:bodyPr>
            <a:normAutofit/>
          </a:bodyPr>
          <a:lstStyle/>
          <a:p>
            <a:r>
              <a:rPr lang="sv-SE" sz="1900" dirty="0" smtClean="0"/>
              <a:t>Balansräkning 2018</a:t>
            </a:r>
          </a:p>
          <a:p>
            <a:pPr lvl="1"/>
            <a:r>
              <a:rPr lang="sv-SE" sz="1500" dirty="0" smtClean="0"/>
              <a:t>Ingående kapital 64 441 kr</a:t>
            </a:r>
          </a:p>
          <a:p>
            <a:pPr lvl="1"/>
            <a:r>
              <a:rPr lang="sv-SE" sz="1500" dirty="0" smtClean="0"/>
              <a:t>Redovisade Inkomster – Utgifter (2018): </a:t>
            </a:r>
            <a:r>
              <a:rPr lang="sv-SE" sz="1500" dirty="0" smtClean="0"/>
              <a:t> </a:t>
            </a:r>
            <a:r>
              <a:rPr lang="sv-SE" sz="1500" dirty="0" smtClean="0"/>
              <a:t>50 687 kr</a:t>
            </a:r>
          </a:p>
          <a:p>
            <a:pPr lvl="1"/>
            <a:r>
              <a:rPr lang="sv-SE" sz="1500" dirty="0" smtClean="0"/>
              <a:t>Resultat </a:t>
            </a:r>
            <a:r>
              <a:rPr lang="sv-SE" sz="1500" dirty="0" smtClean="0"/>
              <a:t>2018: 64 441 kr + 50 687 kr = </a:t>
            </a:r>
            <a:r>
              <a:rPr lang="sv-SE" sz="1700" dirty="0" smtClean="0"/>
              <a:t>115 </a:t>
            </a:r>
            <a:r>
              <a:rPr lang="sv-SE" sz="1700" dirty="0" smtClean="0"/>
              <a:t>128 kr</a:t>
            </a:r>
          </a:p>
          <a:p>
            <a:r>
              <a:rPr lang="sv-SE" sz="2600" b="1" i="1" u="sng" dirty="0" smtClean="0"/>
              <a:t>I kassan (2019): 111 139 </a:t>
            </a:r>
            <a:r>
              <a:rPr lang="sv-SE" sz="2600" b="1" i="1" u="sng" dirty="0" smtClean="0"/>
              <a:t>kr </a:t>
            </a:r>
          </a:p>
          <a:p>
            <a:pPr marL="0" indent="0">
              <a:buNone/>
            </a:pPr>
            <a:r>
              <a:rPr lang="sv-SE" sz="1700" dirty="0" smtClean="0"/>
              <a:t>	Differensen </a:t>
            </a:r>
            <a:r>
              <a:rPr lang="sv-SE" sz="1700" dirty="0" smtClean="0"/>
              <a:t>mellan resultat och i kassan </a:t>
            </a:r>
            <a:r>
              <a:rPr lang="sv-SE" sz="1700" dirty="0" smtClean="0"/>
              <a:t>är</a:t>
            </a:r>
          </a:p>
          <a:p>
            <a:pPr marL="0" indent="0">
              <a:buNone/>
            </a:pPr>
            <a:r>
              <a:rPr lang="sv-SE" sz="1700" dirty="0" smtClean="0"/>
              <a:t>	3 </a:t>
            </a:r>
            <a:r>
              <a:rPr lang="sv-SE" sz="1700" dirty="0" smtClean="0"/>
              <a:t>989 kr.</a:t>
            </a:r>
          </a:p>
          <a:p>
            <a:pPr lvl="1"/>
            <a:r>
              <a:rPr lang="sv-SE" sz="1700" dirty="0" smtClean="0"/>
              <a:t>Kick-off 2018</a:t>
            </a:r>
          </a:p>
          <a:p>
            <a:pPr lvl="1"/>
            <a:r>
              <a:rPr lang="sv-SE" sz="1700" dirty="0" smtClean="0"/>
              <a:t>Kvällsfika på Umeåcupen </a:t>
            </a:r>
          </a:p>
          <a:p>
            <a:pPr lvl="1"/>
            <a:r>
              <a:rPr lang="sv-SE" sz="1700" dirty="0" smtClean="0"/>
              <a:t>Inköp av en mindre mängd plåster och </a:t>
            </a:r>
            <a:r>
              <a:rPr lang="sv-SE" sz="1700" dirty="0" smtClean="0"/>
              <a:t>ispåsar</a:t>
            </a:r>
            <a:endParaRPr lang="sv-SE" sz="1700" dirty="0" smtClean="0"/>
          </a:p>
          <a:p>
            <a:endParaRPr lang="sv-SE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16815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8596668" cy="1320800"/>
          </a:xfrm>
        </p:spPr>
        <p:txBody>
          <a:bodyPr/>
          <a:lstStyle/>
          <a:p>
            <a:r>
              <a:rPr lang="sv-SE" sz="4900" dirty="0" smtClean="0"/>
              <a:t>Fogis - Licenser</a:t>
            </a:r>
            <a:endParaRPr lang="sv-SE" sz="49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935" b="7242"/>
          <a:stretch/>
        </p:blipFill>
        <p:spPr>
          <a:xfrm>
            <a:off x="720000" y="2138781"/>
            <a:ext cx="7244241" cy="3291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528" t="21779" r="43766" b="6105"/>
          <a:stretch/>
        </p:blipFill>
        <p:spPr>
          <a:xfrm>
            <a:off x="7848784" y="253218"/>
            <a:ext cx="3995225" cy="527538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56489" y="585652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2400" dirty="0" smtClean="0">
                <a:solidFill>
                  <a:schemeClr val="tx1"/>
                </a:solidFill>
              </a:rPr>
              <a:t>Fyll i blanketten och lämna in den till någon av oss ledare så snart som möjligt, dock senast den 15 april 2019.</a:t>
            </a:r>
            <a:endParaRPr lang="sv-S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574772" cy="1320800"/>
          </a:xfrm>
        </p:spPr>
        <p:txBody>
          <a:bodyPr>
            <a:normAutofit fontScale="90000"/>
          </a:bodyPr>
          <a:lstStyle/>
          <a:p>
            <a:r>
              <a:rPr lang="sv-SE" sz="4900" dirty="0" smtClean="0"/>
              <a:t>Säsongen 2019 – När börjar vi och hur?</a:t>
            </a:r>
            <a:endParaRPr lang="sv-SE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999" y="1946006"/>
            <a:ext cx="11180079" cy="4609340"/>
          </a:xfrm>
        </p:spPr>
        <p:txBody>
          <a:bodyPr>
            <a:noAutofit/>
          </a:bodyPr>
          <a:lstStyle/>
          <a:p>
            <a:r>
              <a:rPr lang="sv-SE" sz="2400" dirty="0" smtClean="0">
                <a:solidFill>
                  <a:schemeClr val="tx1"/>
                </a:solidFill>
              </a:rPr>
              <a:t>Första träning i Bergsvikens fotbollshall </a:t>
            </a:r>
          </a:p>
          <a:p>
            <a:pPr lvl="1"/>
            <a:r>
              <a:rPr lang="sv-SE" sz="2200" dirty="0">
                <a:solidFill>
                  <a:schemeClr val="tx1"/>
                </a:solidFill>
              </a:rPr>
              <a:t>T</a:t>
            </a:r>
            <a:r>
              <a:rPr lang="sv-SE" sz="2200" dirty="0" smtClean="0">
                <a:solidFill>
                  <a:schemeClr val="tx1"/>
                </a:solidFill>
              </a:rPr>
              <a:t>isdag </a:t>
            </a:r>
            <a:r>
              <a:rPr lang="sv-SE" sz="2200" dirty="0" smtClean="0">
                <a:solidFill>
                  <a:schemeClr val="tx1"/>
                </a:solidFill>
              </a:rPr>
              <a:t>den 26 mars 16:30 -18:00 (vecka 13)</a:t>
            </a:r>
          </a:p>
          <a:p>
            <a:r>
              <a:rPr lang="sv-SE" sz="2400" dirty="0" smtClean="0">
                <a:solidFill>
                  <a:schemeClr val="tx1"/>
                </a:solidFill>
              </a:rPr>
              <a:t>Kick-off helgen 5-6/4 Övernattning, träning, matlagning och diverse</a:t>
            </a:r>
          </a:p>
          <a:p>
            <a:pPr marL="0" indent="0">
              <a:buNone/>
            </a:pPr>
            <a:r>
              <a:rPr lang="sv-SE" sz="2400" dirty="0">
                <a:solidFill>
                  <a:schemeClr val="tx1"/>
                </a:solidFill>
              </a:rPr>
              <a:t>	</a:t>
            </a:r>
            <a:r>
              <a:rPr lang="sv-SE" sz="2400" dirty="0" smtClean="0">
                <a:solidFill>
                  <a:schemeClr val="tx1"/>
                </a:solidFill>
              </a:rPr>
              <a:t>(lokal ej bestämd ännu)</a:t>
            </a:r>
          </a:p>
          <a:p>
            <a:r>
              <a:rPr lang="sv-SE" sz="2400" dirty="0" smtClean="0">
                <a:solidFill>
                  <a:schemeClr val="tx1"/>
                </a:solidFill>
              </a:rPr>
              <a:t>Träning 3 </a:t>
            </a:r>
            <a:r>
              <a:rPr lang="sv-SE" sz="2400" dirty="0">
                <a:solidFill>
                  <a:schemeClr val="tx1"/>
                </a:solidFill>
              </a:rPr>
              <a:t>gånger per vecka från vecka </a:t>
            </a:r>
            <a:r>
              <a:rPr lang="sv-SE" sz="2400" dirty="0" smtClean="0">
                <a:solidFill>
                  <a:schemeClr val="tx1"/>
                </a:solidFill>
              </a:rPr>
              <a:t>14, med </a:t>
            </a:r>
            <a:r>
              <a:rPr lang="sv-SE" sz="2400" dirty="0">
                <a:solidFill>
                  <a:schemeClr val="tx1"/>
                </a:solidFill>
              </a:rPr>
              <a:t>uppehåll för </a:t>
            </a:r>
            <a:endParaRPr lang="sv-SE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sz="2400" dirty="0">
                <a:solidFill>
                  <a:schemeClr val="tx1"/>
                </a:solidFill>
              </a:rPr>
              <a:t>	</a:t>
            </a:r>
            <a:r>
              <a:rPr lang="sv-SE" sz="2400" dirty="0" smtClean="0">
                <a:solidFill>
                  <a:schemeClr val="tx1"/>
                </a:solidFill>
              </a:rPr>
              <a:t>påsklovet </a:t>
            </a:r>
            <a:r>
              <a:rPr lang="sv-SE" sz="2400" dirty="0">
                <a:solidFill>
                  <a:schemeClr val="tx1"/>
                </a:solidFill>
              </a:rPr>
              <a:t>vecka 16</a:t>
            </a:r>
            <a:r>
              <a:rPr lang="sv-SE" sz="2400" dirty="0" smtClean="0">
                <a:solidFill>
                  <a:schemeClr val="tx1"/>
                </a:solidFill>
              </a:rPr>
              <a:t>.  </a:t>
            </a:r>
          </a:p>
          <a:p>
            <a:r>
              <a:rPr lang="sv-SE" sz="2400" dirty="0" smtClean="0">
                <a:solidFill>
                  <a:schemeClr val="tx1"/>
                </a:solidFill>
              </a:rPr>
              <a:t>Vi har tänkt träna i Bergsvikens fotbollshall</a:t>
            </a:r>
            <a:r>
              <a:rPr lang="sv-SE" sz="2400" dirty="0">
                <a:solidFill>
                  <a:schemeClr val="tx1"/>
                </a:solidFill>
              </a:rPr>
              <a:t>.</a:t>
            </a:r>
            <a:r>
              <a:rPr lang="sv-SE" sz="2400" dirty="0" smtClean="0">
                <a:solidFill>
                  <a:schemeClr val="tx1"/>
                </a:solidFill>
              </a:rPr>
              <a:t> Vi avvaktar på att tider ska komma loss.</a:t>
            </a:r>
          </a:p>
          <a:p>
            <a:endParaRPr lang="sv-S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8596668" cy="1320800"/>
          </a:xfrm>
        </p:spPr>
        <p:txBody>
          <a:bodyPr/>
          <a:lstStyle/>
          <a:p>
            <a:r>
              <a:rPr lang="sv-SE" sz="4900" dirty="0" smtClean="0"/>
              <a:t>Seriespel och cuper 2019</a:t>
            </a:r>
            <a:endParaRPr lang="sv-SE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456608"/>
            <a:ext cx="11077048" cy="46093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400" dirty="0" smtClean="0">
                <a:solidFill>
                  <a:schemeClr val="tx1"/>
                </a:solidFill>
              </a:rPr>
              <a:t>Serie - 9 mot 9</a:t>
            </a:r>
          </a:p>
          <a:p>
            <a:pPr marL="0" indent="0">
              <a:buNone/>
            </a:pPr>
            <a:r>
              <a:rPr lang="sv-SE" sz="2400" dirty="0">
                <a:solidFill>
                  <a:schemeClr val="tx1"/>
                </a:solidFill>
              </a:rPr>
              <a:t>	</a:t>
            </a:r>
            <a:r>
              <a:rPr lang="sv-SE" sz="2400" dirty="0" smtClean="0">
                <a:solidFill>
                  <a:schemeClr val="tx1"/>
                </a:solidFill>
              </a:rPr>
              <a:t>Från säsongen 2019 kommer matcherna att redovisas med resultat och 	</a:t>
            </a:r>
          </a:p>
          <a:p>
            <a:pPr marL="0" indent="0">
              <a:buNone/>
            </a:pPr>
            <a:r>
              <a:rPr lang="sv-SE" sz="2400" dirty="0">
                <a:solidFill>
                  <a:schemeClr val="tx1"/>
                </a:solidFill>
              </a:rPr>
              <a:t>	</a:t>
            </a:r>
            <a:r>
              <a:rPr lang="sv-SE" sz="2400" dirty="0" smtClean="0">
                <a:solidFill>
                  <a:schemeClr val="tx1"/>
                </a:solidFill>
              </a:rPr>
              <a:t>en 	serietabell kommer att finnas.</a:t>
            </a:r>
          </a:p>
          <a:p>
            <a:pPr marL="0" indent="0">
              <a:buNone/>
            </a:pPr>
            <a:r>
              <a:rPr lang="sv-SE" sz="2400" dirty="0" smtClean="0">
                <a:solidFill>
                  <a:schemeClr val="tx1"/>
                </a:solidFill>
              </a:rPr>
              <a:t>Sommaruppehåll vecka 28 och 29 (8 – 21 juli)</a:t>
            </a:r>
          </a:p>
          <a:p>
            <a:pPr marL="0" indent="0">
              <a:buNone/>
            </a:pPr>
            <a:r>
              <a:rPr lang="sv-SE" sz="2400" dirty="0" smtClean="0">
                <a:solidFill>
                  <a:schemeClr val="tx1"/>
                </a:solidFill>
              </a:rPr>
              <a:t>Förslag på cuper</a:t>
            </a:r>
          </a:p>
          <a:p>
            <a:pPr marL="0" indent="0">
              <a:buNone/>
            </a:pPr>
            <a:r>
              <a:rPr lang="sv-SE" sz="2400" dirty="0">
                <a:solidFill>
                  <a:schemeClr val="tx1"/>
                </a:solidFill>
              </a:rPr>
              <a:t>	</a:t>
            </a:r>
            <a:r>
              <a:rPr lang="sv-SE" sz="2400" dirty="0" smtClean="0">
                <a:solidFill>
                  <a:schemeClr val="tx1"/>
                </a:solidFill>
              </a:rPr>
              <a:t>Coop Norrbotten Cup (DM)					Spelform 9 mot 9		500 kr		</a:t>
            </a:r>
          </a:p>
          <a:p>
            <a:pPr marL="0" indent="0">
              <a:buNone/>
            </a:pPr>
            <a:r>
              <a:rPr lang="sv-SE" sz="2400" dirty="0">
                <a:solidFill>
                  <a:schemeClr val="tx1"/>
                </a:solidFill>
              </a:rPr>
              <a:t>	</a:t>
            </a:r>
            <a:r>
              <a:rPr lang="sv-SE" sz="2400" dirty="0" smtClean="0">
                <a:solidFill>
                  <a:schemeClr val="tx1"/>
                </a:solidFill>
              </a:rPr>
              <a:t>Himlacupen, Skellefteå		31/5			Spelform 9 mot 9		1000 kr</a:t>
            </a:r>
          </a:p>
          <a:p>
            <a:pPr marL="0" indent="0">
              <a:buNone/>
            </a:pPr>
            <a:r>
              <a:rPr lang="sv-SE" sz="2400" dirty="0">
                <a:solidFill>
                  <a:schemeClr val="tx1"/>
                </a:solidFill>
              </a:rPr>
              <a:t>	</a:t>
            </a:r>
            <a:r>
              <a:rPr lang="sv-SE" sz="2400" dirty="0" smtClean="0">
                <a:solidFill>
                  <a:schemeClr val="tx1"/>
                </a:solidFill>
              </a:rPr>
              <a:t>Piteå Summer Games 		28-30/6		Spelform 11 mot 11</a:t>
            </a:r>
            <a:r>
              <a:rPr lang="sv-SE" sz="2400" dirty="0">
                <a:solidFill>
                  <a:schemeClr val="tx1"/>
                </a:solidFill>
              </a:rPr>
              <a:t>	</a:t>
            </a:r>
            <a:r>
              <a:rPr lang="sv-SE" sz="2400" dirty="0" smtClean="0">
                <a:solidFill>
                  <a:schemeClr val="tx1"/>
                </a:solidFill>
              </a:rPr>
              <a:t>	Gratis</a:t>
            </a:r>
          </a:p>
          <a:p>
            <a:pPr marL="0" indent="0">
              <a:buNone/>
            </a:pPr>
            <a:r>
              <a:rPr lang="sv-SE" sz="2400" dirty="0">
                <a:solidFill>
                  <a:schemeClr val="tx1"/>
                </a:solidFill>
              </a:rPr>
              <a:t>	</a:t>
            </a:r>
            <a:r>
              <a:rPr lang="sv-SE" sz="2400" dirty="0" smtClean="0">
                <a:solidFill>
                  <a:schemeClr val="tx1"/>
                </a:solidFill>
              </a:rPr>
              <a:t>Umeå Fotbollsfestival 		25-28/7		Spelform 9 mot 9		25 200 kr</a:t>
            </a:r>
          </a:p>
          <a:p>
            <a:pPr marL="0" indent="0">
              <a:buNone/>
            </a:pPr>
            <a:r>
              <a:rPr lang="sv-SE" sz="2400" dirty="0">
                <a:solidFill>
                  <a:schemeClr val="tx1"/>
                </a:solidFill>
              </a:rPr>
              <a:t>	</a:t>
            </a:r>
            <a:r>
              <a:rPr lang="sv-SE" sz="2400" dirty="0" smtClean="0">
                <a:solidFill>
                  <a:schemeClr val="tx1"/>
                </a:solidFill>
              </a:rPr>
              <a:t>Gammelstad IF – cupen 	2-4/8			Spelform 11 mot 11		1500 kr</a:t>
            </a:r>
          </a:p>
          <a:p>
            <a:pPr marL="0" indent="0">
              <a:buNone/>
            </a:pPr>
            <a:r>
              <a:rPr lang="sv-SE" sz="2400" dirty="0">
                <a:solidFill>
                  <a:schemeClr val="tx1"/>
                </a:solidFill>
              </a:rPr>
              <a:t>	</a:t>
            </a:r>
            <a:r>
              <a:rPr lang="sv-SE" sz="2400" dirty="0" smtClean="0">
                <a:solidFill>
                  <a:schemeClr val="tx1"/>
                </a:solidFill>
              </a:rPr>
              <a:t>Drakcupen, Sundsvall		9-11/8		Spelform 9 mot 9		21 165 kr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8596668" cy="1320800"/>
          </a:xfrm>
        </p:spPr>
        <p:txBody>
          <a:bodyPr/>
          <a:lstStyle/>
          <a:p>
            <a:r>
              <a:rPr lang="sv-SE" sz="4900" dirty="0" smtClean="0"/>
              <a:t>Övriga frågor?</a:t>
            </a:r>
            <a:endParaRPr lang="sv-SE" sz="49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2399" y="1864072"/>
            <a:ext cx="9469335" cy="3326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2400" dirty="0" smtClean="0">
                <a:solidFill>
                  <a:schemeClr val="tx1"/>
                </a:solidFill>
              </a:rPr>
              <a:t>Linjedomare 	– frivilliga föräldrar? </a:t>
            </a:r>
          </a:p>
          <a:p>
            <a:r>
              <a:rPr lang="sv-SE" sz="2400" dirty="0">
                <a:solidFill>
                  <a:schemeClr val="tx1"/>
                </a:solidFill>
              </a:rPr>
              <a:t>	</a:t>
            </a:r>
            <a:r>
              <a:rPr lang="sv-SE" sz="2400" dirty="0" smtClean="0">
                <a:solidFill>
                  <a:schemeClr val="tx1"/>
                </a:solidFill>
              </a:rPr>
              <a:t>			- eller betala för det?</a:t>
            </a:r>
          </a:p>
          <a:p>
            <a:endParaRPr lang="sv-SE" sz="2400" dirty="0">
              <a:solidFill>
                <a:schemeClr val="tx1"/>
              </a:solidFill>
            </a:endParaRPr>
          </a:p>
          <a:p>
            <a:r>
              <a:rPr lang="sv-SE" sz="2400" dirty="0" smtClean="0">
                <a:solidFill>
                  <a:schemeClr val="tx1"/>
                </a:solidFill>
              </a:rPr>
              <a:t>Matchtröja – önskemål på storlek och nummer senast den 15 april</a:t>
            </a:r>
            <a:endParaRPr lang="sv-S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375</TotalTime>
  <Words>292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Välkomna till föräldramöte F06/07 2019-03-13</vt:lpstr>
      <vt:lpstr>Agenda</vt:lpstr>
      <vt:lpstr>Samarbete – vart står vi nu?</vt:lpstr>
      <vt:lpstr>Rollerna kring laget</vt:lpstr>
      <vt:lpstr>Ekonomi – Redovisning av kassan</vt:lpstr>
      <vt:lpstr>Fogis - Licenser</vt:lpstr>
      <vt:lpstr>Säsongen 2019 – När börjar vi och hur?</vt:lpstr>
      <vt:lpstr>Seriespel och cuper 2019</vt:lpstr>
      <vt:lpstr>Övriga frågor?</vt:lpstr>
    </vt:vector>
  </TitlesOfParts>
  <Company>ABB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 Lidstrom</dc:creator>
  <cp:lastModifiedBy>Asa Lidstrom</cp:lastModifiedBy>
  <cp:revision>67</cp:revision>
  <dcterms:created xsi:type="dcterms:W3CDTF">2018-10-14T18:04:25Z</dcterms:created>
  <dcterms:modified xsi:type="dcterms:W3CDTF">2019-03-13T09:51:20Z</dcterms:modified>
</cp:coreProperties>
</file>