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handoutMasterIdLst>
    <p:handoutMasterId r:id="rId12"/>
  </p:handoutMasterIdLst>
  <p:sldIdLst>
    <p:sldId id="256" r:id="rId2"/>
    <p:sldId id="264" r:id="rId3"/>
    <p:sldId id="258" r:id="rId4"/>
    <p:sldId id="259" r:id="rId5"/>
    <p:sldId id="261" r:id="rId6"/>
    <p:sldId id="262" r:id="rId7"/>
    <p:sldId id="268" r:id="rId8"/>
    <p:sldId id="265" r:id="rId9"/>
    <p:sldId id="263" r:id="rId10"/>
  </p:sldIdLst>
  <p:sldSz cx="9144000" cy="6858000" type="screen4x3"/>
  <p:notesSz cx="6797675" cy="9926638"/>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9" autoAdjust="0"/>
    <p:restoredTop sz="94706" autoAdjust="0"/>
  </p:normalViewPr>
  <p:slideViewPr>
    <p:cSldViewPr>
      <p:cViewPr varScale="1">
        <p:scale>
          <a:sx n="108" d="100"/>
          <a:sy n="108" d="100"/>
        </p:scale>
        <p:origin x="1704"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A54FB41-86CF-464C-9E35-9932A71A3E43}" type="datetimeFigureOut">
              <a:rPr lang="sv-SE" smtClean="0"/>
              <a:t>2022-05-24</a:t>
            </a:fld>
            <a:endParaRPr lang="sv-SE"/>
          </a:p>
        </p:txBody>
      </p:sp>
      <p:sp>
        <p:nvSpPr>
          <p:cNvPr id="4" name="Platshållare för sidfot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A4822F4F-4E78-49C8-BB0E-29881941B444}" type="slidenum">
              <a:rPr lang="sv-SE" smtClean="0"/>
              <a:t>‹#›</a:t>
            </a:fld>
            <a:endParaRPr lang="sv-SE"/>
          </a:p>
        </p:txBody>
      </p:sp>
    </p:spTree>
    <p:extLst>
      <p:ext uri="{BB962C8B-B14F-4D97-AF65-F5344CB8AC3E}">
        <p14:creationId xmlns:p14="http://schemas.microsoft.com/office/powerpoint/2010/main" val="70623436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7752A12C-3DEB-4AE2-9F13-CDD6E153E779}" type="datetimeFigureOut">
              <a:rPr lang="sv-SE" smtClean="0"/>
              <a:pPr/>
              <a:t>2022-05-24</a:t>
            </a:fld>
            <a:endParaRPr lang="sv-SE"/>
          </a:p>
        </p:txBody>
      </p:sp>
      <p:sp>
        <p:nvSpPr>
          <p:cNvPr id="4" name="Platshållare för bildobjekt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2CFA80F8-3894-4A68-A5B5-C594379430FA}" type="slidenum">
              <a:rPr lang="sv-SE" smtClean="0"/>
              <a:pPr/>
              <a:t>‹#›</a:t>
            </a:fld>
            <a:endParaRPr lang="sv-SE"/>
          </a:p>
        </p:txBody>
      </p:sp>
    </p:spTree>
    <p:extLst>
      <p:ext uri="{BB962C8B-B14F-4D97-AF65-F5344CB8AC3E}">
        <p14:creationId xmlns:p14="http://schemas.microsoft.com/office/powerpoint/2010/main" val="32889669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2CFA80F8-3894-4A68-A5B5-C594379430FA}" type="slidenum">
              <a:rPr lang="sv-SE" smtClean="0"/>
              <a:pPr/>
              <a:t>7</a:t>
            </a:fld>
            <a:endParaRPr lang="sv-SE"/>
          </a:p>
        </p:txBody>
      </p:sp>
    </p:spTree>
    <p:extLst>
      <p:ext uri="{BB962C8B-B14F-4D97-AF65-F5344CB8AC3E}">
        <p14:creationId xmlns:p14="http://schemas.microsoft.com/office/powerpoint/2010/main" val="23419902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2CFA80F8-3894-4A68-A5B5-C594379430FA}" type="slidenum">
              <a:rPr lang="sv-SE" smtClean="0"/>
              <a:pPr/>
              <a:t>8</a:t>
            </a:fld>
            <a:endParaRPr lang="sv-SE"/>
          </a:p>
        </p:txBody>
      </p:sp>
    </p:spTree>
    <p:extLst>
      <p:ext uri="{BB962C8B-B14F-4D97-AF65-F5344CB8AC3E}">
        <p14:creationId xmlns:p14="http://schemas.microsoft.com/office/powerpoint/2010/main" val="36671959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spTree>
      <p:nvGrpSpPr>
        <p:cNvPr id="1" name=""/>
        <p:cNvGrpSpPr/>
        <p:nvPr/>
      </p:nvGrpSpPr>
      <p:grpSpPr>
        <a:xfrm>
          <a:off x="0" y="0"/>
          <a:ext cx="0" cy="0"/>
          <a:chOff x="0" y="0"/>
          <a:chExt cx="0" cy="0"/>
        </a:xfrm>
      </p:grpSpPr>
      <p:pic>
        <p:nvPicPr>
          <p:cNvPr id="10" name="Bildobjekt 9"/>
          <p:cNvPicPr>
            <a:picLocks noChangeAspect="1"/>
          </p:cNvPicPr>
          <p:nvPr userDrawn="1"/>
        </p:nvPicPr>
        <p:blipFill rotWithShape="1">
          <a:blip r:embed="rId2" cstate="print">
            <a:extLst>
              <a:ext uri="{28A0092B-C50C-407E-A947-70E740481C1C}">
                <a14:useLocalDpi xmlns:a14="http://schemas.microsoft.com/office/drawing/2010/main" val="0"/>
              </a:ext>
            </a:extLst>
          </a:blip>
          <a:srcRect l="25446" t="50286" r="892" b="44647"/>
          <a:stretch/>
        </p:blipFill>
        <p:spPr>
          <a:xfrm flipH="1">
            <a:off x="-47819" y="6313275"/>
            <a:ext cx="9251092" cy="396000"/>
          </a:xfrm>
          <a:prstGeom prst="rect">
            <a:avLst/>
          </a:prstGeom>
        </p:spPr>
      </p:pic>
      <p:sp>
        <p:nvSpPr>
          <p:cNvPr id="2" name="Rubrik 1"/>
          <p:cNvSpPr>
            <a:spLocks noGrp="1"/>
          </p:cNvSpPr>
          <p:nvPr>
            <p:ph type="ctrTitle"/>
          </p:nvPr>
        </p:nvSpPr>
        <p:spPr>
          <a:xfrm>
            <a:off x="428596" y="2130425"/>
            <a:ext cx="8286808" cy="1470025"/>
          </a:xfrm>
        </p:spPr>
        <p:txBody>
          <a:bodyPr>
            <a:normAutofit/>
          </a:bodyPr>
          <a:lstStyle>
            <a:lvl1pPr>
              <a:defRPr sz="4800" b="1">
                <a:latin typeface="Gill Sans MT" pitchFamily="34" charset="0"/>
              </a:defRPr>
            </a:lvl1pPr>
          </a:lstStyle>
          <a:p>
            <a:r>
              <a:rPr lang="sv-SE"/>
              <a:t>Klicka här för att ändra format</a:t>
            </a:r>
            <a:endParaRPr lang="sv-SE" dirty="0"/>
          </a:p>
        </p:txBody>
      </p:sp>
      <p:sp>
        <p:nvSpPr>
          <p:cNvPr id="3" name="Underrubrik 2"/>
          <p:cNvSpPr>
            <a:spLocks noGrp="1"/>
          </p:cNvSpPr>
          <p:nvPr>
            <p:ph type="subTitle" idx="1"/>
          </p:nvPr>
        </p:nvSpPr>
        <p:spPr>
          <a:xfrm>
            <a:off x="1371600" y="3886200"/>
            <a:ext cx="6400800" cy="1752600"/>
          </a:xfrm>
        </p:spPr>
        <p:txBody>
          <a:bodyPr>
            <a:normAutofit/>
          </a:bodyPr>
          <a:lstStyle>
            <a:lvl1pPr marL="0" indent="0" algn="ctr">
              <a:buNone/>
              <a:defRPr sz="3000" b="1">
                <a:solidFill>
                  <a:schemeClr val="tx1">
                    <a:tint val="75000"/>
                  </a:schemeClr>
                </a:solidFill>
                <a:latin typeface="Gill Sans MT Condensed"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a:t>Klicka här för att ändra format på underrubrik i bakgrunden</a:t>
            </a:r>
            <a:endParaRPr lang="sv-SE" dirty="0"/>
          </a:p>
        </p:txBody>
      </p:sp>
      <p:pic>
        <p:nvPicPr>
          <p:cNvPr id="7" name="Bildobjekt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42021" y="360000"/>
            <a:ext cx="1635957" cy="601225"/>
          </a:xfrm>
          <a:prstGeom prst="rect">
            <a:avLst/>
          </a:prstGeom>
        </p:spPr>
      </p:pic>
      <p:sp>
        <p:nvSpPr>
          <p:cNvPr id="9" name="Platshållare för text 21"/>
          <p:cNvSpPr>
            <a:spLocks noGrp="1"/>
          </p:cNvSpPr>
          <p:nvPr>
            <p:ph type="body" sz="quarter" idx="13" hasCustomPrompt="1"/>
          </p:nvPr>
        </p:nvSpPr>
        <p:spPr>
          <a:xfrm>
            <a:off x="5786446" y="6357958"/>
            <a:ext cx="2643187" cy="285750"/>
          </a:xfrm>
        </p:spPr>
        <p:txBody>
          <a:bodyPr wrap="none">
            <a:noAutofit/>
          </a:bodyPr>
          <a:lstStyle>
            <a:lvl1pPr algn="r">
              <a:buNone/>
              <a:defRPr sz="1400">
                <a:solidFill>
                  <a:schemeClr val="bg1"/>
                </a:solidFill>
                <a:latin typeface="Gill Sans MT" pitchFamily="34" charset="0"/>
              </a:defRPr>
            </a:lvl1pPr>
          </a:lstStyle>
          <a:p>
            <a:pPr lvl="0"/>
            <a:r>
              <a:rPr lang="sv-SE" dirty="0"/>
              <a:t>Ange namn på verksamheten</a:t>
            </a: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 platshållare">
    <p:spTree>
      <p:nvGrpSpPr>
        <p:cNvPr id="1" name=""/>
        <p:cNvGrpSpPr/>
        <p:nvPr/>
      </p:nvGrpSpPr>
      <p:grpSpPr>
        <a:xfrm>
          <a:off x="0" y="0"/>
          <a:ext cx="0" cy="0"/>
          <a:chOff x="0" y="0"/>
          <a:chExt cx="0" cy="0"/>
        </a:xfrm>
      </p:grpSpPr>
      <p:pic>
        <p:nvPicPr>
          <p:cNvPr id="9" name="Bildobjekt 8"/>
          <p:cNvPicPr>
            <a:picLocks noChangeAspect="1"/>
          </p:cNvPicPr>
          <p:nvPr userDrawn="1"/>
        </p:nvPicPr>
        <p:blipFill rotWithShape="1">
          <a:blip r:embed="rId2" cstate="print">
            <a:extLst>
              <a:ext uri="{28A0092B-C50C-407E-A947-70E740481C1C}">
                <a14:useLocalDpi xmlns:a14="http://schemas.microsoft.com/office/drawing/2010/main" val="0"/>
              </a:ext>
            </a:extLst>
          </a:blip>
          <a:srcRect l="26153" t="50380" r="185" b="44553"/>
          <a:stretch/>
        </p:blipFill>
        <p:spPr>
          <a:xfrm flipH="1">
            <a:off x="-4351" y="6309320"/>
            <a:ext cx="9251092" cy="396000"/>
          </a:xfrm>
          <a:prstGeom prst="rect">
            <a:avLst/>
          </a:prstGeom>
        </p:spPr>
      </p:pic>
      <p:pic>
        <p:nvPicPr>
          <p:cNvPr id="5" name="Bildobjekt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42021" y="360000"/>
            <a:ext cx="1635957" cy="601225"/>
          </a:xfrm>
          <a:prstGeom prst="rect">
            <a:avLst/>
          </a:prstGeom>
        </p:spPr>
      </p:pic>
      <p:sp>
        <p:nvSpPr>
          <p:cNvPr id="7" name="Platshållare för innehåll 6"/>
          <p:cNvSpPr>
            <a:spLocks noGrp="1"/>
          </p:cNvSpPr>
          <p:nvPr>
            <p:ph sz="quarter" idx="10"/>
          </p:nvPr>
        </p:nvSpPr>
        <p:spPr>
          <a:xfrm>
            <a:off x="785787" y="2357430"/>
            <a:ext cx="7572428" cy="3286148"/>
          </a:xfrm>
        </p:spPr>
        <p:txBody>
          <a:bodyPr>
            <a:normAutofit/>
          </a:bodyPr>
          <a:lstStyle>
            <a:lvl1pPr>
              <a:defRPr sz="2000">
                <a:latin typeface="Gill Sans MT" pitchFamily="34" charset="0"/>
                <a:cs typeface="Times New Roman" pitchFamily="18" charset="0"/>
              </a:defRPr>
            </a:lvl1pPr>
            <a:lvl2pPr>
              <a:defRPr sz="1800">
                <a:latin typeface="Gill Sans MT" pitchFamily="34" charset="0"/>
                <a:cs typeface="Times New Roman" pitchFamily="18" charset="0"/>
              </a:defRPr>
            </a:lvl2pPr>
            <a:lvl3pPr>
              <a:defRPr sz="1600">
                <a:latin typeface="Gill Sans MT" pitchFamily="34" charset="0"/>
                <a:cs typeface="Times New Roman" pitchFamily="18" charset="0"/>
              </a:defRPr>
            </a:lvl3pPr>
            <a:lvl4pPr>
              <a:buNone/>
              <a:defRPr sz="1400">
                <a:latin typeface="Gill Sans MT" pitchFamily="34" charset="0"/>
                <a:cs typeface="Times New Roman" pitchFamily="18" charset="0"/>
              </a:defRPr>
            </a:lvl4pPr>
            <a:lvl5pPr>
              <a:defRPr sz="1400">
                <a:latin typeface="Gill Sans MT" pitchFamily="34" charset="0"/>
                <a:cs typeface="Times New Roman" pitchFamily="18" charset="0"/>
              </a:defRPr>
            </a:lvl5pPr>
          </a:lstStyle>
          <a:p>
            <a:pPr lvl="0"/>
            <a:r>
              <a:rPr lang="sv-SE"/>
              <a:t>Klicka här för att ändra format på bakgrundstexten</a:t>
            </a:r>
          </a:p>
          <a:p>
            <a:pPr lvl="1"/>
            <a:r>
              <a:rPr lang="sv-SE"/>
              <a:t>Nivå två</a:t>
            </a:r>
          </a:p>
        </p:txBody>
      </p:sp>
      <p:sp>
        <p:nvSpPr>
          <p:cNvPr id="8" name="Rubrik 7"/>
          <p:cNvSpPr>
            <a:spLocks noGrp="1"/>
          </p:cNvSpPr>
          <p:nvPr>
            <p:ph type="title"/>
          </p:nvPr>
        </p:nvSpPr>
        <p:spPr>
          <a:xfrm>
            <a:off x="755576" y="1052736"/>
            <a:ext cx="8286808" cy="1143000"/>
          </a:xfrm>
        </p:spPr>
        <p:txBody>
          <a:bodyPr>
            <a:normAutofit/>
          </a:bodyPr>
          <a:lstStyle>
            <a:lvl1pPr algn="l">
              <a:defRPr sz="4800" b="1">
                <a:latin typeface="Gill Sans MT" pitchFamily="34" charset="0"/>
              </a:defRPr>
            </a:lvl1pPr>
          </a:lstStyle>
          <a:p>
            <a:r>
              <a:rPr lang="sv-SE"/>
              <a:t>Klicka här för att ändra format</a:t>
            </a:r>
            <a:endParaRPr lang="sv-SE" dirty="0"/>
          </a:p>
        </p:txBody>
      </p:sp>
      <p:sp>
        <p:nvSpPr>
          <p:cNvPr id="22" name="Platshållare för text 21"/>
          <p:cNvSpPr>
            <a:spLocks noGrp="1"/>
          </p:cNvSpPr>
          <p:nvPr>
            <p:ph type="body" sz="quarter" idx="11" hasCustomPrompt="1"/>
          </p:nvPr>
        </p:nvSpPr>
        <p:spPr>
          <a:xfrm>
            <a:off x="5786446" y="6357958"/>
            <a:ext cx="2643187" cy="285750"/>
          </a:xfrm>
        </p:spPr>
        <p:txBody>
          <a:bodyPr wrap="none">
            <a:noAutofit/>
          </a:bodyPr>
          <a:lstStyle>
            <a:lvl1pPr algn="r">
              <a:buNone/>
              <a:defRPr sz="1400">
                <a:solidFill>
                  <a:schemeClr val="bg1"/>
                </a:solidFill>
                <a:latin typeface="Gill Sans MT" pitchFamily="34" charset="0"/>
              </a:defRPr>
            </a:lvl1pPr>
          </a:lstStyle>
          <a:p>
            <a:pPr lvl="0"/>
            <a:r>
              <a:rPr lang="sv-SE" dirty="0"/>
              <a:t>Ange namn på verksamheten</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vå platshållare">
    <p:spTree>
      <p:nvGrpSpPr>
        <p:cNvPr id="1" name=""/>
        <p:cNvGrpSpPr/>
        <p:nvPr/>
      </p:nvGrpSpPr>
      <p:grpSpPr>
        <a:xfrm>
          <a:off x="0" y="0"/>
          <a:ext cx="0" cy="0"/>
          <a:chOff x="0" y="0"/>
          <a:chExt cx="0" cy="0"/>
        </a:xfrm>
      </p:grpSpPr>
      <p:pic>
        <p:nvPicPr>
          <p:cNvPr id="13" name="Bildobjekt 12"/>
          <p:cNvPicPr>
            <a:picLocks noChangeAspect="1"/>
          </p:cNvPicPr>
          <p:nvPr userDrawn="1"/>
        </p:nvPicPr>
        <p:blipFill rotWithShape="1">
          <a:blip r:embed="rId2" cstate="print">
            <a:extLst>
              <a:ext uri="{28A0092B-C50C-407E-A947-70E740481C1C}">
                <a14:useLocalDpi xmlns:a14="http://schemas.microsoft.com/office/drawing/2010/main" val="0"/>
              </a:ext>
            </a:extLst>
          </a:blip>
          <a:srcRect l="25483" t="50299" r="855" b="44634"/>
          <a:stretch/>
        </p:blipFill>
        <p:spPr>
          <a:xfrm flipH="1">
            <a:off x="-53546" y="6309320"/>
            <a:ext cx="9251092" cy="396000"/>
          </a:xfrm>
          <a:prstGeom prst="rect">
            <a:avLst/>
          </a:prstGeom>
        </p:spPr>
      </p:pic>
      <p:pic>
        <p:nvPicPr>
          <p:cNvPr id="8" name="Bildobjekt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42021" y="360000"/>
            <a:ext cx="1635957" cy="601225"/>
          </a:xfrm>
          <a:prstGeom prst="rect">
            <a:avLst/>
          </a:prstGeom>
        </p:spPr>
      </p:pic>
      <p:sp>
        <p:nvSpPr>
          <p:cNvPr id="10" name="Platshållare för text 21"/>
          <p:cNvSpPr>
            <a:spLocks noGrp="1"/>
          </p:cNvSpPr>
          <p:nvPr>
            <p:ph type="body" sz="quarter" idx="11" hasCustomPrompt="1"/>
          </p:nvPr>
        </p:nvSpPr>
        <p:spPr>
          <a:xfrm>
            <a:off x="5786446" y="6357958"/>
            <a:ext cx="2643187" cy="285750"/>
          </a:xfrm>
        </p:spPr>
        <p:txBody>
          <a:bodyPr wrap="none">
            <a:noAutofit/>
          </a:bodyPr>
          <a:lstStyle>
            <a:lvl1pPr algn="r">
              <a:buNone/>
              <a:defRPr sz="1400">
                <a:solidFill>
                  <a:schemeClr val="bg1"/>
                </a:solidFill>
                <a:latin typeface="Gill Sans MT" pitchFamily="34" charset="0"/>
              </a:defRPr>
            </a:lvl1pPr>
          </a:lstStyle>
          <a:p>
            <a:pPr lvl="0"/>
            <a:r>
              <a:rPr lang="sv-SE" dirty="0"/>
              <a:t>Ange namn på verksamheten</a:t>
            </a:r>
          </a:p>
        </p:txBody>
      </p:sp>
      <p:sp>
        <p:nvSpPr>
          <p:cNvPr id="11" name="Platshållare för innehåll 6"/>
          <p:cNvSpPr>
            <a:spLocks noGrp="1"/>
          </p:cNvSpPr>
          <p:nvPr>
            <p:ph sz="quarter" idx="10"/>
          </p:nvPr>
        </p:nvSpPr>
        <p:spPr>
          <a:xfrm>
            <a:off x="785787" y="2357430"/>
            <a:ext cx="3429024" cy="3286148"/>
          </a:xfrm>
        </p:spPr>
        <p:txBody>
          <a:bodyPr>
            <a:normAutofit/>
          </a:bodyPr>
          <a:lstStyle>
            <a:lvl1pPr>
              <a:defRPr sz="2000">
                <a:latin typeface="Gill Sans MT" pitchFamily="34" charset="0"/>
                <a:cs typeface="Times New Roman" pitchFamily="18" charset="0"/>
              </a:defRPr>
            </a:lvl1pPr>
            <a:lvl2pPr>
              <a:defRPr sz="1800">
                <a:latin typeface="Gill Sans MT" pitchFamily="34" charset="0"/>
                <a:cs typeface="Times New Roman" pitchFamily="18" charset="0"/>
              </a:defRPr>
            </a:lvl2pPr>
            <a:lvl3pPr>
              <a:defRPr sz="1800">
                <a:latin typeface="Times New Roman" pitchFamily="18" charset="0"/>
                <a:cs typeface="Times New Roman" pitchFamily="18" charset="0"/>
              </a:defRPr>
            </a:lvl3pPr>
            <a:lvl4pPr>
              <a:defRPr sz="1600">
                <a:latin typeface="Times New Roman" pitchFamily="18" charset="0"/>
                <a:cs typeface="Times New Roman" pitchFamily="18" charset="0"/>
              </a:defRPr>
            </a:lvl4pPr>
            <a:lvl5pPr>
              <a:defRPr sz="1600">
                <a:latin typeface="Times New Roman" pitchFamily="18" charset="0"/>
                <a:cs typeface="Times New Roman" pitchFamily="18" charset="0"/>
              </a:defRPr>
            </a:lvl5pPr>
          </a:lstStyle>
          <a:p>
            <a:pPr lvl="0"/>
            <a:r>
              <a:rPr lang="sv-SE"/>
              <a:t>Klicka här för att ändra format på bakgrundstexten</a:t>
            </a:r>
          </a:p>
          <a:p>
            <a:pPr lvl="1"/>
            <a:r>
              <a:rPr lang="sv-SE"/>
              <a:t>Nivå två</a:t>
            </a:r>
          </a:p>
        </p:txBody>
      </p:sp>
      <p:sp>
        <p:nvSpPr>
          <p:cNvPr id="12" name="Rubrik 7"/>
          <p:cNvSpPr>
            <a:spLocks noGrp="1"/>
          </p:cNvSpPr>
          <p:nvPr>
            <p:ph type="title"/>
          </p:nvPr>
        </p:nvSpPr>
        <p:spPr>
          <a:xfrm>
            <a:off x="755576" y="1052736"/>
            <a:ext cx="8286808" cy="1143000"/>
          </a:xfrm>
        </p:spPr>
        <p:txBody>
          <a:bodyPr>
            <a:normAutofit/>
          </a:bodyPr>
          <a:lstStyle>
            <a:lvl1pPr algn="l">
              <a:defRPr sz="4800" b="1">
                <a:latin typeface="Gill Sans MT" pitchFamily="34" charset="0"/>
              </a:defRPr>
            </a:lvl1pPr>
          </a:lstStyle>
          <a:p>
            <a:r>
              <a:rPr lang="sv-SE"/>
              <a:t>Klicka här för att ändra format</a:t>
            </a:r>
            <a:endParaRPr lang="sv-SE" dirty="0"/>
          </a:p>
        </p:txBody>
      </p:sp>
      <p:sp>
        <p:nvSpPr>
          <p:cNvPr id="14" name="Platshållare för innehåll 6"/>
          <p:cNvSpPr>
            <a:spLocks noGrp="1"/>
          </p:cNvSpPr>
          <p:nvPr>
            <p:ph sz="quarter" idx="13"/>
          </p:nvPr>
        </p:nvSpPr>
        <p:spPr>
          <a:xfrm>
            <a:off x="5031408" y="2362528"/>
            <a:ext cx="3429024" cy="3286148"/>
          </a:xfrm>
        </p:spPr>
        <p:txBody>
          <a:bodyPr>
            <a:normAutofit/>
          </a:bodyPr>
          <a:lstStyle>
            <a:lvl1pPr>
              <a:defRPr sz="2000">
                <a:latin typeface="Gill Sans MT" pitchFamily="34" charset="0"/>
                <a:cs typeface="Times New Roman" pitchFamily="18" charset="0"/>
              </a:defRPr>
            </a:lvl1pPr>
            <a:lvl2pPr>
              <a:defRPr sz="1800">
                <a:latin typeface="Gill Sans MT" pitchFamily="34" charset="0"/>
                <a:cs typeface="Times New Roman" pitchFamily="18" charset="0"/>
              </a:defRPr>
            </a:lvl2pPr>
            <a:lvl3pPr>
              <a:defRPr sz="1800">
                <a:latin typeface="Times New Roman" pitchFamily="18" charset="0"/>
                <a:cs typeface="Times New Roman" pitchFamily="18" charset="0"/>
              </a:defRPr>
            </a:lvl3pPr>
            <a:lvl4pPr>
              <a:defRPr sz="1600">
                <a:latin typeface="Times New Roman" pitchFamily="18" charset="0"/>
                <a:cs typeface="Times New Roman" pitchFamily="18" charset="0"/>
              </a:defRPr>
            </a:lvl4pPr>
            <a:lvl5pPr>
              <a:defRPr sz="1600">
                <a:latin typeface="Times New Roman" pitchFamily="18" charset="0"/>
                <a:cs typeface="Times New Roman" pitchFamily="18" charset="0"/>
              </a:defRPr>
            </a:lvl5pPr>
          </a:lstStyle>
          <a:p>
            <a:pPr lvl="0"/>
            <a:r>
              <a:rPr lang="sv-SE"/>
              <a:t>Klicka här för att ändra format på bakgrundstexten</a:t>
            </a:r>
          </a:p>
          <a:p>
            <a:pPr lvl="1"/>
            <a:r>
              <a:rPr lang="sv-SE"/>
              <a:t>Nivå två</a:t>
            </a:r>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sv-SE" dirty="0"/>
              <a:t>Klicka här för att ändra format</a:t>
            </a:r>
          </a:p>
        </p:txBody>
      </p:sp>
      <p:sp>
        <p:nvSpPr>
          <p:cNvPr id="3" name="Platshållare för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7BD319-C441-4740-BDB2-35E25C52CCE7}" type="datetimeFigureOut">
              <a:rPr lang="sv-SE" smtClean="0"/>
              <a:pPr/>
              <a:t>2022-05-24</a:t>
            </a:fld>
            <a:endParaRPr lang="sv-SE"/>
          </a:p>
        </p:txBody>
      </p:sp>
      <p:sp>
        <p:nvSpPr>
          <p:cNvPr id="5" name="Platshållare för sidfo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7F0B53-9592-4779-891F-997228E46E01}" type="slidenum">
              <a:rPr lang="sv-SE" smtClean="0"/>
              <a:pPr/>
              <a:t>‹#›</a:t>
            </a:fld>
            <a:endParaRPr lang="sv-SE"/>
          </a:p>
        </p:txBody>
      </p:sp>
    </p:spTree>
  </p:cSld>
  <p:clrMap bg1="lt1" tx1="dk1" bg2="lt2" tx2="dk2" accent1="accent1" accent2="accent2" accent3="accent3" accent4="accent4" accent5="accent5" accent6="accent6" hlink="hlink" folHlink="folHlink"/>
  <p:sldLayoutIdLst>
    <p:sldLayoutId id="2147483649" r:id="rId1"/>
    <p:sldLayoutId id="2147483655" r:id="rId2"/>
    <p:sldLayoutId id="2147483656" r:id="rId3"/>
  </p:sldLayoutIdLst>
  <p:transition>
    <p:fade/>
  </p:transition>
  <p:txStyles>
    <p:titleStyle>
      <a:lvl1pPr algn="ctr" defTabSz="914400" rtl="0" eaLnBrk="1" latinLnBrk="0" hangingPunct="1">
        <a:spcBef>
          <a:spcPct val="0"/>
        </a:spcBef>
        <a:buNone/>
        <a:defRPr sz="4400" b="1" kern="1200">
          <a:solidFill>
            <a:schemeClr val="tx1"/>
          </a:solidFill>
          <a:latin typeface="GillSans"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GillSans"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GillSans"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GillSans"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GillSans"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Gill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8" Type="http://schemas.openxmlformats.org/officeDocument/2006/relationships/hyperlink" Target="mailto:andreas.jakobsson@articgroup.se" TargetMode="External"/><Relationship Id="rId3" Type="http://schemas.openxmlformats.org/officeDocument/2006/relationships/hyperlink" Target="mailto:jessica.lundstrom77@gmail.com" TargetMode="External"/><Relationship Id="rId7" Type="http://schemas.openxmlformats.org/officeDocument/2006/relationships/hyperlink" Target="mailto:fridautsi@hotmail.com"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mailto:riviera@telia.com" TargetMode="External"/><Relationship Id="rId5" Type="http://schemas.openxmlformats.org/officeDocument/2006/relationships/hyperlink" Target="mailto:robert.jarneland@sweco.se" TargetMode="External"/><Relationship Id="rId10" Type="http://schemas.openxmlformats.org/officeDocument/2006/relationships/hyperlink" Target="mailto:niclas.norenheim@lindbacks.se" TargetMode="External"/><Relationship Id="rId4" Type="http://schemas.openxmlformats.org/officeDocument/2006/relationships/hyperlink" Target="mailto:ashraf3@shotokannorr.com" TargetMode="External"/><Relationship Id="rId9" Type="http://schemas.openxmlformats.org/officeDocument/2006/relationships/hyperlink" Target="mailto:peterskemark@hotmail.com"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jpeg"/><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p:cNvSpPr>
            <a:spLocks noGrp="1"/>
          </p:cNvSpPr>
          <p:nvPr>
            <p:ph type="ctrTitle"/>
          </p:nvPr>
        </p:nvSpPr>
        <p:spPr>
          <a:xfrm>
            <a:off x="142825" y="1097621"/>
            <a:ext cx="8286808" cy="1470025"/>
          </a:xfrm>
        </p:spPr>
        <p:txBody>
          <a:bodyPr>
            <a:normAutofit fontScale="90000"/>
          </a:bodyPr>
          <a:lstStyle/>
          <a:p>
            <a:r>
              <a:rPr lang="sv-SE" dirty="0">
                <a:solidFill>
                  <a:schemeClr val="tx2"/>
                </a:solidFill>
              </a:rPr>
              <a:t>Välkomna till </a:t>
            </a:r>
            <a:br>
              <a:rPr lang="sv-SE" dirty="0">
                <a:solidFill>
                  <a:schemeClr val="tx2"/>
                </a:solidFill>
              </a:rPr>
            </a:br>
            <a:r>
              <a:rPr lang="sv-SE" dirty="0">
                <a:solidFill>
                  <a:schemeClr val="tx2"/>
                </a:solidFill>
              </a:rPr>
              <a:t>- Pitebor på stan 2022 -</a:t>
            </a:r>
          </a:p>
        </p:txBody>
      </p:sp>
      <p:sp>
        <p:nvSpPr>
          <p:cNvPr id="6" name="Underrubrik 5"/>
          <p:cNvSpPr>
            <a:spLocks noGrp="1"/>
          </p:cNvSpPr>
          <p:nvPr>
            <p:ph type="subTitle" idx="1"/>
          </p:nvPr>
        </p:nvSpPr>
        <p:spPr>
          <a:xfrm>
            <a:off x="1103065" y="4812457"/>
            <a:ext cx="6728792" cy="331110"/>
          </a:xfrm>
        </p:spPr>
        <p:txBody>
          <a:bodyPr>
            <a:normAutofit fontScale="62500" lnSpcReduction="20000"/>
          </a:bodyPr>
          <a:lstStyle/>
          <a:p>
            <a:r>
              <a:rPr lang="sv-SE" b="0" dirty="0">
                <a:solidFill>
                  <a:schemeClr val="tx1"/>
                </a:solidFill>
                <a:latin typeface="Gill Sans MT"/>
                <a:cs typeface="Gill Sans MT"/>
              </a:rPr>
              <a:t>Föreningar </a:t>
            </a:r>
            <a:r>
              <a:rPr lang="sv-SE" b="0" dirty="0" err="1">
                <a:solidFill>
                  <a:schemeClr val="tx1"/>
                </a:solidFill>
                <a:latin typeface="Gill Sans MT"/>
                <a:cs typeface="Gill Sans MT"/>
              </a:rPr>
              <a:t>nattvandrar</a:t>
            </a:r>
            <a:r>
              <a:rPr lang="sv-SE" b="0" dirty="0">
                <a:solidFill>
                  <a:schemeClr val="tx1"/>
                </a:solidFill>
                <a:latin typeface="Gill Sans MT"/>
                <a:cs typeface="Gill Sans MT"/>
              </a:rPr>
              <a:t> för att vara med och skapa trygga miljöer</a:t>
            </a:r>
          </a:p>
        </p:txBody>
      </p:sp>
      <p:sp>
        <p:nvSpPr>
          <p:cNvPr id="7" name="Platshållare för text 6"/>
          <p:cNvSpPr>
            <a:spLocks noGrp="1"/>
          </p:cNvSpPr>
          <p:nvPr>
            <p:ph type="body" sz="quarter" idx="13"/>
          </p:nvPr>
        </p:nvSpPr>
        <p:spPr/>
        <p:txBody>
          <a:bodyPr/>
          <a:lstStyle/>
          <a:p>
            <a:r>
              <a:rPr lang="sv-SE" dirty="0"/>
              <a:t>Piteå Brottsförebyggande råd</a:t>
            </a:r>
          </a:p>
        </p:txBody>
      </p:sp>
      <p:pic>
        <p:nvPicPr>
          <p:cNvPr id="2" name="Bildobjekt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36096" y="2867712"/>
            <a:ext cx="2160240" cy="16201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Bildobjekt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5616" y="2867712"/>
            <a:ext cx="2171733" cy="1628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Bildobjekt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71717" y="2892211"/>
            <a:ext cx="1967459" cy="15956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sz="quarter" idx="10"/>
          </p:nvPr>
        </p:nvSpPr>
        <p:spPr/>
        <p:txBody>
          <a:bodyPr>
            <a:normAutofit/>
          </a:bodyPr>
          <a:lstStyle/>
          <a:p>
            <a:r>
              <a:rPr lang="sv-SE" sz="3200" dirty="0">
                <a:latin typeface="Gill Sans MT Condensed" panose="020B0506020104020203" pitchFamily="34" charset="0"/>
              </a:rPr>
              <a:t>Brottsförebyggande arbete</a:t>
            </a:r>
          </a:p>
          <a:p>
            <a:r>
              <a:rPr lang="sv-SE" sz="3200" dirty="0">
                <a:latin typeface="Gill Sans MT Condensed" panose="020B0506020104020203" pitchFamily="34" charset="0"/>
              </a:rPr>
              <a:t>Nattvandringar är en del i arbetet</a:t>
            </a:r>
          </a:p>
          <a:p>
            <a:r>
              <a:rPr lang="sv-SE" sz="3200" dirty="0">
                <a:latin typeface="Gill Sans MT Condensed" panose="020B0506020104020203" pitchFamily="34" charset="0"/>
              </a:rPr>
              <a:t>Fler föräldrar ute på stan, målgrupp 12-18 år</a:t>
            </a:r>
          </a:p>
          <a:p>
            <a:endParaRPr lang="sv-SE" sz="3200" dirty="0">
              <a:latin typeface="Gill Sans MT Condensed" panose="020B0506020104020203" pitchFamily="34" charset="0"/>
            </a:endParaRPr>
          </a:p>
        </p:txBody>
      </p:sp>
      <p:sp>
        <p:nvSpPr>
          <p:cNvPr id="3" name="Rubrik 2"/>
          <p:cNvSpPr>
            <a:spLocks noGrp="1"/>
          </p:cNvSpPr>
          <p:nvPr>
            <p:ph type="title"/>
          </p:nvPr>
        </p:nvSpPr>
        <p:spPr/>
        <p:txBody>
          <a:bodyPr/>
          <a:lstStyle/>
          <a:p>
            <a:pPr algn="ctr"/>
            <a:r>
              <a:rPr lang="sv-SE" dirty="0">
                <a:solidFill>
                  <a:schemeClr val="tx2"/>
                </a:solidFill>
                <a:latin typeface="Gill Sans MT Condensed" panose="020B0506020104020203" pitchFamily="34" charset="0"/>
              </a:rPr>
              <a:t>Bakgrund</a:t>
            </a:r>
          </a:p>
        </p:txBody>
      </p:sp>
      <p:sp>
        <p:nvSpPr>
          <p:cNvPr id="4" name="Platshållare för text 3"/>
          <p:cNvSpPr>
            <a:spLocks noGrp="1"/>
          </p:cNvSpPr>
          <p:nvPr>
            <p:ph type="body" sz="quarter" idx="11"/>
          </p:nvPr>
        </p:nvSpPr>
        <p:spPr/>
        <p:txBody>
          <a:bodyPr/>
          <a:lstStyle/>
          <a:p>
            <a:r>
              <a:rPr lang="sv-SE" dirty="0"/>
              <a:t>Piteå Brottsförebyggande råd</a:t>
            </a:r>
          </a:p>
          <a:p>
            <a:endParaRPr lang="sv-SE" dirty="0"/>
          </a:p>
        </p:txBody>
      </p:sp>
    </p:spTree>
    <p:extLst>
      <p:ext uri="{BB962C8B-B14F-4D97-AF65-F5344CB8AC3E}">
        <p14:creationId xmlns:p14="http://schemas.microsoft.com/office/powerpoint/2010/main" val="2434317310"/>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320584" y="1526927"/>
            <a:ext cx="8286808" cy="1470025"/>
          </a:xfrm>
        </p:spPr>
        <p:txBody>
          <a:bodyPr>
            <a:normAutofit fontScale="90000"/>
          </a:bodyPr>
          <a:lstStyle/>
          <a:p>
            <a:r>
              <a:rPr lang="sv-SE" sz="4900" dirty="0">
                <a:solidFill>
                  <a:schemeClr val="tx2"/>
                </a:solidFill>
              </a:rPr>
              <a:t>Riktlinjer</a:t>
            </a:r>
            <a:br>
              <a:rPr lang="sv-SE" dirty="0"/>
            </a:br>
            <a:endParaRPr lang="sv-SE" dirty="0"/>
          </a:p>
        </p:txBody>
      </p:sp>
      <p:sp>
        <p:nvSpPr>
          <p:cNvPr id="3" name="Underrubrik 2"/>
          <p:cNvSpPr>
            <a:spLocks noGrp="1"/>
          </p:cNvSpPr>
          <p:nvPr>
            <p:ph type="subTitle" idx="1"/>
          </p:nvPr>
        </p:nvSpPr>
        <p:spPr>
          <a:xfrm>
            <a:off x="1691680" y="2589223"/>
            <a:ext cx="6120680" cy="2088232"/>
          </a:xfrm>
        </p:spPr>
        <p:txBody>
          <a:bodyPr>
            <a:normAutofit lnSpcReduction="10000"/>
          </a:bodyPr>
          <a:lstStyle/>
          <a:p>
            <a:pPr marL="457200" indent="-457200" algn="l">
              <a:buFont typeface="Arial" panose="020B0604020202020204" pitchFamily="34" charset="0"/>
              <a:buChar char="•"/>
            </a:pPr>
            <a:r>
              <a:rPr lang="sv-SE" b="0" dirty="0">
                <a:solidFill>
                  <a:schemeClr val="tx1"/>
                </a:solidFill>
              </a:rPr>
              <a:t>Erbjudandet till föreningar med LOK stöd</a:t>
            </a:r>
          </a:p>
          <a:p>
            <a:pPr marL="457200" indent="-457200" algn="l">
              <a:buFont typeface="Arial" panose="020B0604020202020204" pitchFamily="34" charset="0"/>
              <a:buChar char="•"/>
            </a:pPr>
            <a:r>
              <a:rPr lang="sv-SE" b="0" dirty="0">
                <a:solidFill>
                  <a:schemeClr val="tx1"/>
                </a:solidFill>
              </a:rPr>
              <a:t>Fördelning av pass/helger–önskemål/lottning</a:t>
            </a:r>
          </a:p>
          <a:p>
            <a:pPr marL="457200" indent="-457200" algn="l">
              <a:buFont typeface="Arial" panose="020B0604020202020204" pitchFamily="34" charset="0"/>
              <a:buChar char="•"/>
            </a:pPr>
            <a:r>
              <a:rPr lang="sv-SE" b="0" dirty="0">
                <a:solidFill>
                  <a:schemeClr val="tx1"/>
                </a:solidFill>
              </a:rPr>
              <a:t>4 föräldrar per kväll ska vandra</a:t>
            </a:r>
          </a:p>
          <a:p>
            <a:pPr marL="457200" indent="-457200" algn="l">
              <a:buFont typeface="Arial" panose="020B0604020202020204" pitchFamily="34" charset="0"/>
              <a:buChar char="•"/>
            </a:pPr>
            <a:r>
              <a:rPr lang="sv-SE" b="0" dirty="0">
                <a:solidFill>
                  <a:schemeClr val="tx1"/>
                </a:solidFill>
              </a:rPr>
              <a:t>Var motiverad! Ni behövs!</a:t>
            </a:r>
          </a:p>
        </p:txBody>
      </p:sp>
      <p:sp>
        <p:nvSpPr>
          <p:cNvPr id="4" name="Platshållare för text 3"/>
          <p:cNvSpPr>
            <a:spLocks noGrp="1"/>
          </p:cNvSpPr>
          <p:nvPr>
            <p:ph type="body" sz="quarter" idx="13"/>
          </p:nvPr>
        </p:nvSpPr>
        <p:spPr/>
        <p:txBody>
          <a:bodyPr/>
          <a:lstStyle/>
          <a:p>
            <a:r>
              <a:rPr lang="sv-SE" dirty="0"/>
              <a:t>Piteå Brottsförebyggande råd</a:t>
            </a:r>
          </a:p>
          <a:p>
            <a:endParaRPr lang="sv-SE" dirty="0"/>
          </a:p>
        </p:txBody>
      </p:sp>
    </p:spTree>
    <p:extLst>
      <p:ext uri="{BB962C8B-B14F-4D97-AF65-F5344CB8AC3E}">
        <p14:creationId xmlns:p14="http://schemas.microsoft.com/office/powerpoint/2010/main" val="838966601"/>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395536" y="188641"/>
            <a:ext cx="8286808" cy="1296144"/>
          </a:xfrm>
        </p:spPr>
        <p:txBody>
          <a:bodyPr>
            <a:normAutofit fontScale="90000"/>
          </a:bodyPr>
          <a:lstStyle/>
          <a:p>
            <a:r>
              <a:rPr lang="sv-SE" dirty="0">
                <a:solidFill>
                  <a:schemeClr val="tx2"/>
                </a:solidFill>
              </a:rPr>
              <a:t>När Var Hur</a:t>
            </a:r>
            <a:br>
              <a:rPr lang="sv-SE" dirty="0"/>
            </a:br>
            <a:r>
              <a:rPr lang="sv-SE" dirty="0"/>
              <a:t> </a:t>
            </a:r>
          </a:p>
        </p:txBody>
      </p:sp>
      <p:sp>
        <p:nvSpPr>
          <p:cNvPr id="3" name="Underrubrik 2"/>
          <p:cNvSpPr>
            <a:spLocks noGrp="1"/>
          </p:cNvSpPr>
          <p:nvPr>
            <p:ph type="subTitle" idx="1"/>
          </p:nvPr>
        </p:nvSpPr>
        <p:spPr>
          <a:xfrm>
            <a:off x="539552" y="1268760"/>
            <a:ext cx="7480920" cy="4896544"/>
          </a:xfrm>
        </p:spPr>
        <p:txBody>
          <a:bodyPr>
            <a:normAutofit fontScale="77500" lnSpcReduction="20000"/>
          </a:bodyPr>
          <a:lstStyle/>
          <a:p>
            <a:pPr marL="457200" indent="-457200" algn="l">
              <a:buFont typeface="Arial" panose="020B0604020202020204" pitchFamily="34" charset="0"/>
              <a:buChar char="•"/>
            </a:pPr>
            <a:r>
              <a:rPr lang="sv-SE" sz="3300" b="0" dirty="0">
                <a:solidFill>
                  <a:schemeClr val="tx1"/>
                </a:solidFill>
                <a:latin typeface="Gill Sans MT" panose="020B0502020104020203" pitchFamily="34" charset="0"/>
              </a:rPr>
              <a:t>Fredag 10 juni tom Lördag 20 augusti</a:t>
            </a:r>
          </a:p>
          <a:p>
            <a:pPr marL="457200" indent="-457200" algn="l">
              <a:buFont typeface="Arial" panose="020B0604020202020204" pitchFamily="34" charset="0"/>
              <a:buChar char="•"/>
            </a:pPr>
            <a:r>
              <a:rPr lang="sv-SE" sz="3300" b="0" dirty="0">
                <a:solidFill>
                  <a:schemeClr val="tx1"/>
                </a:solidFill>
                <a:latin typeface="Gill Sans MT" panose="020B0502020104020203" pitchFamily="34" charset="0"/>
              </a:rPr>
              <a:t>Ersättning 5 000 kr per helg</a:t>
            </a:r>
          </a:p>
          <a:p>
            <a:pPr marL="457200" indent="-457200" algn="l">
              <a:buFont typeface="Arial" panose="020B0604020202020204" pitchFamily="34" charset="0"/>
              <a:buChar char="•"/>
            </a:pPr>
            <a:r>
              <a:rPr lang="sv-SE" sz="3300" b="0" dirty="0">
                <a:solidFill>
                  <a:schemeClr val="tx1"/>
                </a:solidFill>
                <a:latin typeface="Gill Sans MT" panose="020B0502020104020203" pitchFamily="34" charset="0"/>
              </a:rPr>
              <a:t>Klockan 22-02 (Samling 20 min före)</a:t>
            </a:r>
          </a:p>
          <a:p>
            <a:pPr marL="457200" indent="-457200" algn="l">
              <a:buFont typeface="Arial" panose="020B0604020202020204" pitchFamily="34" charset="0"/>
              <a:buChar char="•"/>
            </a:pPr>
            <a:r>
              <a:rPr lang="sv-SE" sz="3300" b="0" dirty="0">
                <a:solidFill>
                  <a:schemeClr val="tx1"/>
                </a:solidFill>
                <a:latin typeface="Gill Sans MT" panose="020B0502020104020203" pitchFamily="34" charset="0"/>
              </a:rPr>
              <a:t>Inför varje vandring samling på Stadshotellet. </a:t>
            </a:r>
          </a:p>
          <a:p>
            <a:pPr marL="457200" indent="-457200" algn="l">
              <a:buFont typeface="Arial" panose="020B0604020202020204" pitchFamily="34" charset="0"/>
              <a:buChar char="•"/>
            </a:pPr>
            <a:r>
              <a:rPr lang="sv-SE" sz="3300" b="0" dirty="0">
                <a:solidFill>
                  <a:schemeClr val="tx1"/>
                </a:solidFill>
                <a:latin typeface="Gill Sans MT" panose="020B0502020104020203" pitchFamily="34" charset="0"/>
              </a:rPr>
              <a:t>Avslut på samma ställe</a:t>
            </a:r>
          </a:p>
          <a:p>
            <a:pPr marL="457200" indent="-457200" algn="l">
              <a:buFont typeface="Arial" panose="020B0604020202020204" pitchFamily="34" charset="0"/>
              <a:buChar char="•"/>
            </a:pPr>
            <a:r>
              <a:rPr lang="sv-SE" sz="3300" b="0" dirty="0">
                <a:solidFill>
                  <a:schemeClr val="tx1"/>
                </a:solidFill>
                <a:latin typeface="Gill Sans MT" panose="020B0502020104020203" pitchFamily="34" charset="0"/>
              </a:rPr>
              <a:t>Stadshotellet har ingen i receptionen på natten. Däremot så tar man sig in med kod. Så dem som kommer på respektive helg kommer att få koden för att ta sig in av receptionen innan personalen  går hem.</a:t>
            </a:r>
          </a:p>
          <a:p>
            <a:pPr marL="457200" indent="-457200" algn="l">
              <a:buFont typeface="Arial" panose="020B0604020202020204" pitchFamily="34" charset="0"/>
              <a:buChar char="•"/>
            </a:pPr>
            <a:r>
              <a:rPr lang="sv-SE" sz="3300" b="0" dirty="0">
                <a:solidFill>
                  <a:schemeClr val="tx1"/>
                </a:solidFill>
                <a:latin typeface="Gill Sans MT" panose="020B0502020104020203" pitchFamily="34" charset="0"/>
              </a:rPr>
              <a:t>Jackor och mobil finns</a:t>
            </a:r>
          </a:p>
          <a:p>
            <a:pPr marL="457200" indent="-457200" algn="l">
              <a:buFont typeface="Arial" panose="020B0604020202020204" pitchFamily="34" charset="0"/>
              <a:buChar char="•"/>
            </a:pPr>
            <a:r>
              <a:rPr lang="sv-SE" sz="3300" b="0" dirty="0">
                <a:solidFill>
                  <a:schemeClr val="tx1"/>
                </a:solidFill>
                <a:latin typeface="Gill Sans MT" panose="020B0502020104020203" pitchFamily="34" charset="0"/>
              </a:rPr>
              <a:t>Utvärdering</a:t>
            </a:r>
          </a:p>
          <a:p>
            <a:pPr marL="457200" indent="-457200" algn="l">
              <a:buFont typeface="Arial" panose="020B0604020202020204" pitchFamily="34" charset="0"/>
              <a:buChar char="•"/>
            </a:pPr>
            <a:r>
              <a:rPr lang="sv-SE" sz="3300" b="0" dirty="0">
                <a:solidFill>
                  <a:schemeClr val="tx1"/>
                </a:solidFill>
                <a:latin typeface="Gill Sans MT" panose="020B0502020104020203" pitchFamily="34" charset="0"/>
              </a:rPr>
              <a:t>Försäkring</a:t>
            </a:r>
          </a:p>
          <a:p>
            <a:pPr marL="457200" indent="-457200" algn="l">
              <a:buFont typeface="Arial" panose="020B0604020202020204" pitchFamily="34" charset="0"/>
              <a:buChar char="•"/>
            </a:pPr>
            <a:endParaRPr lang="sv-SE" b="0" dirty="0">
              <a:solidFill>
                <a:schemeClr val="tx1"/>
              </a:solidFill>
            </a:endParaRPr>
          </a:p>
          <a:p>
            <a:pPr algn="l"/>
            <a:endParaRPr lang="sv-SE" b="0" dirty="0">
              <a:solidFill>
                <a:schemeClr val="tx1"/>
              </a:solidFill>
            </a:endParaRPr>
          </a:p>
        </p:txBody>
      </p:sp>
      <p:sp>
        <p:nvSpPr>
          <p:cNvPr id="4" name="Platshållare för text 3"/>
          <p:cNvSpPr>
            <a:spLocks noGrp="1"/>
          </p:cNvSpPr>
          <p:nvPr>
            <p:ph type="body" sz="quarter" idx="13"/>
          </p:nvPr>
        </p:nvSpPr>
        <p:spPr/>
        <p:txBody>
          <a:bodyPr/>
          <a:lstStyle/>
          <a:p>
            <a:r>
              <a:rPr lang="sv-SE" dirty="0"/>
              <a:t>Piteå Brottsförebyggande råd</a:t>
            </a:r>
          </a:p>
          <a:p>
            <a:endParaRPr lang="sv-SE" dirty="0"/>
          </a:p>
        </p:txBody>
      </p:sp>
    </p:spTree>
    <p:extLst>
      <p:ext uri="{BB962C8B-B14F-4D97-AF65-F5344CB8AC3E}">
        <p14:creationId xmlns:p14="http://schemas.microsoft.com/office/powerpoint/2010/main" val="514630187"/>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539552" y="1340768"/>
            <a:ext cx="8286808" cy="1470025"/>
          </a:xfrm>
        </p:spPr>
        <p:txBody>
          <a:bodyPr/>
          <a:lstStyle/>
          <a:p>
            <a:r>
              <a:rPr lang="sv-SE" dirty="0">
                <a:solidFill>
                  <a:schemeClr val="tx2"/>
                </a:solidFill>
              </a:rPr>
              <a:t>Kontaktpersoner</a:t>
            </a:r>
          </a:p>
        </p:txBody>
      </p:sp>
      <p:sp>
        <p:nvSpPr>
          <p:cNvPr id="3" name="Underrubrik 2"/>
          <p:cNvSpPr>
            <a:spLocks noGrp="1"/>
          </p:cNvSpPr>
          <p:nvPr>
            <p:ph type="subTitle" idx="1"/>
          </p:nvPr>
        </p:nvSpPr>
        <p:spPr>
          <a:xfrm>
            <a:off x="1691680" y="2636912"/>
            <a:ext cx="6400800" cy="1752600"/>
          </a:xfrm>
        </p:spPr>
        <p:txBody>
          <a:bodyPr>
            <a:normAutofit fontScale="92500" lnSpcReduction="10000"/>
          </a:bodyPr>
          <a:lstStyle/>
          <a:p>
            <a:pPr marL="457200" indent="-457200" algn="l">
              <a:buFont typeface="Arial" panose="020B0604020202020204" pitchFamily="34" charset="0"/>
              <a:buChar char="•"/>
            </a:pPr>
            <a:r>
              <a:rPr lang="sv-SE" b="0" dirty="0">
                <a:solidFill>
                  <a:schemeClr val="tx1"/>
                </a:solidFill>
              </a:rPr>
              <a:t>Ansvarar för att alla kommer</a:t>
            </a:r>
          </a:p>
          <a:p>
            <a:pPr marL="457200" indent="-457200" algn="l">
              <a:buFont typeface="Arial" panose="020B0604020202020204" pitchFamily="34" charset="0"/>
              <a:buChar char="•"/>
            </a:pPr>
            <a:r>
              <a:rPr lang="sv-SE" b="0" dirty="0">
                <a:solidFill>
                  <a:schemeClr val="tx1"/>
                </a:solidFill>
              </a:rPr>
              <a:t>Ser till att alla som ska vandra får samma information om vilka regler som gäller, när var och hur</a:t>
            </a:r>
          </a:p>
          <a:p>
            <a:endParaRPr lang="sv-SE" dirty="0">
              <a:solidFill>
                <a:schemeClr val="tx1"/>
              </a:solidFill>
            </a:endParaRPr>
          </a:p>
          <a:p>
            <a:endParaRPr lang="sv-SE" dirty="0"/>
          </a:p>
        </p:txBody>
      </p:sp>
      <p:sp>
        <p:nvSpPr>
          <p:cNvPr id="4" name="Platshållare för text 3"/>
          <p:cNvSpPr>
            <a:spLocks noGrp="1"/>
          </p:cNvSpPr>
          <p:nvPr>
            <p:ph type="body" sz="quarter" idx="13"/>
          </p:nvPr>
        </p:nvSpPr>
        <p:spPr/>
        <p:txBody>
          <a:bodyPr/>
          <a:lstStyle/>
          <a:p>
            <a:r>
              <a:rPr lang="sv-SE" dirty="0"/>
              <a:t>Piteå Brottsförebyggande råd</a:t>
            </a:r>
          </a:p>
          <a:p>
            <a:endParaRPr lang="sv-SE" dirty="0"/>
          </a:p>
        </p:txBody>
      </p:sp>
    </p:spTree>
    <p:extLst>
      <p:ext uri="{BB962C8B-B14F-4D97-AF65-F5344CB8AC3E}">
        <p14:creationId xmlns:p14="http://schemas.microsoft.com/office/powerpoint/2010/main" val="598531526"/>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61131" y="836713"/>
            <a:ext cx="8286808" cy="936104"/>
          </a:xfrm>
        </p:spPr>
        <p:txBody>
          <a:bodyPr/>
          <a:lstStyle/>
          <a:p>
            <a:r>
              <a:rPr lang="sv-SE" dirty="0">
                <a:solidFill>
                  <a:schemeClr val="tx2"/>
                </a:solidFill>
              </a:rPr>
              <a:t>Regler för vandring</a:t>
            </a:r>
          </a:p>
        </p:txBody>
      </p:sp>
      <p:sp>
        <p:nvSpPr>
          <p:cNvPr id="3" name="Underrubrik 2"/>
          <p:cNvSpPr>
            <a:spLocks noGrp="1"/>
          </p:cNvSpPr>
          <p:nvPr>
            <p:ph type="subTitle" idx="1"/>
          </p:nvPr>
        </p:nvSpPr>
        <p:spPr>
          <a:xfrm>
            <a:off x="1299592" y="1772817"/>
            <a:ext cx="6544816" cy="4320479"/>
          </a:xfrm>
        </p:spPr>
        <p:txBody>
          <a:bodyPr>
            <a:noAutofit/>
          </a:bodyPr>
          <a:lstStyle/>
          <a:p>
            <a:pPr marL="457200" indent="-457200" algn="l">
              <a:buFont typeface="Arial" panose="020B0604020202020204" pitchFamily="34" charset="0"/>
              <a:buChar char="•"/>
            </a:pPr>
            <a:r>
              <a:rPr lang="sv-SE" sz="2800" b="0" dirty="0">
                <a:solidFill>
                  <a:schemeClr val="tx1"/>
                </a:solidFill>
              </a:rPr>
              <a:t>Alkohol och drogfria vandringar</a:t>
            </a:r>
          </a:p>
          <a:p>
            <a:pPr marL="457200" indent="-457200" algn="l">
              <a:buFont typeface="Arial" panose="020B0604020202020204" pitchFamily="34" charset="0"/>
              <a:buChar char="•"/>
            </a:pPr>
            <a:r>
              <a:rPr lang="sv-SE" sz="2800" b="0" dirty="0">
                <a:solidFill>
                  <a:schemeClr val="tx1"/>
                </a:solidFill>
              </a:rPr>
              <a:t>Gå alltid i grupp - jackor obligatoriskt</a:t>
            </a:r>
          </a:p>
          <a:p>
            <a:pPr marL="457200" indent="-457200" algn="l">
              <a:buFont typeface="Arial" panose="020B0604020202020204" pitchFamily="34" charset="0"/>
              <a:buChar char="•"/>
            </a:pPr>
            <a:r>
              <a:rPr lang="sv-SE" sz="2800" b="0" dirty="0">
                <a:solidFill>
                  <a:schemeClr val="tx1"/>
                </a:solidFill>
              </a:rPr>
              <a:t>Vid akuta fall - larma 112 </a:t>
            </a:r>
          </a:p>
          <a:p>
            <a:pPr marL="457200" indent="-457200" algn="l">
              <a:buFont typeface="Arial" panose="020B0604020202020204" pitchFamily="34" charset="0"/>
              <a:buChar char="•"/>
            </a:pPr>
            <a:r>
              <a:rPr lang="sv-SE" sz="2800" b="0" dirty="0">
                <a:solidFill>
                  <a:schemeClr val="tx1"/>
                </a:solidFill>
              </a:rPr>
              <a:t>Om något blir hotfullt eller obehagligt – gå därifrån</a:t>
            </a:r>
          </a:p>
          <a:p>
            <a:pPr marL="457200" indent="-457200" algn="l">
              <a:buFont typeface="Arial" panose="020B0604020202020204" pitchFamily="34" charset="0"/>
              <a:buChar char="•"/>
            </a:pPr>
            <a:r>
              <a:rPr lang="sv-SE" sz="2800" b="0" dirty="0">
                <a:solidFill>
                  <a:schemeClr val="tx1"/>
                </a:solidFill>
              </a:rPr>
              <a:t>Inga förtroenden, lova ingenting</a:t>
            </a:r>
          </a:p>
          <a:p>
            <a:pPr marL="457200" indent="-457200" algn="l">
              <a:buFont typeface="Arial" panose="020B0604020202020204" pitchFamily="34" charset="0"/>
              <a:buChar char="•"/>
            </a:pPr>
            <a:r>
              <a:rPr lang="sv-SE" sz="2800" b="0" dirty="0">
                <a:solidFill>
                  <a:schemeClr val="tx1"/>
                </a:solidFill>
              </a:rPr>
              <a:t>Inte bjuda på godis, fika …</a:t>
            </a:r>
          </a:p>
          <a:p>
            <a:pPr marL="457200" indent="-457200" algn="l">
              <a:buFont typeface="Arial" panose="020B0604020202020204" pitchFamily="34" charset="0"/>
              <a:buChar char="•"/>
            </a:pPr>
            <a:r>
              <a:rPr lang="sv-SE" sz="2800" b="0" dirty="0">
                <a:solidFill>
                  <a:schemeClr val="tx1"/>
                </a:solidFill>
              </a:rPr>
              <a:t>Inget skvaller om vad du ser eller varit/är med om</a:t>
            </a:r>
          </a:p>
          <a:p>
            <a:pPr marL="457200" indent="-457200" algn="l">
              <a:buFont typeface="Arial" panose="020B0604020202020204" pitchFamily="34" charset="0"/>
              <a:buChar char="•"/>
            </a:pPr>
            <a:r>
              <a:rPr lang="sv-SE" sz="2800" b="0" dirty="0">
                <a:solidFill>
                  <a:schemeClr val="tx1"/>
                </a:solidFill>
              </a:rPr>
              <a:t>Lämna aldrig någon som är redlös eller mår dåligt.</a:t>
            </a:r>
          </a:p>
          <a:p>
            <a:endParaRPr lang="sv-SE" sz="2800" dirty="0"/>
          </a:p>
        </p:txBody>
      </p:sp>
      <p:sp>
        <p:nvSpPr>
          <p:cNvPr id="4" name="Platshållare för text 3"/>
          <p:cNvSpPr>
            <a:spLocks noGrp="1"/>
          </p:cNvSpPr>
          <p:nvPr>
            <p:ph type="body" sz="quarter" idx="13"/>
          </p:nvPr>
        </p:nvSpPr>
        <p:spPr/>
        <p:txBody>
          <a:bodyPr/>
          <a:lstStyle/>
          <a:p>
            <a:r>
              <a:rPr lang="sv-SE" dirty="0"/>
              <a:t>Piteå Brottsförebyggande råd</a:t>
            </a:r>
          </a:p>
          <a:p>
            <a:endParaRPr lang="sv-SE" dirty="0"/>
          </a:p>
        </p:txBody>
      </p:sp>
    </p:spTree>
    <p:extLst>
      <p:ext uri="{BB962C8B-B14F-4D97-AF65-F5344CB8AC3E}">
        <p14:creationId xmlns:p14="http://schemas.microsoft.com/office/powerpoint/2010/main" val="2129831688"/>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ruta 7">
            <a:extLst>
              <a:ext uri="{FF2B5EF4-FFF2-40B4-BE49-F238E27FC236}">
                <a16:creationId xmlns:a16="http://schemas.microsoft.com/office/drawing/2014/main" id="{E169F42F-3F31-4BA3-8FAD-BD8AEE61B10D}"/>
              </a:ext>
            </a:extLst>
          </p:cNvPr>
          <p:cNvSpPr txBox="1"/>
          <p:nvPr/>
        </p:nvSpPr>
        <p:spPr>
          <a:xfrm>
            <a:off x="2195736" y="1844824"/>
            <a:ext cx="184731" cy="369332"/>
          </a:xfrm>
          <a:prstGeom prst="rect">
            <a:avLst/>
          </a:prstGeom>
          <a:noFill/>
        </p:spPr>
        <p:txBody>
          <a:bodyPr wrap="none" rtlCol="0">
            <a:spAutoFit/>
          </a:bodyPr>
          <a:lstStyle/>
          <a:p>
            <a:endParaRPr lang="sv-SE" dirty="0"/>
          </a:p>
        </p:txBody>
      </p:sp>
      <p:graphicFrame>
        <p:nvGraphicFramePr>
          <p:cNvPr id="9" name="Tabell 8">
            <a:extLst>
              <a:ext uri="{FF2B5EF4-FFF2-40B4-BE49-F238E27FC236}">
                <a16:creationId xmlns:a16="http://schemas.microsoft.com/office/drawing/2014/main" id="{97F5F2EC-AE30-5A56-21C0-27FA606FC3DA}"/>
              </a:ext>
            </a:extLst>
          </p:cNvPr>
          <p:cNvGraphicFramePr>
            <a:graphicFrameLocks noGrp="1"/>
          </p:cNvGraphicFramePr>
          <p:nvPr>
            <p:extLst>
              <p:ext uri="{D42A27DB-BD31-4B8C-83A1-F6EECF244321}">
                <p14:modId xmlns:p14="http://schemas.microsoft.com/office/powerpoint/2010/main" val="48110891"/>
              </p:ext>
            </p:extLst>
          </p:nvPr>
        </p:nvGraphicFramePr>
        <p:xfrm>
          <a:off x="457200" y="1880604"/>
          <a:ext cx="8229599" cy="3817345"/>
        </p:xfrm>
        <a:graphic>
          <a:graphicData uri="http://schemas.openxmlformats.org/drawingml/2006/table">
            <a:tbl>
              <a:tblPr>
                <a:tableStyleId>{5C22544A-7EE6-4342-B048-85BDC9FD1C3A}</a:tableStyleId>
              </a:tblPr>
              <a:tblGrid>
                <a:gridCol w="2202636">
                  <a:extLst>
                    <a:ext uri="{9D8B030D-6E8A-4147-A177-3AD203B41FA5}">
                      <a16:colId xmlns:a16="http://schemas.microsoft.com/office/drawing/2014/main" val="3833257943"/>
                    </a:ext>
                  </a:extLst>
                </a:gridCol>
                <a:gridCol w="1057265">
                  <a:extLst>
                    <a:ext uri="{9D8B030D-6E8A-4147-A177-3AD203B41FA5}">
                      <a16:colId xmlns:a16="http://schemas.microsoft.com/office/drawing/2014/main" val="2932777866"/>
                    </a:ext>
                  </a:extLst>
                </a:gridCol>
                <a:gridCol w="1883254">
                  <a:extLst>
                    <a:ext uri="{9D8B030D-6E8A-4147-A177-3AD203B41FA5}">
                      <a16:colId xmlns:a16="http://schemas.microsoft.com/office/drawing/2014/main" val="2736051861"/>
                    </a:ext>
                  </a:extLst>
                </a:gridCol>
                <a:gridCol w="1508806">
                  <a:extLst>
                    <a:ext uri="{9D8B030D-6E8A-4147-A177-3AD203B41FA5}">
                      <a16:colId xmlns:a16="http://schemas.microsoft.com/office/drawing/2014/main" val="3994845704"/>
                    </a:ext>
                  </a:extLst>
                </a:gridCol>
                <a:gridCol w="1577638">
                  <a:extLst>
                    <a:ext uri="{9D8B030D-6E8A-4147-A177-3AD203B41FA5}">
                      <a16:colId xmlns:a16="http://schemas.microsoft.com/office/drawing/2014/main" val="2488893315"/>
                    </a:ext>
                  </a:extLst>
                </a:gridCol>
              </a:tblGrid>
              <a:tr h="165253">
                <a:tc>
                  <a:txBody>
                    <a:bodyPr/>
                    <a:lstStyle/>
                    <a:p>
                      <a:pPr algn="ctr" fontAlgn="ctr"/>
                      <a:r>
                        <a:rPr lang="sv-SE" sz="1000" u="none" strike="noStrike" dirty="0">
                          <a:effectLst/>
                        </a:rPr>
                        <a:t>Pitebor på Stan sommaren 2022P</a:t>
                      </a:r>
                      <a:endParaRPr lang="sv-SE" sz="1000" b="1" i="0" u="none" strike="noStrike" dirty="0">
                        <a:solidFill>
                          <a:srgbClr val="000000"/>
                        </a:solidFill>
                        <a:effectLst/>
                        <a:latin typeface="Calibri" panose="020F0502020204030204" pitchFamily="34" charset="0"/>
                      </a:endParaRPr>
                    </a:p>
                  </a:txBody>
                  <a:tcPr marL="8263" marR="8263" marT="8263" marB="0" anchor="ctr"/>
                </a:tc>
                <a:tc>
                  <a:txBody>
                    <a:bodyPr/>
                    <a:lstStyle/>
                    <a:p>
                      <a:pPr algn="ctr" fontAlgn="b"/>
                      <a:r>
                        <a:rPr lang="sv-SE" sz="1000" u="none" strike="noStrike">
                          <a:effectLst/>
                        </a:rPr>
                        <a:t>Förening/Lag</a:t>
                      </a:r>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r>
                        <a:rPr lang="sv-SE" sz="1000" u="none" strike="noStrike">
                          <a:effectLst/>
                        </a:rPr>
                        <a:t>Mailadress</a:t>
                      </a:r>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r>
                        <a:rPr lang="sv-SE" sz="1000" u="none" strike="noStrike">
                          <a:effectLst/>
                        </a:rPr>
                        <a:t>Mobilnummer</a:t>
                      </a:r>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r>
                        <a:rPr lang="sv-SE" sz="1000" u="none" strike="noStrike">
                          <a:effectLst/>
                        </a:rPr>
                        <a:t>Kontaktperson</a:t>
                      </a:r>
                      <a:endParaRPr lang="sv-SE" sz="1000" b="0" i="0" u="none" strike="noStrike">
                        <a:solidFill>
                          <a:srgbClr val="000000"/>
                        </a:solidFill>
                        <a:effectLst/>
                        <a:latin typeface="Calibri" panose="020F0502020204030204" pitchFamily="34" charset="0"/>
                      </a:endParaRPr>
                    </a:p>
                  </a:txBody>
                  <a:tcPr marL="8263" marR="8263" marT="8263" marB="0" anchor="b"/>
                </a:tc>
                <a:extLst>
                  <a:ext uri="{0D108BD9-81ED-4DB2-BD59-A6C34878D82A}">
                    <a16:rowId xmlns:a16="http://schemas.microsoft.com/office/drawing/2014/main" val="1096348238"/>
                  </a:ext>
                </a:extLst>
              </a:tr>
              <a:tr h="165253">
                <a:tc>
                  <a:txBody>
                    <a:bodyPr/>
                    <a:lstStyle/>
                    <a:p>
                      <a:pPr algn="l"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l"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l"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l"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l" fontAlgn="b"/>
                      <a:endParaRPr lang="sv-SE" sz="1000" b="0" i="0" u="none" strike="noStrike">
                        <a:solidFill>
                          <a:srgbClr val="000000"/>
                        </a:solidFill>
                        <a:effectLst/>
                        <a:latin typeface="Calibri" panose="020F0502020204030204" pitchFamily="34" charset="0"/>
                      </a:endParaRPr>
                    </a:p>
                  </a:txBody>
                  <a:tcPr marL="8263" marR="8263" marT="8263" marB="0" anchor="b"/>
                </a:tc>
                <a:extLst>
                  <a:ext uri="{0D108BD9-81ED-4DB2-BD59-A6C34878D82A}">
                    <a16:rowId xmlns:a16="http://schemas.microsoft.com/office/drawing/2014/main" val="3636159416"/>
                  </a:ext>
                </a:extLst>
              </a:tr>
              <a:tr h="165253">
                <a:tc>
                  <a:txBody>
                    <a:bodyPr/>
                    <a:lstStyle/>
                    <a:p>
                      <a:pPr algn="l"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l"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l"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l"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l" fontAlgn="b"/>
                      <a:endParaRPr lang="sv-SE" sz="1000" b="0" i="0" u="none" strike="noStrike">
                        <a:solidFill>
                          <a:srgbClr val="000000"/>
                        </a:solidFill>
                        <a:effectLst/>
                        <a:latin typeface="Calibri" panose="020F0502020204030204" pitchFamily="34" charset="0"/>
                      </a:endParaRPr>
                    </a:p>
                  </a:txBody>
                  <a:tcPr marL="8263" marR="8263" marT="8263" marB="0" anchor="b"/>
                </a:tc>
                <a:extLst>
                  <a:ext uri="{0D108BD9-81ED-4DB2-BD59-A6C34878D82A}">
                    <a16:rowId xmlns:a16="http://schemas.microsoft.com/office/drawing/2014/main" val="104860881"/>
                  </a:ext>
                </a:extLst>
              </a:tr>
              <a:tr h="165253">
                <a:tc>
                  <a:txBody>
                    <a:bodyPr/>
                    <a:lstStyle/>
                    <a:p>
                      <a:pPr algn="l" fontAlgn="b"/>
                      <a:r>
                        <a:rPr lang="sv-SE" sz="1000" u="none" strike="noStrike">
                          <a:effectLst/>
                        </a:rPr>
                        <a:t>Fredag o Lördag     10-11 Juni</a:t>
                      </a:r>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r>
                        <a:rPr lang="sv-SE" sz="1000" u="none" strike="noStrike">
                          <a:effectLst/>
                        </a:rPr>
                        <a:t>FC Norrsken F13</a:t>
                      </a:r>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r>
                        <a:rPr lang="sv-SE" sz="1000" b="0" i="0" u="sng" strike="noStrike" dirty="0">
                          <a:solidFill>
                            <a:srgbClr val="0563C1"/>
                          </a:solidFill>
                          <a:effectLst/>
                          <a:latin typeface="Calibri" panose="020F0502020204030204" pitchFamily="34" charset="0"/>
                        </a:rPr>
                        <a:t>linlin_2@hotmail.com</a:t>
                      </a:r>
                    </a:p>
                  </a:txBody>
                  <a:tcPr marL="8263" marR="8263" marT="8263" marB="0" anchor="b"/>
                </a:tc>
                <a:tc>
                  <a:txBody>
                    <a:bodyPr/>
                    <a:lstStyle/>
                    <a:p>
                      <a:pPr algn="l"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r>
                        <a:rPr lang="sv-SE" sz="1000" u="none" strike="noStrike" dirty="0">
                          <a:effectLst/>
                        </a:rPr>
                        <a:t>Linda Stenström</a:t>
                      </a:r>
                      <a:endParaRPr lang="sv-SE" sz="1000" b="0" i="0" u="none" strike="noStrike" dirty="0">
                        <a:solidFill>
                          <a:srgbClr val="000000"/>
                        </a:solidFill>
                        <a:effectLst/>
                        <a:latin typeface="Calibri" panose="020F0502020204030204" pitchFamily="34" charset="0"/>
                      </a:endParaRPr>
                    </a:p>
                  </a:txBody>
                  <a:tcPr marL="8263" marR="8263" marT="8263" marB="0" anchor="b"/>
                </a:tc>
                <a:extLst>
                  <a:ext uri="{0D108BD9-81ED-4DB2-BD59-A6C34878D82A}">
                    <a16:rowId xmlns:a16="http://schemas.microsoft.com/office/drawing/2014/main" val="372960267"/>
                  </a:ext>
                </a:extLst>
              </a:tr>
              <a:tr h="165253">
                <a:tc>
                  <a:txBody>
                    <a:bodyPr/>
                    <a:lstStyle/>
                    <a:p>
                      <a:pPr algn="l"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l"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endParaRPr lang="sv-SE" sz="1000" b="0" i="0" u="none" strike="noStrike">
                        <a:solidFill>
                          <a:srgbClr val="000000"/>
                        </a:solidFill>
                        <a:effectLst/>
                        <a:latin typeface="Calibri" panose="020F0502020204030204" pitchFamily="34" charset="0"/>
                      </a:endParaRPr>
                    </a:p>
                  </a:txBody>
                  <a:tcPr marL="8263" marR="8263" marT="8263" marB="0" anchor="b"/>
                </a:tc>
                <a:extLst>
                  <a:ext uri="{0D108BD9-81ED-4DB2-BD59-A6C34878D82A}">
                    <a16:rowId xmlns:a16="http://schemas.microsoft.com/office/drawing/2014/main" val="1405762118"/>
                  </a:ext>
                </a:extLst>
              </a:tr>
              <a:tr h="165253">
                <a:tc>
                  <a:txBody>
                    <a:bodyPr/>
                    <a:lstStyle/>
                    <a:p>
                      <a:pPr algn="l" fontAlgn="b"/>
                      <a:r>
                        <a:rPr lang="sv-SE" sz="1000" u="none" strike="noStrike" dirty="0">
                          <a:effectLst/>
                        </a:rPr>
                        <a:t>Fredag o Lördag   17-18 Juni</a:t>
                      </a:r>
                      <a:endParaRPr lang="sv-SE" sz="1000" b="0" i="0" u="none" strike="noStrike" dirty="0">
                        <a:solidFill>
                          <a:srgbClr val="000000"/>
                        </a:solidFill>
                        <a:effectLst/>
                        <a:latin typeface="Calibri" panose="020F0502020204030204" pitchFamily="34" charset="0"/>
                      </a:endParaRPr>
                    </a:p>
                  </a:txBody>
                  <a:tcPr marL="8263" marR="8263" marT="8263" marB="0" anchor="b"/>
                </a:tc>
                <a:tc>
                  <a:txBody>
                    <a:bodyPr/>
                    <a:lstStyle/>
                    <a:p>
                      <a:pPr algn="ctr" fontAlgn="b"/>
                      <a:r>
                        <a:rPr lang="sv-SE" sz="1000" u="none" strike="noStrike">
                          <a:effectLst/>
                        </a:rPr>
                        <a:t>Öjebyns IF P07</a:t>
                      </a:r>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r>
                        <a:rPr lang="sv-SE" sz="1000" u="sng" strike="noStrike" dirty="0">
                          <a:effectLst/>
                          <a:hlinkClick r:id="rId3"/>
                        </a:rPr>
                        <a:t>jessica.lundstrom77@gmail.com</a:t>
                      </a:r>
                      <a:endParaRPr lang="sv-SE" sz="1000" b="0" i="0" u="sng" strike="noStrike" dirty="0">
                        <a:solidFill>
                          <a:srgbClr val="0563C1"/>
                        </a:solidFill>
                        <a:effectLst/>
                        <a:latin typeface="Calibri" panose="020F0502020204030204" pitchFamily="34" charset="0"/>
                      </a:endParaRPr>
                    </a:p>
                  </a:txBody>
                  <a:tcPr marL="8263" marR="8263" marT="8263" marB="0" anchor="b"/>
                </a:tc>
                <a:tc>
                  <a:txBody>
                    <a:bodyPr/>
                    <a:lstStyle/>
                    <a:p>
                      <a:pPr algn="ctr" fontAlgn="b"/>
                      <a:r>
                        <a:rPr lang="sv-SE" sz="1000" u="none" strike="noStrike">
                          <a:effectLst/>
                        </a:rPr>
                        <a:t>070-3096361</a:t>
                      </a:r>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r>
                        <a:rPr lang="sv-SE" sz="1000" u="none" strike="noStrike">
                          <a:effectLst/>
                        </a:rPr>
                        <a:t>Jessica Lundström</a:t>
                      </a:r>
                      <a:endParaRPr lang="sv-SE" sz="1000" b="0" i="0" u="none" strike="noStrike">
                        <a:solidFill>
                          <a:srgbClr val="000000"/>
                        </a:solidFill>
                        <a:effectLst/>
                        <a:latin typeface="Calibri" panose="020F0502020204030204" pitchFamily="34" charset="0"/>
                      </a:endParaRPr>
                    </a:p>
                  </a:txBody>
                  <a:tcPr marL="8263" marR="8263" marT="8263" marB="0" anchor="b"/>
                </a:tc>
                <a:extLst>
                  <a:ext uri="{0D108BD9-81ED-4DB2-BD59-A6C34878D82A}">
                    <a16:rowId xmlns:a16="http://schemas.microsoft.com/office/drawing/2014/main" val="2832022069"/>
                  </a:ext>
                </a:extLst>
              </a:tr>
              <a:tr h="165253">
                <a:tc>
                  <a:txBody>
                    <a:bodyPr/>
                    <a:lstStyle/>
                    <a:p>
                      <a:pPr algn="l" fontAlgn="b"/>
                      <a:endParaRPr lang="sv-SE" sz="1000" b="0" i="0" u="none" strike="noStrike" dirty="0">
                        <a:solidFill>
                          <a:srgbClr val="000000"/>
                        </a:solidFill>
                        <a:effectLst/>
                        <a:latin typeface="Calibri" panose="020F0502020204030204" pitchFamily="34" charset="0"/>
                      </a:endParaRPr>
                    </a:p>
                  </a:txBody>
                  <a:tcPr marL="8263" marR="8263" marT="8263" marB="0" anchor="b"/>
                </a:tc>
                <a:tc>
                  <a:txBody>
                    <a:bodyPr/>
                    <a:lstStyle/>
                    <a:p>
                      <a:pPr algn="ctr"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l"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endParaRPr lang="sv-SE" sz="1000" b="0" i="0" u="none" strike="noStrike">
                        <a:solidFill>
                          <a:srgbClr val="000000"/>
                        </a:solidFill>
                        <a:effectLst/>
                        <a:latin typeface="Calibri" panose="020F0502020204030204" pitchFamily="34" charset="0"/>
                      </a:endParaRPr>
                    </a:p>
                  </a:txBody>
                  <a:tcPr marL="8263" marR="8263" marT="8263" marB="0" anchor="b"/>
                </a:tc>
                <a:extLst>
                  <a:ext uri="{0D108BD9-81ED-4DB2-BD59-A6C34878D82A}">
                    <a16:rowId xmlns:a16="http://schemas.microsoft.com/office/drawing/2014/main" val="3354862504"/>
                  </a:ext>
                </a:extLst>
              </a:tr>
              <a:tr h="173516">
                <a:tc>
                  <a:txBody>
                    <a:bodyPr/>
                    <a:lstStyle/>
                    <a:p>
                      <a:pPr algn="l" fontAlgn="b"/>
                      <a:r>
                        <a:rPr lang="sv-SE" sz="1000" u="none" strike="noStrike">
                          <a:effectLst/>
                        </a:rPr>
                        <a:t>Fredag o Lördag   1-2 Juli</a:t>
                      </a:r>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r>
                        <a:rPr lang="sv-SE" sz="1000" u="none" strike="noStrike">
                          <a:effectLst/>
                        </a:rPr>
                        <a:t>Norrfjärdens Karate</a:t>
                      </a:r>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ctr"/>
                      <a:r>
                        <a:rPr lang="sv-SE" sz="1000" u="sng" strike="noStrike">
                          <a:effectLst/>
                          <a:hlinkClick r:id="rId4"/>
                        </a:rPr>
                        <a:t>ashraf3@shotokannorr.com</a:t>
                      </a:r>
                      <a:endParaRPr lang="sv-SE" sz="1000" b="0" i="0" u="sng" strike="noStrike">
                        <a:solidFill>
                          <a:srgbClr val="0563C1"/>
                        </a:solidFill>
                        <a:effectLst/>
                        <a:latin typeface="Calibri" panose="020F0502020204030204" pitchFamily="34" charset="0"/>
                      </a:endParaRPr>
                    </a:p>
                  </a:txBody>
                  <a:tcPr marL="8263" marR="8263" marT="8263" marB="0" anchor="ctr"/>
                </a:tc>
                <a:tc>
                  <a:txBody>
                    <a:bodyPr/>
                    <a:lstStyle/>
                    <a:p>
                      <a:pPr algn="ctr" fontAlgn="b"/>
                      <a:r>
                        <a:rPr lang="sv-SE" sz="1000" u="none" strike="noStrike">
                          <a:effectLst/>
                        </a:rPr>
                        <a:t>070- 651 2009</a:t>
                      </a:r>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r>
                        <a:rPr lang="sv-SE" sz="1000" u="none" strike="noStrike">
                          <a:effectLst/>
                        </a:rPr>
                        <a:t>Ashraf Abdulal</a:t>
                      </a:r>
                      <a:endParaRPr lang="sv-SE" sz="1000" b="0" i="0" u="none" strike="noStrike">
                        <a:solidFill>
                          <a:srgbClr val="000000"/>
                        </a:solidFill>
                        <a:effectLst/>
                        <a:latin typeface="Calibri" panose="020F0502020204030204" pitchFamily="34" charset="0"/>
                      </a:endParaRPr>
                    </a:p>
                  </a:txBody>
                  <a:tcPr marL="8263" marR="8263" marT="8263" marB="0" anchor="b"/>
                </a:tc>
                <a:extLst>
                  <a:ext uri="{0D108BD9-81ED-4DB2-BD59-A6C34878D82A}">
                    <a16:rowId xmlns:a16="http://schemas.microsoft.com/office/drawing/2014/main" val="1391974762"/>
                  </a:ext>
                </a:extLst>
              </a:tr>
              <a:tr h="165253">
                <a:tc>
                  <a:txBody>
                    <a:bodyPr/>
                    <a:lstStyle/>
                    <a:p>
                      <a:pPr algn="l"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l"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endParaRPr lang="sv-SE" sz="1000" b="0" i="0" u="none" strike="noStrike">
                        <a:solidFill>
                          <a:srgbClr val="000000"/>
                        </a:solidFill>
                        <a:effectLst/>
                        <a:latin typeface="Calibri" panose="020F0502020204030204" pitchFamily="34" charset="0"/>
                      </a:endParaRPr>
                    </a:p>
                  </a:txBody>
                  <a:tcPr marL="8263" marR="8263" marT="8263" marB="0" anchor="b"/>
                </a:tc>
                <a:extLst>
                  <a:ext uri="{0D108BD9-81ED-4DB2-BD59-A6C34878D82A}">
                    <a16:rowId xmlns:a16="http://schemas.microsoft.com/office/drawing/2014/main" val="2256932144"/>
                  </a:ext>
                </a:extLst>
              </a:tr>
              <a:tr h="165253">
                <a:tc>
                  <a:txBody>
                    <a:bodyPr/>
                    <a:lstStyle/>
                    <a:p>
                      <a:pPr algn="l" fontAlgn="b"/>
                      <a:r>
                        <a:rPr lang="sv-SE" sz="1000" u="none" strike="noStrike">
                          <a:effectLst/>
                        </a:rPr>
                        <a:t>Fredag o Lördag   8-9 Juli</a:t>
                      </a:r>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r>
                        <a:rPr lang="sv-SE" sz="1000" u="none" strike="noStrike">
                          <a:effectLst/>
                        </a:rPr>
                        <a:t>PIF FF F11</a:t>
                      </a:r>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r>
                        <a:rPr lang="sv-SE" sz="1000" u="sng" strike="noStrike">
                          <a:effectLst/>
                          <a:hlinkClick r:id="rId5"/>
                        </a:rPr>
                        <a:t>robert.jarneland@sweco.se</a:t>
                      </a:r>
                      <a:endParaRPr lang="sv-SE" sz="1000" b="0" i="0" u="sng" strike="noStrike">
                        <a:solidFill>
                          <a:srgbClr val="0563C1"/>
                        </a:solidFill>
                        <a:effectLst/>
                        <a:latin typeface="Calibri" panose="020F0502020204030204" pitchFamily="34" charset="0"/>
                      </a:endParaRPr>
                    </a:p>
                  </a:txBody>
                  <a:tcPr marL="8263" marR="8263" marT="8263" marB="0" anchor="b"/>
                </a:tc>
                <a:tc>
                  <a:txBody>
                    <a:bodyPr/>
                    <a:lstStyle/>
                    <a:p>
                      <a:pPr algn="l"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r>
                        <a:rPr lang="sv-SE" sz="1000" u="none" strike="noStrike">
                          <a:effectLst/>
                        </a:rPr>
                        <a:t>Robert Jarneland</a:t>
                      </a:r>
                      <a:endParaRPr lang="sv-SE" sz="1000" b="0" i="0" u="none" strike="noStrike">
                        <a:solidFill>
                          <a:srgbClr val="000000"/>
                        </a:solidFill>
                        <a:effectLst/>
                        <a:latin typeface="Calibri" panose="020F0502020204030204" pitchFamily="34" charset="0"/>
                      </a:endParaRPr>
                    </a:p>
                  </a:txBody>
                  <a:tcPr marL="8263" marR="8263" marT="8263" marB="0" anchor="b"/>
                </a:tc>
                <a:extLst>
                  <a:ext uri="{0D108BD9-81ED-4DB2-BD59-A6C34878D82A}">
                    <a16:rowId xmlns:a16="http://schemas.microsoft.com/office/drawing/2014/main" val="2622322433"/>
                  </a:ext>
                </a:extLst>
              </a:tr>
              <a:tr h="165253">
                <a:tc>
                  <a:txBody>
                    <a:bodyPr/>
                    <a:lstStyle/>
                    <a:p>
                      <a:pPr algn="l"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l"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endParaRPr lang="sv-SE" sz="1000" b="0" i="0" u="none" strike="noStrike">
                        <a:solidFill>
                          <a:srgbClr val="000000"/>
                        </a:solidFill>
                        <a:effectLst/>
                        <a:latin typeface="Calibri" panose="020F0502020204030204" pitchFamily="34" charset="0"/>
                      </a:endParaRPr>
                    </a:p>
                  </a:txBody>
                  <a:tcPr marL="8263" marR="8263" marT="8263" marB="0" anchor="b"/>
                </a:tc>
                <a:extLst>
                  <a:ext uri="{0D108BD9-81ED-4DB2-BD59-A6C34878D82A}">
                    <a16:rowId xmlns:a16="http://schemas.microsoft.com/office/drawing/2014/main" val="3469152654"/>
                  </a:ext>
                </a:extLst>
              </a:tr>
              <a:tr h="165253">
                <a:tc>
                  <a:txBody>
                    <a:bodyPr/>
                    <a:lstStyle/>
                    <a:p>
                      <a:pPr algn="l" fontAlgn="b"/>
                      <a:r>
                        <a:rPr lang="sv-SE" sz="1000" u="none" strike="noStrike">
                          <a:effectLst/>
                        </a:rPr>
                        <a:t>Fredag o Lördag   15-16 Juli</a:t>
                      </a:r>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r>
                        <a:rPr lang="sv-SE" sz="1000" u="none" strike="noStrike">
                          <a:effectLst/>
                        </a:rPr>
                        <a:t>Riviera Friidrott</a:t>
                      </a:r>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r>
                        <a:rPr lang="sv-SE" sz="1000" u="sng" strike="noStrike">
                          <a:effectLst/>
                          <a:hlinkClick r:id="rId6"/>
                        </a:rPr>
                        <a:t>riviera@telia.com</a:t>
                      </a:r>
                      <a:endParaRPr lang="sv-SE" sz="1000" b="0" i="0" u="sng" strike="noStrike">
                        <a:solidFill>
                          <a:srgbClr val="0563C1"/>
                        </a:solidFill>
                        <a:effectLst/>
                        <a:latin typeface="Calibri" panose="020F0502020204030204" pitchFamily="34" charset="0"/>
                      </a:endParaRPr>
                    </a:p>
                  </a:txBody>
                  <a:tcPr marL="8263" marR="8263" marT="8263" marB="0" anchor="b"/>
                </a:tc>
                <a:tc>
                  <a:txBody>
                    <a:bodyPr/>
                    <a:lstStyle/>
                    <a:p>
                      <a:pPr algn="l"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r>
                        <a:rPr lang="sv-SE" sz="1000" u="none" strike="noStrike">
                          <a:effectLst/>
                        </a:rPr>
                        <a:t>Kurt Engman</a:t>
                      </a:r>
                      <a:endParaRPr lang="sv-SE" sz="1000" b="0" i="0" u="none" strike="noStrike">
                        <a:solidFill>
                          <a:srgbClr val="000000"/>
                        </a:solidFill>
                        <a:effectLst/>
                        <a:latin typeface="Calibri" panose="020F0502020204030204" pitchFamily="34" charset="0"/>
                      </a:endParaRPr>
                    </a:p>
                  </a:txBody>
                  <a:tcPr marL="8263" marR="8263" marT="8263" marB="0" anchor="b"/>
                </a:tc>
                <a:extLst>
                  <a:ext uri="{0D108BD9-81ED-4DB2-BD59-A6C34878D82A}">
                    <a16:rowId xmlns:a16="http://schemas.microsoft.com/office/drawing/2014/main" val="395853309"/>
                  </a:ext>
                </a:extLst>
              </a:tr>
              <a:tr h="165253">
                <a:tc>
                  <a:txBody>
                    <a:bodyPr/>
                    <a:lstStyle/>
                    <a:p>
                      <a:pPr algn="l"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l"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endParaRPr lang="sv-SE" sz="1000" b="0" i="0" u="none" strike="noStrike">
                        <a:solidFill>
                          <a:srgbClr val="000000"/>
                        </a:solidFill>
                        <a:effectLst/>
                        <a:latin typeface="Calibri" panose="020F0502020204030204" pitchFamily="34" charset="0"/>
                      </a:endParaRPr>
                    </a:p>
                  </a:txBody>
                  <a:tcPr marL="8263" marR="8263" marT="8263" marB="0" anchor="b"/>
                </a:tc>
                <a:extLst>
                  <a:ext uri="{0D108BD9-81ED-4DB2-BD59-A6C34878D82A}">
                    <a16:rowId xmlns:a16="http://schemas.microsoft.com/office/drawing/2014/main" val="4134341824"/>
                  </a:ext>
                </a:extLst>
              </a:tr>
              <a:tr h="165253">
                <a:tc>
                  <a:txBody>
                    <a:bodyPr/>
                    <a:lstStyle/>
                    <a:p>
                      <a:pPr algn="l" fontAlgn="b"/>
                      <a:r>
                        <a:rPr lang="nb-NO" sz="1000" u="none" strike="noStrike" dirty="0">
                          <a:effectLst/>
                        </a:rPr>
                        <a:t>Onsdag o Torsdag  27-28 Juli  PDOL</a:t>
                      </a:r>
                      <a:endParaRPr lang="nb-NO" sz="1000" b="0" i="0" u="none" strike="noStrike" dirty="0">
                        <a:solidFill>
                          <a:srgbClr val="000000"/>
                        </a:solidFill>
                        <a:effectLst/>
                        <a:latin typeface="Calibri" panose="020F0502020204030204" pitchFamily="34" charset="0"/>
                      </a:endParaRPr>
                    </a:p>
                  </a:txBody>
                  <a:tcPr marL="8263" marR="8263" marT="8263" marB="0" anchor="b"/>
                </a:tc>
                <a:tc>
                  <a:txBody>
                    <a:bodyPr/>
                    <a:lstStyle/>
                    <a:p>
                      <a:pPr algn="ctr" fontAlgn="b"/>
                      <a:r>
                        <a:rPr lang="sv-SE" sz="1000" u="none" strike="noStrike">
                          <a:effectLst/>
                        </a:rPr>
                        <a:t>FC Norrsken P08</a:t>
                      </a:r>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r>
                        <a:rPr lang="sv-SE" sz="1000" u="sng" strike="noStrike" dirty="0">
                          <a:effectLst/>
                          <a:hlinkClick r:id="rId7"/>
                        </a:rPr>
                        <a:t>fridautsi@hotmail.com</a:t>
                      </a:r>
                      <a:endParaRPr lang="sv-SE" sz="1000" b="0" i="0" u="sng" strike="noStrike" dirty="0">
                        <a:solidFill>
                          <a:srgbClr val="0563C1"/>
                        </a:solidFill>
                        <a:effectLst/>
                        <a:latin typeface="Calibri" panose="020F0502020204030204" pitchFamily="34" charset="0"/>
                      </a:endParaRPr>
                    </a:p>
                  </a:txBody>
                  <a:tcPr marL="8263" marR="8263" marT="8263" marB="0" anchor="b"/>
                </a:tc>
                <a:tc>
                  <a:txBody>
                    <a:bodyPr/>
                    <a:lstStyle/>
                    <a:p>
                      <a:pPr algn="ctr" fontAlgn="b"/>
                      <a:r>
                        <a:rPr lang="sv-SE" sz="1000" u="none" strike="noStrike" dirty="0">
                          <a:effectLst/>
                        </a:rPr>
                        <a:t>070-6889375 </a:t>
                      </a:r>
                      <a:endParaRPr lang="sv-SE" sz="1000" b="0" i="0" u="none" strike="noStrike" dirty="0">
                        <a:solidFill>
                          <a:srgbClr val="000000"/>
                        </a:solidFill>
                        <a:effectLst/>
                        <a:latin typeface="Calibri" panose="020F0502020204030204" pitchFamily="34" charset="0"/>
                      </a:endParaRPr>
                    </a:p>
                  </a:txBody>
                  <a:tcPr marL="8263" marR="8263" marT="8263" marB="0" anchor="b"/>
                </a:tc>
                <a:tc>
                  <a:txBody>
                    <a:bodyPr/>
                    <a:lstStyle/>
                    <a:p>
                      <a:pPr algn="ctr" fontAlgn="b"/>
                      <a:r>
                        <a:rPr lang="sv-SE" sz="1000" u="none" strike="noStrike">
                          <a:effectLst/>
                        </a:rPr>
                        <a:t>Frida Utsi</a:t>
                      </a:r>
                      <a:endParaRPr lang="sv-SE" sz="1000" b="0" i="0" u="none" strike="noStrike">
                        <a:solidFill>
                          <a:srgbClr val="000000"/>
                        </a:solidFill>
                        <a:effectLst/>
                        <a:latin typeface="Calibri" panose="020F0502020204030204" pitchFamily="34" charset="0"/>
                      </a:endParaRPr>
                    </a:p>
                  </a:txBody>
                  <a:tcPr marL="8263" marR="8263" marT="8263" marB="0" anchor="b"/>
                </a:tc>
                <a:extLst>
                  <a:ext uri="{0D108BD9-81ED-4DB2-BD59-A6C34878D82A}">
                    <a16:rowId xmlns:a16="http://schemas.microsoft.com/office/drawing/2014/main" val="2729034703"/>
                  </a:ext>
                </a:extLst>
              </a:tr>
              <a:tr h="165253">
                <a:tc>
                  <a:txBody>
                    <a:bodyPr/>
                    <a:lstStyle/>
                    <a:p>
                      <a:pPr algn="l"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l"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endParaRPr lang="sv-SE" sz="1000" b="0" i="0" u="none" strike="noStrike">
                        <a:solidFill>
                          <a:srgbClr val="000000"/>
                        </a:solidFill>
                        <a:effectLst/>
                        <a:latin typeface="Calibri" panose="020F0502020204030204" pitchFamily="34" charset="0"/>
                      </a:endParaRPr>
                    </a:p>
                  </a:txBody>
                  <a:tcPr marL="8263" marR="8263" marT="8263" marB="0" anchor="b"/>
                </a:tc>
                <a:extLst>
                  <a:ext uri="{0D108BD9-81ED-4DB2-BD59-A6C34878D82A}">
                    <a16:rowId xmlns:a16="http://schemas.microsoft.com/office/drawing/2014/main" val="3312753571"/>
                  </a:ext>
                </a:extLst>
              </a:tr>
              <a:tr h="165253">
                <a:tc>
                  <a:txBody>
                    <a:bodyPr/>
                    <a:lstStyle/>
                    <a:p>
                      <a:pPr algn="l" fontAlgn="b"/>
                      <a:r>
                        <a:rPr lang="sv-SE" sz="1000" u="none" strike="noStrike" dirty="0">
                          <a:effectLst/>
                        </a:rPr>
                        <a:t>Fredag o Lördag  29-30 Juli  PDOL</a:t>
                      </a:r>
                      <a:endParaRPr lang="sv-SE" sz="1000" b="0" i="0" u="none" strike="noStrike" dirty="0">
                        <a:solidFill>
                          <a:srgbClr val="000000"/>
                        </a:solidFill>
                        <a:effectLst/>
                        <a:latin typeface="Calibri" panose="020F0502020204030204" pitchFamily="34" charset="0"/>
                      </a:endParaRPr>
                    </a:p>
                  </a:txBody>
                  <a:tcPr marL="8263" marR="8263" marT="8263" marB="0" anchor="b"/>
                </a:tc>
                <a:tc>
                  <a:txBody>
                    <a:bodyPr/>
                    <a:lstStyle/>
                    <a:p>
                      <a:pPr algn="ctr" fontAlgn="b"/>
                      <a:r>
                        <a:rPr lang="sv-SE" sz="1000" u="none" strike="noStrike">
                          <a:effectLst/>
                        </a:rPr>
                        <a:t>PIF/MSSK Dam</a:t>
                      </a:r>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r>
                        <a:rPr lang="sv-SE" sz="1000" u="sng" strike="noStrike">
                          <a:effectLst/>
                          <a:hlinkClick r:id="rId8"/>
                        </a:rPr>
                        <a:t>andreas.jakobsson@articgroup.se</a:t>
                      </a:r>
                      <a:endParaRPr lang="sv-SE" sz="1000" b="0" i="0" u="sng" strike="noStrike">
                        <a:solidFill>
                          <a:srgbClr val="0563C1"/>
                        </a:solidFill>
                        <a:effectLst/>
                        <a:latin typeface="Calibri" panose="020F0502020204030204" pitchFamily="34" charset="0"/>
                      </a:endParaRPr>
                    </a:p>
                  </a:txBody>
                  <a:tcPr marL="8263" marR="8263" marT="8263" marB="0" anchor="b"/>
                </a:tc>
                <a:tc>
                  <a:txBody>
                    <a:bodyPr/>
                    <a:lstStyle/>
                    <a:p>
                      <a:pPr algn="ctr" fontAlgn="b"/>
                      <a:r>
                        <a:rPr lang="sv-SE" sz="1000" u="none" strike="noStrike" dirty="0">
                          <a:effectLst/>
                        </a:rPr>
                        <a:t>070-3659530</a:t>
                      </a:r>
                      <a:endParaRPr lang="sv-SE" sz="1000" b="0" i="0" u="none" strike="noStrike" dirty="0">
                        <a:solidFill>
                          <a:srgbClr val="000000"/>
                        </a:solidFill>
                        <a:effectLst/>
                        <a:latin typeface="Calibri" panose="020F0502020204030204" pitchFamily="34" charset="0"/>
                      </a:endParaRPr>
                    </a:p>
                  </a:txBody>
                  <a:tcPr marL="8263" marR="8263" marT="8263" marB="0" anchor="b"/>
                </a:tc>
                <a:tc>
                  <a:txBody>
                    <a:bodyPr/>
                    <a:lstStyle/>
                    <a:p>
                      <a:pPr algn="ctr" fontAlgn="b"/>
                      <a:r>
                        <a:rPr lang="sv-SE" sz="1000" u="none" strike="noStrike">
                          <a:effectLst/>
                        </a:rPr>
                        <a:t>Andreas Jakobsson</a:t>
                      </a:r>
                      <a:endParaRPr lang="sv-SE" sz="1000" b="0" i="0" u="none" strike="noStrike">
                        <a:solidFill>
                          <a:srgbClr val="000000"/>
                        </a:solidFill>
                        <a:effectLst/>
                        <a:latin typeface="Calibri" panose="020F0502020204030204" pitchFamily="34" charset="0"/>
                      </a:endParaRPr>
                    </a:p>
                  </a:txBody>
                  <a:tcPr marL="8263" marR="8263" marT="8263" marB="0" anchor="b"/>
                </a:tc>
                <a:extLst>
                  <a:ext uri="{0D108BD9-81ED-4DB2-BD59-A6C34878D82A}">
                    <a16:rowId xmlns:a16="http://schemas.microsoft.com/office/drawing/2014/main" val="327764048"/>
                  </a:ext>
                </a:extLst>
              </a:tr>
              <a:tr h="165253">
                <a:tc>
                  <a:txBody>
                    <a:bodyPr/>
                    <a:lstStyle/>
                    <a:p>
                      <a:pPr algn="l"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l"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endParaRPr lang="sv-SE" sz="1000" b="0" i="0" u="none" strike="noStrike">
                        <a:solidFill>
                          <a:srgbClr val="000000"/>
                        </a:solidFill>
                        <a:effectLst/>
                        <a:latin typeface="Calibri" panose="020F0502020204030204" pitchFamily="34" charset="0"/>
                      </a:endParaRPr>
                    </a:p>
                  </a:txBody>
                  <a:tcPr marL="8263" marR="8263" marT="8263" marB="0" anchor="b"/>
                </a:tc>
                <a:extLst>
                  <a:ext uri="{0D108BD9-81ED-4DB2-BD59-A6C34878D82A}">
                    <a16:rowId xmlns:a16="http://schemas.microsoft.com/office/drawing/2014/main" val="3889003278"/>
                  </a:ext>
                </a:extLst>
              </a:tr>
              <a:tr h="165253">
                <a:tc>
                  <a:txBody>
                    <a:bodyPr/>
                    <a:lstStyle/>
                    <a:p>
                      <a:pPr algn="l" fontAlgn="b"/>
                      <a:r>
                        <a:rPr lang="sv-SE" sz="1000" u="none" strike="noStrike" dirty="0">
                          <a:effectLst/>
                        </a:rPr>
                        <a:t>Fredag o Lördag  29-30 Juli  PDOL</a:t>
                      </a:r>
                      <a:endParaRPr lang="sv-SE" sz="1000" b="0" i="0" u="none" strike="noStrike" dirty="0">
                        <a:solidFill>
                          <a:srgbClr val="000000"/>
                        </a:solidFill>
                        <a:effectLst/>
                        <a:latin typeface="Calibri" panose="020F0502020204030204" pitchFamily="34" charset="0"/>
                      </a:endParaRPr>
                    </a:p>
                  </a:txBody>
                  <a:tcPr marL="8263" marR="8263" marT="8263" marB="0" anchor="b"/>
                </a:tc>
                <a:tc>
                  <a:txBody>
                    <a:bodyPr/>
                    <a:lstStyle/>
                    <a:p>
                      <a:pPr algn="ctr" fontAlgn="b"/>
                      <a:r>
                        <a:rPr lang="sv-SE" sz="1000" u="none" strike="noStrike">
                          <a:effectLst/>
                        </a:rPr>
                        <a:t>Rosvik IK Brottning</a:t>
                      </a:r>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ctr"/>
                      <a:r>
                        <a:rPr lang="sv-SE" sz="1000" u="sng" strike="noStrike">
                          <a:effectLst/>
                          <a:hlinkClick r:id="rId9"/>
                        </a:rPr>
                        <a:t>peterskemark@hotmail.com </a:t>
                      </a:r>
                      <a:endParaRPr lang="sv-SE" sz="1000" b="0" i="0" u="sng" strike="noStrike">
                        <a:solidFill>
                          <a:srgbClr val="0563C1"/>
                        </a:solidFill>
                        <a:effectLst/>
                        <a:latin typeface="Calibri" panose="020F0502020204030204" pitchFamily="34" charset="0"/>
                      </a:endParaRPr>
                    </a:p>
                  </a:txBody>
                  <a:tcPr marL="8263" marR="8263" marT="8263" marB="0" anchor="ctr"/>
                </a:tc>
                <a:tc>
                  <a:txBody>
                    <a:bodyPr/>
                    <a:lstStyle/>
                    <a:p>
                      <a:pPr algn="ctr" fontAlgn="ctr"/>
                      <a:r>
                        <a:rPr lang="sv-SE" sz="1000" u="none" strike="noStrike">
                          <a:effectLst/>
                        </a:rPr>
                        <a:t>0703344498 </a:t>
                      </a:r>
                      <a:endParaRPr lang="sv-SE" sz="1000" b="0" i="0" u="none" strike="noStrike">
                        <a:solidFill>
                          <a:srgbClr val="000000"/>
                        </a:solidFill>
                        <a:effectLst/>
                        <a:latin typeface="Calibri" panose="020F0502020204030204" pitchFamily="34" charset="0"/>
                      </a:endParaRPr>
                    </a:p>
                  </a:txBody>
                  <a:tcPr marL="8263" marR="8263" marT="8263" marB="0" anchor="ctr"/>
                </a:tc>
                <a:tc>
                  <a:txBody>
                    <a:bodyPr/>
                    <a:lstStyle/>
                    <a:p>
                      <a:pPr algn="ctr" fontAlgn="b"/>
                      <a:r>
                        <a:rPr lang="sv-SE" sz="1000" u="none" strike="noStrike">
                          <a:effectLst/>
                        </a:rPr>
                        <a:t>Peter Skemark</a:t>
                      </a:r>
                      <a:endParaRPr lang="sv-SE" sz="1000" b="0" i="0" u="none" strike="noStrike">
                        <a:solidFill>
                          <a:srgbClr val="000000"/>
                        </a:solidFill>
                        <a:effectLst/>
                        <a:latin typeface="Calibri" panose="020F0502020204030204" pitchFamily="34" charset="0"/>
                      </a:endParaRPr>
                    </a:p>
                  </a:txBody>
                  <a:tcPr marL="8263" marR="8263" marT="8263" marB="0" anchor="b"/>
                </a:tc>
                <a:extLst>
                  <a:ext uri="{0D108BD9-81ED-4DB2-BD59-A6C34878D82A}">
                    <a16:rowId xmlns:a16="http://schemas.microsoft.com/office/drawing/2014/main" val="3531057930"/>
                  </a:ext>
                </a:extLst>
              </a:tr>
              <a:tr h="165253">
                <a:tc>
                  <a:txBody>
                    <a:bodyPr/>
                    <a:lstStyle/>
                    <a:p>
                      <a:pPr algn="l"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l"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endParaRPr lang="sv-SE" sz="1000" b="0" i="0" u="none" strike="noStrike">
                        <a:solidFill>
                          <a:srgbClr val="000000"/>
                        </a:solidFill>
                        <a:effectLst/>
                        <a:latin typeface="Calibri" panose="020F0502020204030204" pitchFamily="34" charset="0"/>
                      </a:endParaRPr>
                    </a:p>
                  </a:txBody>
                  <a:tcPr marL="8263" marR="8263" marT="8263" marB="0" anchor="b"/>
                </a:tc>
                <a:extLst>
                  <a:ext uri="{0D108BD9-81ED-4DB2-BD59-A6C34878D82A}">
                    <a16:rowId xmlns:a16="http://schemas.microsoft.com/office/drawing/2014/main" val="1679260033"/>
                  </a:ext>
                </a:extLst>
              </a:tr>
              <a:tr h="173516">
                <a:tc>
                  <a:txBody>
                    <a:bodyPr/>
                    <a:lstStyle/>
                    <a:p>
                      <a:pPr algn="l" fontAlgn="b"/>
                      <a:r>
                        <a:rPr lang="sv-SE" sz="1000" u="none" strike="noStrike">
                          <a:effectLst/>
                        </a:rPr>
                        <a:t>Fredag o Lördag  12-13 Augusti</a:t>
                      </a:r>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r>
                        <a:rPr lang="sv-SE" sz="1000" u="none" strike="noStrike">
                          <a:effectLst/>
                        </a:rPr>
                        <a:t>Rosvik Karate</a:t>
                      </a:r>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ctr"/>
                      <a:r>
                        <a:rPr lang="sv-SE" sz="1000" u="sng" strike="noStrike">
                          <a:effectLst/>
                          <a:hlinkClick r:id="rId4"/>
                        </a:rPr>
                        <a:t>ashraf3@shotokannorr.com</a:t>
                      </a:r>
                      <a:endParaRPr lang="sv-SE" sz="1000" b="0" i="0" u="sng" strike="noStrike">
                        <a:solidFill>
                          <a:srgbClr val="0563C1"/>
                        </a:solidFill>
                        <a:effectLst/>
                        <a:latin typeface="Calibri" panose="020F0502020204030204" pitchFamily="34" charset="0"/>
                      </a:endParaRPr>
                    </a:p>
                  </a:txBody>
                  <a:tcPr marL="8263" marR="8263" marT="8263" marB="0" anchor="ctr"/>
                </a:tc>
                <a:tc>
                  <a:txBody>
                    <a:bodyPr/>
                    <a:lstStyle/>
                    <a:p>
                      <a:pPr algn="ctr" fontAlgn="b"/>
                      <a:r>
                        <a:rPr lang="sv-SE" sz="1000" u="none" strike="noStrike" dirty="0">
                          <a:effectLst/>
                        </a:rPr>
                        <a:t>070- 651 2009</a:t>
                      </a:r>
                      <a:endParaRPr lang="sv-SE" sz="1000" b="0" i="0" u="none" strike="noStrike" dirty="0">
                        <a:solidFill>
                          <a:srgbClr val="000000"/>
                        </a:solidFill>
                        <a:effectLst/>
                        <a:latin typeface="Calibri" panose="020F0502020204030204" pitchFamily="34" charset="0"/>
                      </a:endParaRPr>
                    </a:p>
                  </a:txBody>
                  <a:tcPr marL="8263" marR="8263" marT="8263" marB="0" anchor="b"/>
                </a:tc>
                <a:tc>
                  <a:txBody>
                    <a:bodyPr/>
                    <a:lstStyle/>
                    <a:p>
                      <a:pPr algn="ctr" fontAlgn="b"/>
                      <a:r>
                        <a:rPr lang="sv-SE" sz="1000" u="none" strike="noStrike">
                          <a:effectLst/>
                        </a:rPr>
                        <a:t>Ashraf Abdulal</a:t>
                      </a:r>
                      <a:endParaRPr lang="sv-SE" sz="1000" b="0" i="0" u="none" strike="noStrike">
                        <a:solidFill>
                          <a:srgbClr val="000000"/>
                        </a:solidFill>
                        <a:effectLst/>
                        <a:latin typeface="Calibri" panose="020F0502020204030204" pitchFamily="34" charset="0"/>
                      </a:endParaRPr>
                    </a:p>
                  </a:txBody>
                  <a:tcPr marL="8263" marR="8263" marT="8263" marB="0" anchor="b"/>
                </a:tc>
                <a:extLst>
                  <a:ext uri="{0D108BD9-81ED-4DB2-BD59-A6C34878D82A}">
                    <a16:rowId xmlns:a16="http://schemas.microsoft.com/office/drawing/2014/main" val="3165692968"/>
                  </a:ext>
                </a:extLst>
              </a:tr>
              <a:tr h="165253">
                <a:tc>
                  <a:txBody>
                    <a:bodyPr/>
                    <a:lstStyle/>
                    <a:p>
                      <a:pPr algn="l"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l"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l"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l" fontAlgn="b"/>
                      <a:endParaRPr lang="sv-SE" sz="1000" b="0" i="0" u="none" strike="noStrike">
                        <a:solidFill>
                          <a:srgbClr val="000000"/>
                        </a:solidFill>
                        <a:effectLst/>
                        <a:latin typeface="Calibri" panose="020F0502020204030204" pitchFamily="34" charset="0"/>
                      </a:endParaRPr>
                    </a:p>
                  </a:txBody>
                  <a:tcPr marL="8263" marR="8263" marT="8263" marB="0" anchor="b"/>
                </a:tc>
                <a:extLst>
                  <a:ext uri="{0D108BD9-81ED-4DB2-BD59-A6C34878D82A}">
                    <a16:rowId xmlns:a16="http://schemas.microsoft.com/office/drawing/2014/main" val="545094842"/>
                  </a:ext>
                </a:extLst>
              </a:tr>
              <a:tr h="165253">
                <a:tc>
                  <a:txBody>
                    <a:bodyPr/>
                    <a:lstStyle/>
                    <a:p>
                      <a:pPr algn="l" fontAlgn="b"/>
                      <a:r>
                        <a:rPr lang="sv-SE" sz="1000" u="none" strike="noStrike">
                          <a:effectLst/>
                        </a:rPr>
                        <a:t>Fredag o Lördag  19-20 Augusti</a:t>
                      </a:r>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r>
                        <a:rPr lang="sv-SE" sz="1000" u="none" strike="noStrike">
                          <a:effectLst/>
                        </a:rPr>
                        <a:t>PIF FF P09</a:t>
                      </a:r>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ctr" fontAlgn="b"/>
                      <a:r>
                        <a:rPr lang="sv-SE" sz="1000" u="sng" strike="noStrike">
                          <a:effectLst/>
                          <a:hlinkClick r:id="rId10"/>
                        </a:rPr>
                        <a:t>niclas.norenheim@lindbacks.se</a:t>
                      </a:r>
                      <a:endParaRPr lang="sv-SE" sz="1000" b="0" i="0" u="sng" strike="noStrike">
                        <a:solidFill>
                          <a:srgbClr val="0563C1"/>
                        </a:solidFill>
                        <a:effectLst/>
                        <a:latin typeface="Calibri" panose="020F0502020204030204" pitchFamily="34" charset="0"/>
                      </a:endParaRPr>
                    </a:p>
                  </a:txBody>
                  <a:tcPr marL="8263" marR="8263" marT="8263" marB="0" anchor="b"/>
                </a:tc>
                <a:tc>
                  <a:txBody>
                    <a:bodyPr/>
                    <a:lstStyle/>
                    <a:p>
                      <a:pPr algn="ctr" fontAlgn="b"/>
                      <a:r>
                        <a:rPr lang="sv-SE" sz="1000" u="none" strike="noStrike" dirty="0">
                          <a:effectLst/>
                        </a:rPr>
                        <a:t>070-6411852</a:t>
                      </a:r>
                      <a:endParaRPr lang="sv-SE" sz="1000" b="0" i="0" u="none" strike="noStrike" dirty="0">
                        <a:solidFill>
                          <a:srgbClr val="000000"/>
                        </a:solidFill>
                        <a:effectLst/>
                        <a:latin typeface="Arial" panose="020B0604020202020204" pitchFamily="34" charset="0"/>
                      </a:endParaRPr>
                    </a:p>
                  </a:txBody>
                  <a:tcPr marL="8263" marR="8263" marT="8263" marB="0" anchor="b"/>
                </a:tc>
                <a:tc>
                  <a:txBody>
                    <a:bodyPr/>
                    <a:lstStyle/>
                    <a:p>
                      <a:pPr algn="ctr" fontAlgn="b"/>
                      <a:r>
                        <a:rPr lang="sv-SE" sz="1000" u="none" strike="noStrike">
                          <a:effectLst/>
                        </a:rPr>
                        <a:t>Niclas Norenheim</a:t>
                      </a:r>
                      <a:endParaRPr lang="sv-SE" sz="1000" b="0" i="0" u="none" strike="noStrike">
                        <a:solidFill>
                          <a:srgbClr val="000000"/>
                        </a:solidFill>
                        <a:effectLst/>
                        <a:latin typeface="Calibri" panose="020F0502020204030204" pitchFamily="34" charset="0"/>
                      </a:endParaRPr>
                    </a:p>
                  </a:txBody>
                  <a:tcPr marL="8263" marR="8263" marT="8263" marB="0" anchor="b"/>
                </a:tc>
                <a:extLst>
                  <a:ext uri="{0D108BD9-81ED-4DB2-BD59-A6C34878D82A}">
                    <a16:rowId xmlns:a16="http://schemas.microsoft.com/office/drawing/2014/main" val="141568835"/>
                  </a:ext>
                </a:extLst>
              </a:tr>
              <a:tr h="165253">
                <a:tc>
                  <a:txBody>
                    <a:bodyPr/>
                    <a:lstStyle/>
                    <a:p>
                      <a:pPr algn="l"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l"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l"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l" fontAlgn="b"/>
                      <a:endParaRPr lang="sv-SE" sz="1000" b="0" i="0" u="none" strike="noStrike">
                        <a:solidFill>
                          <a:srgbClr val="000000"/>
                        </a:solidFill>
                        <a:effectLst/>
                        <a:latin typeface="Calibri" panose="020F0502020204030204" pitchFamily="34" charset="0"/>
                      </a:endParaRPr>
                    </a:p>
                  </a:txBody>
                  <a:tcPr marL="8263" marR="8263" marT="8263" marB="0" anchor="b"/>
                </a:tc>
                <a:tc>
                  <a:txBody>
                    <a:bodyPr/>
                    <a:lstStyle/>
                    <a:p>
                      <a:pPr algn="l" fontAlgn="b"/>
                      <a:endParaRPr lang="sv-SE" sz="1000" b="0" i="0" u="none" strike="noStrike" dirty="0">
                        <a:solidFill>
                          <a:srgbClr val="000000"/>
                        </a:solidFill>
                        <a:effectLst/>
                        <a:latin typeface="Calibri" panose="020F0502020204030204" pitchFamily="34" charset="0"/>
                      </a:endParaRPr>
                    </a:p>
                  </a:txBody>
                  <a:tcPr marL="8263" marR="8263" marT="8263" marB="0" anchor="b"/>
                </a:tc>
                <a:extLst>
                  <a:ext uri="{0D108BD9-81ED-4DB2-BD59-A6C34878D82A}">
                    <a16:rowId xmlns:a16="http://schemas.microsoft.com/office/drawing/2014/main" val="1386901713"/>
                  </a:ext>
                </a:extLst>
              </a:tr>
            </a:tbl>
          </a:graphicData>
        </a:graphic>
      </p:graphicFrame>
      <p:sp>
        <p:nvSpPr>
          <p:cNvPr id="10" name="Rubrik 1">
            <a:extLst>
              <a:ext uri="{FF2B5EF4-FFF2-40B4-BE49-F238E27FC236}">
                <a16:creationId xmlns:a16="http://schemas.microsoft.com/office/drawing/2014/main" id="{E2E996FA-34FA-8ED3-962E-05FEE2D5C7E1}"/>
              </a:ext>
            </a:extLst>
          </p:cNvPr>
          <p:cNvSpPr txBox="1">
            <a:spLocks/>
          </p:cNvSpPr>
          <p:nvPr/>
        </p:nvSpPr>
        <p:spPr>
          <a:xfrm>
            <a:off x="161131" y="836713"/>
            <a:ext cx="8286808" cy="93610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800" b="1" kern="1200">
                <a:solidFill>
                  <a:schemeClr val="tx1"/>
                </a:solidFill>
                <a:latin typeface="Gill Sans MT" pitchFamily="34" charset="0"/>
                <a:ea typeface="+mj-ea"/>
                <a:cs typeface="+mj-cs"/>
              </a:defRPr>
            </a:lvl1pPr>
          </a:lstStyle>
          <a:p>
            <a:pPr algn="ctr"/>
            <a:r>
              <a:rPr lang="sv-SE" dirty="0">
                <a:solidFill>
                  <a:schemeClr val="tx2"/>
                </a:solidFill>
              </a:rPr>
              <a:t>SCHEMA</a:t>
            </a:r>
          </a:p>
        </p:txBody>
      </p:sp>
      <p:sp>
        <p:nvSpPr>
          <p:cNvPr id="13" name="Platshållare för text 3">
            <a:extLst>
              <a:ext uri="{FF2B5EF4-FFF2-40B4-BE49-F238E27FC236}">
                <a16:creationId xmlns:a16="http://schemas.microsoft.com/office/drawing/2014/main" id="{C2B251FA-8DF4-913B-F578-C5E017266A35}"/>
              </a:ext>
            </a:extLst>
          </p:cNvPr>
          <p:cNvSpPr txBox="1">
            <a:spLocks/>
          </p:cNvSpPr>
          <p:nvPr/>
        </p:nvSpPr>
        <p:spPr>
          <a:xfrm>
            <a:off x="5786446" y="6357958"/>
            <a:ext cx="2643187" cy="28575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GillSans"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GillSans"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GillSans"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GillSans"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GillSans"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sv-SE" sz="1400" dirty="0">
                <a:solidFill>
                  <a:schemeClr val="bg1"/>
                </a:solidFill>
              </a:rPr>
              <a:t>Piteå Brottsförebyggande råd</a:t>
            </a:r>
          </a:p>
        </p:txBody>
      </p:sp>
    </p:spTree>
    <p:extLst>
      <p:ext uri="{BB962C8B-B14F-4D97-AF65-F5344CB8AC3E}">
        <p14:creationId xmlns:p14="http://schemas.microsoft.com/office/powerpoint/2010/main" val="3233802168"/>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3"/>
          <p:cNvSpPr>
            <a:spLocks noGrp="1"/>
          </p:cNvSpPr>
          <p:nvPr>
            <p:ph type="body" sz="quarter" idx="13"/>
          </p:nvPr>
        </p:nvSpPr>
        <p:spPr/>
        <p:txBody>
          <a:bodyPr/>
          <a:lstStyle/>
          <a:p>
            <a:r>
              <a:rPr lang="sv-SE" dirty="0"/>
              <a:t>Piteå Brottförebyggande råd</a:t>
            </a:r>
          </a:p>
        </p:txBody>
      </p:sp>
      <p:pic>
        <p:nvPicPr>
          <p:cNvPr id="3" name="Bildobjekt 2"/>
          <p:cNvPicPr>
            <a:picLocks noChangeAspect="1"/>
          </p:cNvPicPr>
          <p:nvPr/>
        </p:nvPicPr>
        <p:blipFill rotWithShape="1">
          <a:blip r:embed="rId3">
            <a:extLst>
              <a:ext uri="{28A0092B-C50C-407E-A947-70E740481C1C}">
                <a14:useLocalDpi xmlns:a14="http://schemas.microsoft.com/office/drawing/2010/main" val="0"/>
              </a:ext>
            </a:extLst>
          </a:blip>
          <a:srcRect l="3538" t="10781" b="7980"/>
          <a:stretch/>
        </p:blipFill>
        <p:spPr>
          <a:xfrm>
            <a:off x="161764" y="1772816"/>
            <a:ext cx="8820472" cy="4176464"/>
          </a:xfrm>
          <a:prstGeom prst="rect">
            <a:avLst/>
          </a:prstGeom>
        </p:spPr>
      </p:pic>
      <p:sp>
        <p:nvSpPr>
          <p:cNvPr id="2" name="Rektangel med rundade hörn 1"/>
          <p:cNvSpPr/>
          <p:nvPr/>
        </p:nvSpPr>
        <p:spPr>
          <a:xfrm>
            <a:off x="1475656" y="2564904"/>
            <a:ext cx="3600400" cy="295232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006685070"/>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292729" y="1006803"/>
            <a:ext cx="8136904" cy="2160239"/>
          </a:xfrm>
        </p:spPr>
        <p:txBody>
          <a:bodyPr>
            <a:normAutofit/>
          </a:bodyPr>
          <a:lstStyle/>
          <a:p>
            <a:r>
              <a:rPr lang="sv-SE" dirty="0"/>
              <a:t>Pitebor på Stan</a:t>
            </a:r>
            <a:br>
              <a:rPr lang="sv-SE" dirty="0"/>
            </a:br>
            <a:r>
              <a:rPr lang="sv-SE" sz="2400" dirty="0"/>
              <a:t>Kultur, park och fritid  Piteå Kommun</a:t>
            </a:r>
          </a:p>
        </p:txBody>
      </p:sp>
      <p:sp>
        <p:nvSpPr>
          <p:cNvPr id="3" name="Underrubrik 2"/>
          <p:cNvSpPr>
            <a:spLocks noGrp="1"/>
          </p:cNvSpPr>
          <p:nvPr>
            <p:ph type="subTitle" idx="1"/>
          </p:nvPr>
        </p:nvSpPr>
        <p:spPr>
          <a:xfrm>
            <a:off x="1051689" y="3033246"/>
            <a:ext cx="6400800" cy="1752600"/>
          </a:xfrm>
        </p:spPr>
        <p:txBody>
          <a:bodyPr>
            <a:normAutofit/>
          </a:bodyPr>
          <a:lstStyle/>
          <a:p>
            <a:r>
              <a:rPr lang="sv-SE" dirty="0">
                <a:solidFill>
                  <a:schemeClr val="tx1">
                    <a:lumMod val="85000"/>
                    <a:lumOff val="15000"/>
                  </a:schemeClr>
                </a:solidFill>
              </a:rPr>
              <a:t>Pernilla.boman@pitea.se</a:t>
            </a:r>
          </a:p>
          <a:p>
            <a:r>
              <a:rPr lang="sv-SE" dirty="0">
                <a:solidFill>
                  <a:schemeClr val="tx1">
                    <a:lumMod val="85000"/>
                    <a:lumOff val="15000"/>
                  </a:schemeClr>
                </a:solidFill>
              </a:rPr>
              <a:t>070-380 27 20</a:t>
            </a:r>
          </a:p>
          <a:p>
            <a:r>
              <a:rPr lang="sv-SE" dirty="0">
                <a:solidFill>
                  <a:schemeClr val="tx1">
                    <a:lumMod val="85000"/>
                    <a:lumOff val="15000"/>
                  </a:schemeClr>
                </a:solidFill>
              </a:rPr>
              <a:t> www.pitea.se</a:t>
            </a:r>
          </a:p>
          <a:p>
            <a:endParaRPr lang="sv-SE" dirty="0">
              <a:solidFill>
                <a:schemeClr val="tx1">
                  <a:lumMod val="85000"/>
                  <a:lumOff val="15000"/>
                </a:schemeClr>
              </a:solidFill>
            </a:endParaRPr>
          </a:p>
        </p:txBody>
      </p:sp>
      <p:sp>
        <p:nvSpPr>
          <p:cNvPr id="4" name="Platshållare för text 3"/>
          <p:cNvSpPr>
            <a:spLocks noGrp="1"/>
          </p:cNvSpPr>
          <p:nvPr>
            <p:ph type="body" sz="quarter" idx="13"/>
          </p:nvPr>
        </p:nvSpPr>
        <p:spPr/>
        <p:txBody>
          <a:bodyPr/>
          <a:lstStyle/>
          <a:p>
            <a:r>
              <a:rPr lang="sv-SE" dirty="0"/>
              <a:t>Piteå Brottförebyggande råd</a:t>
            </a:r>
          </a:p>
          <a:p>
            <a:endParaRPr lang="sv-SE" dirty="0"/>
          </a:p>
        </p:txBody>
      </p:sp>
      <p:pic>
        <p:nvPicPr>
          <p:cNvPr id="5" name="Bildobjekt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39752" y="5586239"/>
            <a:ext cx="1078992" cy="411480"/>
          </a:xfrm>
          <a:prstGeom prst="rect">
            <a:avLst/>
          </a:prstGeom>
        </p:spPr>
      </p:pic>
      <p:pic>
        <p:nvPicPr>
          <p:cNvPr id="6" name="Bildobjekt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1689" y="5610467"/>
            <a:ext cx="896144" cy="557201"/>
          </a:xfrm>
          <a:prstGeom prst="rect">
            <a:avLst/>
          </a:prstGeom>
        </p:spPr>
      </p:pic>
      <p:pic>
        <p:nvPicPr>
          <p:cNvPr id="7" name="Bildobjekt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663" y="5540345"/>
            <a:ext cx="1901354" cy="658802"/>
          </a:xfrm>
          <a:prstGeom prst="rect">
            <a:avLst/>
          </a:prstGeom>
        </p:spPr>
      </p:pic>
      <p:pic>
        <p:nvPicPr>
          <p:cNvPr id="1026" name="Picture 2" descr="http://www.ed2016.se/wp-content/uploads/2016/01/Lansforsakringar_logotyp_RGB.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01952" y="5791979"/>
            <a:ext cx="1612173" cy="3063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167950"/>
      </p:ext>
    </p:extLst>
  </p:cSld>
  <p:clrMapOvr>
    <a:masterClrMapping/>
  </p:clrMapOvr>
  <p:transition>
    <p:fade/>
  </p:transition>
</p:sld>
</file>

<file path=ppt/theme/theme1.xml><?xml version="1.0" encoding="utf-8"?>
<a:theme xmlns:a="http://schemas.openxmlformats.org/drawingml/2006/main" name="Presentationsmall 2 Piteå kommun VINRÖ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Presentationsmall 2 Piteå kommun VINRÖD.potx</Template>
  <TotalTime>3702</TotalTime>
  <Words>478</Words>
  <Application>Microsoft Office PowerPoint</Application>
  <PresentationFormat>Bildspel på skärmen (4:3)</PresentationFormat>
  <Paragraphs>101</Paragraphs>
  <Slides>9</Slides>
  <Notes>2</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9</vt:i4>
      </vt:variant>
    </vt:vector>
  </HeadingPairs>
  <TitlesOfParts>
    <vt:vector size="16" baseType="lpstr">
      <vt:lpstr>Arial</vt:lpstr>
      <vt:lpstr>Calibri</vt:lpstr>
      <vt:lpstr>Gill Sans MT</vt:lpstr>
      <vt:lpstr>Gill Sans MT Condensed</vt:lpstr>
      <vt:lpstr>GillSans</vt:lpstr>
      <vt:lpstr>Times New Roman</vt:lpstr>
      <vt:lpstr>Presentationsmall 2 Piteå kommun VINRÖD</vt:lpstr>
      <vt:lpstr>Välkomna till  - Pitebor på stan 2022 -</vt:lpstr>
      <vt:lpstr>Bakgrund</vt:lpstr>
      <vt:lpstr>Riktlinjer </vt:lpstr>
      <vt:lpstr>När Var Hur  </vt:lpstr>
      <vt:lpstr>Kontaktpersoner</vt:lpstr>
      <vt:lpstr>Regler för vandring</vt:lpstr>
      <vt:lpstr>PowerPoint-presentation</vt:lpstr>
      <vt:lpstr>PowerPoint-presentation</vt:lpstr>
      <vt:lpstr>Pitebor på Stan Kultur, park och fritid  Piteå Kommun</vt:lpstr>
    </vt:vector>
  </TitlesOfParts>
  <Company>Piteå Kommun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Magnus Johansson</dc:creator>
  <cp:keywords>Presentationer;Dokumentkommunövergripande mall;Microsoft PowerPoint;Piteå kommun;Presentation</cp:keywords>
  <cp:lastModifiedBy>Pernilla Boman</cp:lastModifiedBy>
  <cp:revision>66</cp:revision>
  <cp:lastPrinted>2016-05-25T10:56:00Z</cp:lastPrinted>
  <dcterms:created xsi:type="dcterms:W3CDTF">2013-08-29T09:16:42Z</dcterms:created>
  <dcterms:modified xsi:type="dcterms:W3CDTF">2022-05-24T09:28:09Z</dcterms:modified>
</cp:coreProperties>
</file>