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8" r:id="rId2"/>
    <p:sldId id="257" r:id="rId3"/>
  </p:sldIdLst>
  <p:sldSz cx="9906000" cy="6858000" type="A4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28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774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8715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373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4419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078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08-May-17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023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04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47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174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08-May-17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574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31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62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50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08-May-17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35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1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08-May-17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70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fotbollsskolan.oif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8651" y="541811"/>
            <a:ext cx="8078247" cy="1320800"/>
          </a:xfrm>
        </p:spPr>
        <p:txBody>
          <a:bodyPr/>
          <a:lstStyle/>
          <a:p>
            <a:r>
              <a:rPr lang="sv-SE" dirty="0"/>
              <a:t>FOTBOLLSSKOLA ÖSTANSJÖ IF 2017</a:t>
            </a:r>
          </a:p>
        </p:txBody>
      </p:sp>
      <p:pic>
        <p:nvPicPr>
          <p:cNvPr id="5" name="Platshållare för innehåll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3361" y="1290321"/>
            <a:ext cx="3789558" cy="4921746"/>
          </a:xfr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1656" y="4904207"/>
            <a:ext cx="1579819" cy="1546308"/>
          </a:xfrm>
          <a:prstGeom prst="rect">
            <a:avLst/>
          </a:prstGeom>
        </p:spPr>
      </p:pic>
      <p:grpSp>
        <p:nvGrpSpPr>
          <p:cNvPr id="11" name="Grupp 10"/>
          <p:cNvGrpSpPr/>
          <p:nvPr/>
        </p:nvGrpSpPr>
        <p:grpSpPr>
          <a:xfrm>
            <a:off x="2678137" y="3751194"/>
            <a:ext cx="1933449" cy="2188028"/>
            <a:chOff x="5022548" y="3597729"/>
            <a:chExt cx="1933449" cy="2188028"/>
          </a:xfrm>
        </p:grpSpPr>
        <p:pic>
          <p:nvPicPr>
            <p:cNvPr id="7" name="Bildobjekt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022548" y="3730873"/>
              <a:ext cx="1933449" cy="2039738"/>
            </a:xfrm>
            <a:prstGeom prst="rect">
              <a:avLst/>
            </a:prstGeom>
          </p:spPr>
        </p:pic>
        <p:sp>
          <p:nvSpPr>
            <p:cNvPr id="10" name="Rektangel 9"/>
            <p:cNvSpPr/>
            <p:nvPr/>
          </p:nvSpPr>
          <p:spPr>
            <a:xfrm>
              <a:off x="5981700" y="3597729"/>
              <a:ext cx="620486" cy="21880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3" name="textruta 12"/>
          <p:cNvSpPr txBox="1"/>
          <p:nvPr/>
        </p:nvSpPr>
        <p:spPr>
          <a:xfrm>
            <a:off x="4891738" y="1665707"/>
            <a:ext cx="446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Sponsorer Fotbollsskolan:</a:t>
            </a:r>
            <a:br>
              <a:rPr lang="sv-SE" sz="2000" dirty="0"/>
            </a:br>
            <a:r>
              <a:rPr lang="sv-SE" sz="2000" dirty="0"/>
              <a:t>- Konsum Hallsberg </a:t>
            </a:r>
          </a:p>
          <a:p>
            <a:r>
              <a:rPr lang="sv-SE" sz="2000" dirty="0"/>
              <a:t>- Orkla Foods Sverige AB</a:t>
            </a:r>
            <a:br>
              <a:rPr lang="sv-SE" sz="2000" dirty="0"/>
            </a:br>
            <a:endParaRPr lang="sv-SE" sz="2000" dirty="0"/>
          </a:p>
        </p:txBody>
      </p:sp>
      <p:sp>
        <p:nvSpPr>
          <p:cNvPr id="15" name="textruta 14"/>
          <p:cNvSpPr txBox="1"/>
          <p:nvPr/>
        </p:nvSpPr>
        <p:spPr>
          <a:xfrm>
            <a:off x="3989640" y="5221006"/>
            <a:ext cx="61231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Paketet innehåller:</a:t>
            </a:r>
            <a:br>
              <a:rPr lang="sv-SE" dirty="0"/>
            </a:br>
            <a:r>
              <a:rPr lang="sv-SE" dirty="0"/>
              <a:t>- Tröja med tryckt förnamn på ryggen</a:t>
            </a:r>
            <a:br>
              <a:rPr lang="sv-SE" dirty="0"/>
            </a:br>
            <a:r>
              <a:rPr lang="sv-SE" dirty="0"/>
              <a:t>- Vattenflaska</a:t>
            </a:r>
            <a:br>
              <a:rPr lang="sv-SE" dirty="0"/>
            </a:br>
            <a:r>
              <a:rPr lang="sv-SE" dirty="0"/>
              <a:t>- Boll</a:t>
            </a:r>
            <a:br>
              <a:rPr lang="sv-SE" dirty="0"/>
            </a:br>
            <a:endParaRPr lang="sv-SE" dirty="0"/>
          </a:p>
        </p:txBody>
      </p:sp>
      <p:sp>
        <p:nvSpPr>
          <p:cNvPr id="16" name="Explosion: 14 punkter 15"/>
          <p:cNvSpPr/>
          <p:nvPr/>
        </p:nvSpPr>
        <p:spPr>
          <a:xfrm>
            <a:off x="3575872" y="2907393"/>
            <a:ext cx="1860066" cy="115368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Pris:</a:t>
            </a:r>
            <a:br>
              <a:rPr lang="sv-SE" dirty="0">
                <a:solidFill>
                  <a:schemeClr val="tx1"/>
                </a:solidFill>
              </a:rPr>
            </a:br>
            <a:r>
              <a:rPr lang="sv-SE" dirty="0">
                <a:solidFill>
                  <a:schemeClr val="tx1"/>
                </a:solidFill>
              </a:rPr>
              <a:t>350:-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5763987" y="3597730"/>
            <a:ext cx="195919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/>
              <a:t>1-2 barn 350:-/</a:t>
            </a:r>
            <a:r>
              <a:rPr lang="sv-SE" dirty="0" err="1"/>
              <a:t>st</a:t>
            </a:r>
            <a:br>
              <a:rPr lang="sv-SE" dirty="0"/>
            </a:br>
            <a:r>
              <a:rPr lang="sv-SE" dirty="0"/>
              <a:t>3- barn 300:-/</a:t>
            </a:r>
            <a:r>
              <a:rPr lang="sv-SE" dirty="0" err="1"/>
              <a:t>st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8386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29648" y="188012"/>
            <a:ext cx="9746826" cy="1320800"/>
          </a:xfrm>
        </p:spPr>
        <p:txBody>
          <a:bodyPr/>
          <a:lstStyle/>
          <a:p>
            <a:r>
              <a:rPr lang="sv-SE" dirty="0"/>
              <a:t>Fotbollsskolan 2017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1661" y="848412"/>
            <a:ext cx="9452186" cy="5533259"/>
          </a:xfrm>
        </p:spPr>
        <p:txBody>
          <a:bodyPr>
            <a:normAutofit lnSpcReduction="10000"/>
          </a:bodyPr>
          <a:lstStyle/>
          <a:p>
            <a:r>
              <a:rPr lang="sv-SE" dirty="0"/>
              <a:t>Upplägg</a:t>
            </a:r>
          </a:p>
          <a:p>
            <a:pPr lvl="1"/>
            <a:r>
              <a:rPr lang="sv-SE" dirty="0"/>
              <a:t>Fotbollsskolan är för barn som är födda mellan 2004 tom 2011.</a:t>
            </a:r>
          </a:p>
          <a:p>
            <a:pPr lvl="1"/>
            <a:r>
              <a:rPr lang="sv-SE" dirty="0"/>
              <a:t>Fotbollsskolan är som vanligt under v25, måndag tom torsdag </a:t>
            </a:r>
            <a:r>
              <a:rPr lang="sv-SE" dirty="0" err="1"/>
              <a:t>kl</a:t>
            </a:r>
            <a:r>
              <a:rPr lang="sv-SE" dirty="0"/>
              <a:t> 14-16:00.</a:t>
            </a:r>
          </a:p>
          <a:p>
            <a:pPr lvl="1"/>
            <a:r>
              <a:rPr lang="sv-SE" dirty="0"/>
              <a:t>Fotbollsskolan är så mycket mera än bara fotboll, barnen leker och umgås </a:t>
            </a:r>
            <a:br>
              <a:rPr lang="sv-SE" dirty="0"/>
            </a:br>
            <a:r>
              <a:rPr lang="sv-SE" dirty="0"/>
              <a:t>tillsammans. Fokus är att alla ska ha kul och få prova på fotboll under några dagar.</a:t>
            </a:r>
          </a:p>
          <a:p>
            <a:pPr lvl="1"/>
            <a:r>
              <a:rPr lang="sv-SE" dirty="0"/>
              <a:t>Vi kan hämta och lämna barn på dagis och eller fritids i Östansjö.</a:t>
            </a:r>
            <a:br>
              <a:rPr lang="sv-SE" dirty="0"/>
            </a:br>
            <a:r>
              <a:rPr lang="sv-SE" dirty="0"/>
              <a:t>(Måste anges i anmälan)</a:t>
            </a:r>
          </a:p>
          <a:p>
            <a:pPr lvl="1"/>
            <a:r>
              <a:rPr lang="sv-SE" dirty="0"/>
              <a:t>Varje barngrupp leds av 2 ungdomsledare.</a:t>
            </a:r>
          </a:p>
          <a:p>
            <a:pPr lvl="1"/>
            <a:r>
              <a:rPr lang="sv-SE" dirty="0"/>
              <a:t>Mellanmål varje dag ingår (exempel på typ av mellanmål; frukt, korv m. bröd </a:t>
            </a:r>
            <a:br>
              <a:rPr lang="sv-SE" dirty="0"/>
            </a:br>
            <a:r>
              <a:rPr lang="sv-SE" dirty="0"/>
              <a:t>eller </a:t>
            </a:r>
            <a:r>
              <a:rPr lang="sv-SE" dirty="0" err="1"/>
              <a:t>risifrutti</a:t>
            </a:r>
            <a:r>
              <a:rPr lang="sv-SE" dirty="0"/>
              <a:t>) (Det måste framgå om det finns behov av särskild kost på anmälan)</a:t>
            </a:r>
          </a:p>
          <a:p>
            <a:r>
              <a:rPr lang="sv-SE" dirty="0"/>
              <a:t>Anmälan</a:t>
            </a:r>
          </a:p>
          <a:p>
            <a:pPr lvl="1"/>
            <a:r>
              <a:rPr lang="sv-SE" dirty="0"/>
              <a:t>Anmälan görs på plats i Klubbstugan eller genom att skicka in dina uppgifter till </a:t>
            </a:r>
            <a:r>
              <a:rPr lang="sv-SE" dirty="0">
                <a:solidFill>
                  <a:srgbClr val="00B0F0"/>
                </a:solidFill>
                <a:hlinkClick r:id="rId2"/>
              </a:rPr>
              <a:t>fotbollsskolan.oif@gmail.com</a:t>
            </a:r>
            <a:r>
              <a:rPr lang="sv-SE" dirty="0">
                <a:solidFill>
                  <a:srgbClr val="00B0F0"/>
                </a:solidFill>
              </a:rPr>
              <a:t> </a:t>
            </a:r>
            <a:r>
              <a:rPr lang="sv-SE" dirty="0"/>
              <a:t>och betalning görs via </a:t>
            </a:r>
            <a:r>
              <a:rPr lang="sv-SE" dirty="0" err="1"/>
              <a:t>swish</a:t>
            </a:r>
            <a:r>
              <a:rPr lang="sv-SE" dirty="0"/>
              <a:t> till nr: 123 083 64 60 </a:t>
            </a:r>
            <a:br>
              <a:rPr lang="sv-SE" dirty="0"/>
            </a:br>
            <a:r>
              <a:rPr lang="sv-SE" dirty="0"/>
              <a:t>alternativt via BG 5459-2902. </a:t>
            </a:r>
          </a:p>
          <a:p>
            <a:pPr lvl="1"/>
            <a:r>
              <a:rPr lang="sv-SE" dirty="0"/>
              <a:t>Anmälan ska innehålla följande information:</a:t>
            </a:r>
          </a:p>
          <a:p>
            <a:pPr lvl="2"/>
            <a:r>
              <a:rPr lang="sv-SE" dirty="0"/>
              <a:t>Barnets för och efternamn, personnummer, tröjstorlek samt kontaktperson, mobilnummer och mailadress.</a:t>
            </a:r>
          </a:p>
          <a:p>
            <a:pPr lvl="1"/>
            <a:r>
              <a:rPr lang="sv-SE" dirty="0"/>
              <a:t>Sista dag för anmälan är den 28/5.</a:t>
            </a:r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328895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3078</TotalTime>
  <Words>58</Words>
  <Application>Microsoft Office PowerPoint</Application>
  <PresentationFormat>A4 (210 x 297 mm)</PresentationFormat>
  <Paragraphs>19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Fasett</vt:lpstr>
      <vt:lpstr>FOTBOLLSSKOLA ÖSTANSJÖ IF 2017</vt:lpstr>
      <vt:lpstr>Fotbollsskolan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Kiosken Östansjö IF</dc:title>
  <dc:creator>Joakim Carlsson</dc:creator>
  <cp:lastModifiedBy>Joakim Carlsson</cp:lastModifiedBy>
  <cp:revision>17</cp:revision>
  <cp:lastPrinted>2017-05-02T12:06:53Z</cp:lastPrinted>
  <dcterms:created xsi:type="dcterms:W3CDTF">2017-04-19T10:42:12Z</dcterms:created>
  <dcterms:modified xsi:type="dcterms:W3CDTF">2017-05-08T13:39:31Z</dcterms:modified>
</cp:coreProperties>
</file>