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D5885-94A0-4D61-AF2A-B1703A159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6FF584-68FA-448E-8BE8-9CD4C3BDB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D4C02-7266-4F6A-A044-12242D348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D2D7-D2AE-4761-BA74-71A13A8DA81C}" type="datetimeFigureOut">
              <a:rPr lang="sv-SE" smtClean="0"/>
              <a:t>2022-06-26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D6DC2-20AE-46CE-A956-5A47909CE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DC1F2-42EB-432A-8B84-2AC40C1E5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2AD3-BBAD-4397-9FB7-3B23E16FEA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331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6E4DF-96F0-49EF-9A02-0BDA04D9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91A6E-400B-494E-A757-50735258C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65021-099D-42EF-B55D-067D453D6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D2D7-D2AE-4761-BA74-71A13A8DA81C}" type="datetimeFigureOut">
              <a:rPr lang="sv-SE" smtClean="0"/>
              <a:t>2022-06-26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57765-793E-464E-9ED1-0E85762CE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AEADE-4AD9-48D1-AF1B-77F5D0C68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2AD3-BBAD-4397-9FB7-3B23E16FEA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957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6965BC-8435-4F33-86EC-77E269C88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A4C34A-6427-4598-9AFB-3274EFE2C4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01757-BFC2-4E74-88B7-0F6280889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D2D7-D2AE-4761-BA74-71A13A8DA81C}" type="datetimeFigureOut">
              <a:rPr lang="sv-SE" smtClean="0"/>
              <a:t>2022-06-26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87746-5D7B-443C-B25D-7C97DBB58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EC70B-F069-4EC5-816A-680240C2F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2AD3-BBAD-4397-9FB7-3B23E16FEA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428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5FF7B-F560-4B24-9F9E-DCA2B2851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FDAF4-2993-4996-ACB2-09C51E409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D36C5-99CD-4244-82A1-F549C0956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D2D7-D2AE-4761-BA74-71A13A8DA81C}" type="datetimeFigureOut">
              <a:rPr lang="sv-SE" smtClean="0"/>
              <a:t>2022-06-26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DC33F-FC88-40B6-AB8D-3368EB00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615D2-6FFB-4321-AC65-B59066DE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2AD3-BBAD-4397-9FB7-3B23E16FEA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262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8D1C5-0BF2-43FA-ABC9-54E9266D2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7A88B-8CF1-45FC-81A5-569EB1ACC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66F6F-1F5A-4B4B-BF59-348C321B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D2D7-D2AE-4761-BA74-71A13A8DA81C}" type="datetimeFigureOut">
              <a:rPr lang="sv-SE" smtClean="0"/>
              <a:t>2022-06-26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119BD-F1BF-47CA-B6F7-7C24BE9D2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B39EB-1E39-427A-8DD7-CDE7FB9E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2AD3-BBAD-4397-9FB7-3B23E16FEA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791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12A96-725D-4DDE-A33D-6D3BBC01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0DF95-4EF6-4313-BE3D-7D5122440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205DF-1BF9-4D88-A63E-ADA7D79FC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C15C5-7A6F-4FA7-8F3E-11343481E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D2D7-D2AE-4761-BA74-71A13A8DA81C}" type="datetimeFigureOut">
              <a:rPr lang="sv-SE" smtClean="0"/>
              <a:t>2022-06-26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0CEA3-92F4-413C-BC34-EEA3DDAFA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39F23-7838-4F11-A763-8066C1CED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2AD3-BBAD-4397-9FB7-3B23E16FEA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117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62504-AB62-4B49-A17F-C9FB3DA5E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84A90-7551-4425-BD6D-1EFCB2F5A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0F7B6-ADA9-4BCB-B8FC-9F63B3FD4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84F5E1-ECCD-41D8-8C8C-65F79EE1F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94049E-1CE5-45F7-881E-16FBCC11E4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82F5A0-04C2-4426-9269-8EEC6F4A2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D2D7-D2AE-4761-BA74-71A13A8DA81C}" type="datetimeFigureOut">
              <a:rPr lang="sv-SE" smtClean="0"/>
              <a:t>2022-06-26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DEB921-5D3A-457F-B3C0-D1702F873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3D483C-ABC6-4FF1-886A-E68ACCBF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2AD3-BBAD-4397-9FB7-3B23E16FEA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808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CD7AD-FA94-4156-A7EB-2F0F8B6AC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D73A7-865F-47A3-9915-5310238E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D2D7-D2AE-4761-BA74-71A13A8DA81C}" type="datetimeFigureOut">
              <a:rPr lang="sv-SE" smtClean="0"/>
              <a:t>2022-06-26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60292-9626-44EB-8937-6A4E4D8F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ED375-201E-49C4-92FD-B847CE6C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2AD3-BBAD-4397-9FB7-3B23E16FEA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54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43CFAC-FF4D-463E-BFCD-B554FA5A9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D2D7-D2AE-4761-BA74-71A13A8DA81C}" type="datetimeFigureOut">
              <a:rPr lang="sv-SE" smtClean="0"/>
              <a:t>2022-06-26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080F7F-193D-44A4-8B7F-50387277D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AF697-EA01-4832-A0B6-7837D1B5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2AD3-BBAD-4397-9FB7-3B23E16FEA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683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EA27-965D-491D-AB7E-37E425079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E7A98-2905-4322-89DF-F34A2EBC4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23452-85CC-4370-81C1-19839E00A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0FF7-3A94-4C55-8C3A-84CDCC7FE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D2D7-D2AE-4761-BA74-71A13A8DA81C}" type="datetimeFigureOut">
              <a:rPr lang="sv-SE" smtClean="0"/>
              <a:t>2022-06-26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5978A-2C85-46E8-84AF-CA277EFF6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3233C-1BD1-4636-A10E-AD978D88B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2AD3-BBAD-4397-9FB7-3B23E16FEA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982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04552-9154-481C-818B-1EC112A49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82BAC6-4DA2-4C47-BC3F-B7E884E92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0B910-F5A1-41B2-8D41-D1A71260F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40C9F-0AC2-4AE6-8FC1-2F968D3A6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D2D7-D2AE-4761-BA74-71A13A8DA81C}" type="datetimeFigureOut">
              <a:rPr lang="sv-SE" smtClean="0"/>
              <a:t>2022-06-26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238C0-9BA3-4FCD-8FE1-7849690E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91E60-8EED-4412-AA88-C7655BF15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2AD3-BBAD-4397-9FB7-3B23E16FEA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758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F6F440-1014-4A8D-9C9F-2154BFE7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7294A-2A07-4F20-985F-C01DF6FFC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208F8-C366-4BDB-AEB7-9A8161DC9A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6D2D7-D2AE-4761-BA74-71A13A8DA81C}" type="datetimeFigureOut">
              <a:rPr lang="sv-SE" smtClean="0"/>
              <a:t>2022-06-26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87A60-DE30-4B36-BF8C-6074F9A95D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9D349-02CC-4C49-92E4-053FDA409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22AD3-BBAD-4397-9FB7-3B23E16FEA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439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7B21A-60FB-4CD9-B843-0B787189E4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0BF8C-F04F-4EC9-B830-2755A42F48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B912AB-8DB7-474A-8776-735A34AE3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67" y="0"/>
            <a:ext cx="10915065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C359221-FD85-4356-AFDC-8FA39179DF0C}"/>
              </a:ext>
            </a:extLst>
          </p:cNvPr>
          <p:cNvSpPr/>
          <p:nvPr/>
        </p:nvSpPr>
        <p:spPr>
          <a:xfrm>
            <a:off x="4512002" y="6052009"/>
            <a:ext cx="1247775" cy="6810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27DAF6-9963-4E54-A000-AE0A984F3AB0}"/>
              </a:ext>
            </a:extLst>
          </p:cNvPr>
          <p:cNvSpPr/>
          <p:nvPr/>
        </p:nvSpPr>
        <p:spPr>
          <a:xfrm>
            <a:off x="6096000" y="1122363"/>
            <a:ext cx="719580" cy="6810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262C36-7F30-4004-8ECE-4601F778A285}"/>
              </a:ext>
            </a:extLst>
          </p:cNvPr>
          <p:cNvSpPr txBox="1"/>
          <p:nvPr/>
        </p:nvSpPr>
        <p:spPr>
          <a:xfrm>
            <a:off x="3440783" y="5656082"/>
            <a:ext cx="1979629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Guldheden södra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DB281-8234-43C8-BF29-EBF690A6DF2D}"/>
              </a:ext>
            </a:extLst>
          </p:cNvPr>
          <p:cNvSpPr txBox="1"/>
          <p:nvPr/>
        </p:nvSpPr>
        <p:spPr>
          <a:xfrm>
            <a:off x="5316717" y="517344"/>
            <a:ext cx="245254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Gamlestadens skola</a:t>
            </a:r>
          </a:p>
        </p:txBody>
      </p:sp>
    </p:spTree>
    <p:extLst>
      <p:ext uri="{BB962C8B-B14F-4D97-AF65-F5344CB8AC3E}">
        <p14:creationId xmlns:p14="http://schemas.microsoft.com/office/powerpoint/2010/main" val="1495388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A1F7B-CA51-49A5-815C-1B098B34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2C8B0-90CD-4D5F-BC7A-6267A2988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8519A-52D5-4244-8CC7-A530EEB94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19" y="0"/>
            <a:ext cx="10682361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C26145F-1C87-40D7-ABCF-AC02FF4987FE}"/>
              </a:ext>
            </a:extLst>
          </p:cNvPr>
          <p:cNvSpPr/>
          <p:nvPr/>
        </p:nvSpPr>
        <p:spPr>
          <a:xfrm>
            <a:off x="3324225" y="0"/>
            <a:ext cx="1247775" cy="6810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9A2BD8-F36E-431C-B237-0C942E4BF8CA}"/>
              </a:ext>
            </a:extLst>
          </p:cNvPr>
          <p:cNvSpPr/>
          <p:nvPr/>
        </p:nvSpPr>
        <p:spPr>
          <a:xfrm>
            <a:off x="4419305" y="6152356"/>
            <a:ext cx="1247775" cy="6810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519457-94C0-4FBA-8576-4D2FFB22E73D}"/>
              </a:ext>
            </a:extLst>
          </p:cNvPr>
          <p:cNvSpPr txBox="1"/>
          <p:nvPr/>
        </p:nvSpPr>
        <p:spPr>
          <a:xfrm>
            <a:off x="3195687" y="6127234"/>
            <a:ext cx="1140239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Härlanda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3E5055-7CA8-4A25-8C28-DC4E651CDECC}"/>
              </a:ext>
            </a:extLst>
          </p:cNvPr>
          <p:cNvSpPr txBox="1"/>
          <p:nvPr/>
        </p:nvSpPr>
        <p:spPr>
          <a:xfrm>
            <a:off x="1495572" y="455254"/>
            <a:ext cx="245254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Gamlestadens skola</a:t>
            </a:r>
          </a:p>
        </p:txBody>
      </p:sp>
    </p:spTree>
    <p:extLst>
      <p:ext uri="{BB962C8B-B14F-4D97-AF65-F5344CB8AC3E}">
        <p14:creationId xmlns:p14="http://schemas.microsoft.com/office/powerpoint/2010/main" val="1140077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43CFD-1D85-4E57-9CA3-4FFEEB41C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45EF6-7C4F-44BA-81FF-DB7371D91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339D8-1760-4E58-ACD6-FFE78474B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87" y="0"/>
            <a:ext cx="11019826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3A7072A-3180-4A23-AAEF-76C9A590541E}"/>
              </a:ext>
            </a:extLst>
          </p:cNvPr>
          <p:cNvSpPr/>
          <p:nvPr/>
        </p:nvSpPr>
        <p:spPr>
          <a:xfrm>
            <a:off x="8020050" y="254524"/>
            <a:ext cx="1331340" cy="18695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A2829E-4C75-469E-8A3C-BFB394B6993A}"/>
              </a:ext>
            </a:extLst>
          </p:cNvPr>
          <p:cNvSpPr/>
          <p:nvPr/>
        </p:nvSpPr>
        <p:spPr>
          <a:xfrm>
            <a:off x="4764660" y="5033913"/>
            <a:ext cx="1331340" cy="8672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E11BC0-1EA8-41E9-A607-2630E77A3072}"/>
              </a:ext>
            </a:extLst>
          </p:cNvPr>
          <p:cNvSpPr/>
          <p:nvPr/>
        </p:nvSpPr>
        <p:spPr>
          <a:xfrm>
            <a:off x="6391372" y="2826372"/>
            <a:ext cx="631597" cy="4730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42F81B-C822-4DA4-861F-ECC85644E3AF}"/>
              </a:ext>
            </a:extLst>
          </p:cNvPr>
          <p:cNvSpPr txBox="1"/>
          <p:nvPr/>
        </p:nvSpPr>
        <p:spPr>
          <a:xfrm>
            <a:off x="9488837" y="819967"/>
            <a:ext cx="98981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Kviberg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59933A-53FE-4CB9-8D2F-BCFC443328F2}"/>
              </a:ext>
            </a:extLst>
          </p:cNvPr>
          <p:cNvSpPr txBox="1"/>
          <p:nvPr/>
        </p:nvSpPr>
        <p:spPr>
          <a:xfrm>
            <a:off x="6998590" y="2878210"/>
            <a:ext cx="245254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Gamlestadens skola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69F1F7-4E6A-4370-A5C6-CDD95DBFBDD5}"/>
              </a:ext>
            </a:extLst>
          </p:cNvPr>
          <p:cNvSpPr txBox="1"/>
          <p:nvPr/>
        </p:nvSpPr>
        <p:spPr>
          <a:xfrm>
            <a:off x="6096000" y="4963031"/>
            <a:ext cx="90259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Heden</a:t>
            </a:r>
          </a:p>
        </p:txBody>
      </p:sp>
    </p:spTree>
    <p:extLst>
      <p:ext uri="{BB962C8B-B14F-4D97-AF65-F5344CB8AC3E}">
        <p14:creationId xmlns:p14="http://schemas.microsoft.com/office/powerpoint/2010/main" val="988081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18136-9E4C-4065-9EEC-ACA41F18A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Adresser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851BD-4364-4FE6-9981-E5EDDE25F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Boende: </a:t>
            </a:r>
          </a:p>
          <a:p>
            <a:pPr marL="0" indent="0">
              <a:buNone/>
            </a:pPr>
            <a:r>
              <a:rPr lang="sv-SE" dirty="0"/>
              <a:t>Gamlestadsskolan, </a:t>
            </a:r>
            <a:r>
              <a:rPr lang="sv-SE" b="0" i="0" dirty="0">
                <a:solidFill>
                  <a:srgbClr val="111827"/>
                </a:solidFill>
                <a:effectLst/>
                <a:latin typeface="ui-sans-serif"/>
              </a:rPr>
              <a:t>Lars </a:t>
            </a:r>
            <a:r>
              <a:rPr lang="sv-SE" b="0" i="0" dirty="0" err="1">
                <a:solidFill>
                  <a:srgbClr val="111827"/>
                </a:solidFill>
                <a:effectLst/>
                <a:latin typeface="ui-sans-serif"/>
              </a:rPr>
              <a:t>Kaggsgatan</a:t>
            </a:r>
            <a:r>
              <a:rPr lang="sv-SE" b="0" i="0" dirty="0">
                <a:solidFill>
                  <a:srgbClr val="111827"/>
                </a:solidFill>
                <a:effectLst/>
                <a:latin typeface="ui-sans-serif"/>
              </a:rPr>
              <a:t> 29</a:t>
            </a:r>
            <a:r>
              <a:rPr lang="sv-SE" dirty="0"/>
              <a:t>, </a:t>
            </a:r>
            <a:r>
              <a:rPr lang="sv-SE" b="0" i="0" dirty="0">
                <a:solidFill>
                  <a:srgbClr val="111827"/>
                </a:solidFill>
                <a:effectLst/>
                <a:latin typeface="ui-sans-serif"/>
              </a:rPr>
              <a:t>415 03 Göteborg</a:t>
            </a:r>
            <a:endParaRPr lang="sv-SE" dirty="0"/>
          </a:p>
          <a:p>
            <a:r>
              <a:rPr lang="sv-SE" dirty="0"/>
              <a:t>Match 1 – Måndag 10.40, OIF/JIF-</a:t>
            </a:r>
            <a:r>
              <a:rPr lang="sv-SE" dirty="0" err="1"/>
              <a:t>Kusasa</a:t>
            </a:r>
            <a:r>
              <a:rPr lang="sv-SE" dirty="0"/>
              <a:t> Stars</a:t>
            </a:r>
          </a:p>
          <a:p>
            <a:pPr marL="0" indent="0">
              <a:buNone/>
            </a:pPr>
            <a:r>
              <a:rPr lang="sv-SE" dirty="0"/>
              <a:t>Guldheden södra, </a:t>
            </a:r>
            <a:r>
              <a:rPr lang="sv-SE" b="0" i="0" dirty="0">
                <a:solidFill>
                  <a:srgbClr val="475569"/>
                </a:solidFill>
                <a:effectLst/>
                <a:latin typeface="ui-sans-serif"/>
              </a:rPr>
              <a:t>Sven Hultins gata 11</a:t>
            </a:r>
            <a:endParaRPr lang="sv-SE" dirty="0"/>
          </a:p>
          <a:p>
            <a:r>
              <a:rPr lang="sv-SE" dirty="0"/>
              <a:t>Match 2 – Tisdag 09.50, OIF/JIF-Hossmo BK</a:t>
            </a:r>
          </a:p>
          <a:p>
            <a:pPr marL="0" indent="0">
              <a:buNone/>
            </a:pPr>
            <a:r>
              <a:rPr lang="sv-SE" dirty="0"/>
              <a:t>Guldheden södra, </a:t>
            </a:r>
            <a:r>
              <a:rPr lang="sv-SE" b="0" i="0" dirty="0">
                <a:solidFill>
                  <a:srgbClr val="475569"/>
                </a:solidFill>
                <a:effectLst/>
                <a:latin typeface="ui-sans-serif"/>
              </a:rPr>
              <a:t>Sven Hultins gata 11</a:t>
            </a:r>
            <a:endParaRPr lang="sv-SE" dirty="0"/>
          </a:p>
          <a:p>
            <a:r>
              <a:rPr lang="sv-SE" dirty="0"/>
              <a:t>Match 3: - Onsdag 09.50, Norrby IK-OIF/JIF</a:t>
            </a:r>
          </a:p>
          <a:p>
            <a:pPr marL="0" indent="0">
              <a:buNone/>
            </a:pPr>
            <a:r>
              <a:rPr lang="sv-SE" dirty="0"/>
              <a:t>Härlanda 2, </a:t>
            </a:r>
            <a:r>
              <a:rPr lang="sv-SE" b="0" i="0" dirty="0">
                <a:solidFill>
                  <a:srgbClr val="475569"/>
                </a:solidFill>
                <a:effectLst/>
                <a:latin typeface="ui-sans-serif"/>
              </a:rPr>
              <a:t>Kålltorpsgatan 2, 416 52 Göteborg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55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77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ui-sans-serif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Adresser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Andersson, Alf (KH)</dc:creator>
  <cp:lastModifiedBy>Andersson, Alf (KH)</cp:lastModifiedBy>
  <cp:revision>5</cp:revision>
  <dcterms:created xsi:type="dcterms:W3CDTF">2022-06-25T20:49:07Z</dcterms:created>
  <dcterms:modified xsi:type="dcterms:W3CDTF">2022-06-26T07:36:11Z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fea2623-af8f-4fb8-b1cf-b63cc8e496aa_Enabled">
    <vt:lpwstr>true</vt:lpwstr>
  </property>
  <property fmtid="{D5CDD505-2E9C-101B-9397-08002B2CF9AE}" pid="3" name="MSIP_Label_7fea2623-af8f-4fb8-b1cf-b63cc8e496aa_SetDate">
    <vt:lpwstr>2022-06-25T20:49:07Z</vt:lpwstr>
  </property>
  <property fmtid="{D5CDD505-2E9C-101B-9397-08002B2CF9AE}" pid="4" name="MSIP_Label_7fea2623-af8f-4fb8-b1cf-b63cc8e496aa_Method">
    <vt:lpwstr>Standard</vt:lpwstr>
  </property>
  <property fmtid="{D5CDD505-2E9C-101B-9397-08002B2CF9AE}" pid="5" name="MSIP_Label_7fea2623-af8f-4fb8-b1cf-b63cc8e496aa_Name">
    <vt:lpwstr>Internal</vt:lpwstr>
  </property>
  <property fmtid="{D5CDD505-2E9C-101B-9397-08002B2CF9AE}" pid="6" name="MSIP_Label_7fea2623-af8f-4fb8-b1cf-b63cc8e496aa_SiteId">
    <vt:lpwstr>81fa766e-a349-4867-8bf4-ab35e250a08f</vt:lpwstr>
  </property>
  <property fmtid="{D5CDD505-2E9C-101B-9397-08002B2CF9AE}" pid="7" name="MSIP_Label_7fea2623-af8f-4fb8-b1cf-b63cc8e496aa_ActionId">
    <vt:lpwstr>816518d9-443c-4fdd-bba5-74c4b4683518</vt:lpwstr>
  </property>
  <property fmtid="{D5CDD505-2E9C-101B-9397-08002B2CF9AE}" pid="8" name="MSIP_Label_7fea2623-af8f-4fb8-b1cf-b63cc8e496aa_ContentBits">
    <vt:lpwstr>0</vt:lpwstr>
  </property>
</Properties>
</file>