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4" r:id="rId5"/>
    <p:sldId id="265" r:id="rId6"/>
    <p:sldId id="283" r:id="rId7"/>
    <p:sldId id="273" r:id="rId8"/>
    <p:sldId id="274" r:id="rId9"/>
    <p:sldId id="278" r:id="rId10"/>
    <p:sldId id="280" r:id="rId11"/>
    <p:sldId id="282" r:id="rId12"/>
    <p:sldId id="281" r:id="rId13"/>
    <p:sldId id="267" r:id="rId14"/>
    <p:sldId id="268" r:id="rId15"/>
    <p:sldId id="270" r:id="rId16"/>
    <p:sldId id="271" r:id="rId17"/>
    <p:sldId id="272" r:id="rId18"/>
    <p:sldId id="279" r:id="rId19"/>
    <p:sldId id="284" r:id="rId20"/>
    <p:sldId id="275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807D72-3BDE-4BF3-B935-779B6E6E59EC}" v="73" dt="2024-09-04T16:52:16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5155" autoAdjust="0"/>
  </p:normalViewPr>
  <p:slideViewPr>
    <p:cSldViewPr snapToGrid="0">
      <p:cViewPr varScale="1">
        <p:scale>
          <a:sx n="57" d="100"/>
          <a:sy n="57" d="100"/>
        </p:scale>
        <p:origin x="10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fia Löwdahl" userId="24bbf9ba-b058-48c3-8c0b-21beb62c09cc" providerId="ADAL" clId="{B0807D72-3BDE-4BF3-B935-779B6E6E59EC}"/>
    <pc:docChg chg="undo custSel addSld delSld modSld">
      <pc:chgData name="Sofia Löwdahl" userId="24bbf9ba-b058-48c3-8c0b-21beb62c09cc" providerId="ADAL" clId="{B0807D72-3BDE-4BF3-B935-779B6E6E59EC}" dt="2024-09-21T12:30:44.848" v="7042" actId="20577"/>
      <pc:docMkLst>
        <pc:docMk/>
      </pc:docMkLst>
      <pc:sldChg chg="addSp delSp modSp mod setBg modNotesTx">
        <pc:chgData name="Sofia Löwdahl" userId="24bbf9ba-b058-48c3-8c0b-21beb62c09cc" providerId="ADAL" clId="{B0807D72-3BDE-4BF3-B935-779B6E6E59EC}" dt="2024-09-21T12:30:38.769" v="7041" actId="20577"/>
        <pc:sldMkLst>
          <pc:docMk/>
          <pc:sldMk cId="3647960332" sldId="256"/>
        </pc:sldMkLst>
        <pc:spChg chg="mod">
          <ac:chgData name="Sofia Löwdahl" userId="24bbf9ba-b058-48c3-8c0b-21beb62c09cc" providerId="ADAL" clId="{B0807D72-3BDE-4BF3-B935-779B6E6E59EC}" dt="2024-09-04T19:27:44.978" v="5144" actId="207"/>
          <ac:spMkLst>
            <pc:docMk/>
            <pc:sldMk cId="3647960332" sldId="256"/>
            <ac:spMk id="2" creationId="{43F789F5-01C6-1055-1979-B6AC5245AB16}"/>
          </ac:spMkLst>
        </pc:spChg>
        <pc:spChg chg="mod">
          <ac:chgData name="Sofia Löwdahl" userId="24bbf9ba-b058-48c3-8c0b-21beb62c09cc" providerId="ADAL" clId="{B0807D72-3BDE-4BF3-B935-779B6E6E59EC}" dt="2024-08-18T11:51:34.540" v="71" actId="403"/>
          <ac:spMkLst>
            <pc:docMk/>
            <pc:sldMk cId="3647960332" sldId="256"/>
            <ac:spMk id="3" creationId="{D339DDAF-9F4D-B83E-648C-BE350BF6B02D}"/>
          </ac:spMkLst>
        </pc:spChg>
        <pc:spChg chg="add del">
          <ac:chgData name="Sofia Löwdahl" userId="24bbf9ba-b058-48c3-8c0b-21beb62c09cc" providerId="ADAL" clId="{B0807D72-3BDE-4BF3-B935-779B6E6E59EC}" dt="2024-08-18T11:50:22.892" v="39" actId="26606"/>
          <ac:spMkLst>
            <pc:docMk/>
            <pc:sldMk cId="3647960332" sldId="256"/>
            <ac:spMk id="1031" creationId="{5C55F0BA-7D8B-4753-AB68-D54E59A24A9D}"/>
          </ac:spMkLst>
        </pc:spChg>
        <pc:spChg chg="add del">
          <ac:chgData name="Sofia Löwdahl" userId="24bbf9ba-b058-48c3-8c0b-21beb62c09cc" providerId="ADAL" clId="{B0807D72-3BDE-4BF3-B935-779B6E6E59EC}" dt="2024-08-18T11:50:22.872" v="38" actId="26606"/>
          <ac:spMkLst>
            <pc:docMk/>
            <pc:sldMk cId="3647960332" sldId="256"/>
            <ac:spMk id="1036" creationId="{8D0D6D3E-D7F9-4591-9CA9-DDF4DB1F73DA}"/>
          </ac:spMkLst>
        </pc:spChg>
        <pc:spChg chg="add del">
          <ac:chgData name="Sofia Löwdahl" userId="24bbf9ba-b058-48c3-8c0b-21beb62c09cc" providerId="ADAL" clId="{B0807D72-3BDE-4BF3-B935-779B6E6E59EC}" dt="2024-08-18T11:50:22.872" v="38" actId="26606"/>
          <ac:spMkLst>
            <pc:docMk/>
            <pc:sldMk cId="3647960332" sldId="256"/>
            <ac:spMk id="1038" creationId="{C4C9F2B0-1044-46EB-8AEB-C3BFFDE6C2CC}"/>
          </ac:spMkLst>
        </pc:spChg>
        <pc:spChg chg="add del">
          <ac:chgData name="Sofia Löwdahl" userId="24bbf9ba-b058-48c3-8c0b-21beb62c09cc" providerId="ADAL" clId="{B0807D72-3BDE-4BF3-B935-779B6E6E59EC}" dt="2024-08-18T11:50:22.872" v="38" actId="26606"/>
          <ac:spMkLst>
            <pc:docMk/>
            <pc:sldMk cId="3647960332" sldId="256"/>
            <ac:spMk id="1040" creationId="{D28B54C3-B57B-472A-B96E-1FCB67093DC2}"/>
          </ac:spMkLst>
        </pc:spChg>
        <pc:spChg chg="add del">
          <ac:chgData name="Sofia Löwdahl" userId="24bbf9ba-b058-48c3-8c0b-21beb62c09cc" providerId="ADAL" clId="{B0807D72-3BDE-4BF3-B935-779B6E6E59EC}" dt="2024-08-18T11:50:22.872" v="38" actId="26606"/>
          <ac:spMkLst>
            <pc:docMk/>
            <pc:sldMk cId="3647960332" sldId="256"/>
            <ac:spMk id="1042" creationId="{7DB3C429-F8DA-49B9-AF84-21996FCF78B5}"/>
          </ac:spMkLst>
        </pc:spChg>
        <pc:spChg chg="add">
          <ac:chgData name="Sofia Löwdahl" userId="24bbf9ba-b058-48c3-8c0b-21beb62c09cc" providerId="ADAL" clId="{B0807D72-3BDE-4BF3-B935-779B6E6E59EC}" dt="2024-08-18T11:50:22.892" v="39" actId="26606"/>
          <ac:spMkLst>
            <pc:docMk/>
            <pc:sldMk cId="3647960332" sldId="256"/>
            <ac:spMk id="1044" creationId="{9B7AD9F6-8CE7-4299-8FC6-328F4DCD3FF9}"/>
          </ac:spMkLst>
        </pc:spChg>
        <pc:spChg chg="add">
          <ac:chgData name="Sofia Löwdahl" userId="24bbf9ba-b058-48c3-8c0b-21beb62c09cc" providerId="ADAL" clId="{B0807D72-3BDE-4BF3-B935-779B6E6E59EC}" dt="2024-08-18T11:50:22.892" v="39" actId="26606"/>
          <ac:spMkLst>
            <pc:docMk/>
            <pc:sldMk cId="3647960332" sldId="256"/>
            <ac:spMk id="1045" creationId="{F49775AF-8896-43EE-92C6-83497D6DC56F}"/>
          </ac:spMkLst>
        </pc:spChg>
        <pc:picChg chg="add del mod">
          <ac:chgData name="Sofia Löwdahl" userId="24bbf9ba-b058-48c3-8c0b-21beb62c09cc" providerId="ADAL" clId="{B0807D72-3BDE-4BF3-B935-779B6E6E59EC}" dt="2024-08-18T11:50:12.048" v="34" actId="478"/>
          <ac:picMkLst>
            <pc:docMk/>
            <pc:sldMk cId="3647960332" sldId="256"/>
            <ac:picMk id="1026" creationId="{1C5CDA40-ED70-79DC-8A56-C583BCD42ED2}"/>
          </ac:picMkLst>
        </pc:picChg>
        <pc:picChg chg="add mod">
          <ac:chgData name="Sofia Löwdahl" userId="24bbf9ba-b058-48c3-8c0b-21beb62c09cc" providerId="ADAL" clId="{B0807D72-3BDE-4BF3-B935-779B6E6E59EC}" dt="2024-08-18T11:50:22.892" v="39" actId="26606"/>
          <ac:picMkLst>
            <pc:docMk/>
            <pc:sldMk cId="3647960332" sldId="256"/>
            <ac:picMk id="1028" creationId="{52249CF7-D2FD-961C-5C9A-321A82C9F44F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17:41.991" v="6684" actId="20577"/>
        <pc:sldMkLst>
          <pc:docMk/>
          <pc:sldMk cId="773018891" sldId="257"/>
        </pc:sldMkLst>
        <pc:spChg chg="mod">
          <ac:chgData name="Sofia Löwdahl" userId="24bbf9ba-b058-48c3-8c0b-21beb62c09cc" providerId="ADAL" clId="{B0807D72-3BDE-4BF3-B935-779B6E6E59EC}" dt="2024-08-18T11:55:18.237" v="110" actId="26606"/>
          <ac:spMkLst>
            <pc:docMk/>
            <pc:sldMk cId="773018891" sldId="257"/>
            <ac:spMk id="2" creationId="{387308A0-9441-4DD1-29AB-7BDB40180913}"/>
          </ac:spMkLst>
        </pc:spChg>
        <pc:spChg chg="mod">
          <ac:chgData name="Sofia Löwdahl" userId="24bbf9ba-b058-48c3-8c0b-21beb62c09cc" providerId="ADAL" clId="{B0807D72-3BDE-4BF3-B935-779B6E6E59EC}" dt="2024-09-20T12:36:59.528" v="5836" actId="207"/>
          <ac:spMkLst>
            <pc:docMk/>
            <pc:sldMk cId="773018891" sldId="257"/>
            <ac:spMk id="3" creationId="{152CB20D-F892-E9DB-2970-A35A888A8CD7}"/>
          </ac:spMkLst>
        </pc:spChg>
        <pc:spChg chg="add mod">
          <ac:chgData name="Sofia Löwdahl" userId="24bbf9ba-b058-48c3-8c0b-21beb62c09cc" providerId="ADAL" clId="{B0807D72-3BDE-4BF3-B935-779B6E6E59EC}" dt="2024-09-12T18:46:00.920" v="5743" actId="20577"/>
          <ac:spMkLst>
            <pc:docMk/>
            <pc:sldMk cId="773018891" sldId="257"/>
            <ac:spMk id="5" creationId="{7B306087-541C-2899-0D04-B0A00FD6DEEE}"/>
          </ac:spMkLst>
        </pc:spChg>
        <pc:spChg chg="add">
          <ac:chgData name="Sofia Löwdahl" userId="24bbf9ba-b058-48c3-8c0b-21beb62c09cc" providerId="ADAL" clId="{B0807D72-3BDE-4BF3-B935-779B6E6E59EC}" dt="2024-08-18T11:55:18.237" v="110" actId="26606"/>
          <ac:spMkLst>
            <pc:docMk/>
            <pc:sldMk cId="773018891" sldId="257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1:55:18.237" v="110" actId="26606"/>
          <ac:spMkLst>
            <pc:docMk/>
            <pc:sldMk cId="773018891" sldId="257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1:55:18.237" v="110" actId="26606"/>
          <ac:picMkLst>
            <pc:docMk/>
            <pc:sldMk cId="773018891" sldId="257"/>
            <ac:picMk id="4" creationId="{BD65894C-0598-F82D-C25F-F82F51FCF0F6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18:33.503" v="6710" actId="20577"/>
        <pc:sldMkLst>
          <pc:docMk/>
          <pc:sldMk cId="817173684" sldId="258"/>
        </pc:sldMkLst>
        <pc:spChg chg="mod">
          <ac:chgData name="Sofia Löwdahl" userId="24bbf9ba-b058-48c3-8c0b-21beb62c09cc" providerId="ADAL" clId="{B0807D72-3BDE-4BF3-B935-779B6E6E59EC}" dt="2024-08-18T12:28:26.311" v="979" actId="20577"/>
          <ac:spMkLst>
            <pc:docMk/>
            <pc:sldMk cId="817173684" sldId="258"/>
            <ac:spMk id="2" creationId="{587F90C9-35B2-F3F5-615B-D1656B6CD008}"/>
          </ac:spMkLst>
        </pc:spChg>
        <pc:spChg chg="mod">
          <ac:chgData name="Sofia Löwdahl" userId="24bbf9ba-b058-48c3-8c0b-21beb62c09cc" providerId="ADAL" clId="{B0807D72-3BDE-4BF3-B935-779B6E6E59EC}" dt="2024-09-01T12:47:32.373" v="4709" actId="20577"/>
          <ac:spMkLst>
            <pc:docMk/>
            <pc:sldMk cId="817173684" sldId="258"/>
            <ac:spMk id="3" creationId="{873C32B1-B46E-6371-5F68-6AF646BF5B89}"/>
          </ac:spMkLst>
        </pc:spChg>
        <pc:spChg chg="add">
          <ac:chgData name="Sofia Löwdahl" userId="24bbf9ba-b058-48c3-8c0b-21beb62c09cc" providerId="ADAL" clId="{B0807D72-3BDE-4BF3-B935-779B6E6E59EC}" dt="2024-08-18T12:04:25.860" v="493" actId="26606"/>
          <ac:spMkLst>
            <pc:docMk/>
            <pc:sldMk cId="817173684" sldId="258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04:25.860" v="493" actId="26606"/>
          <ac:spMkLst>
            <pc:docMk/>
            <pc:sldMk cId="817173684" sldId="258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04:21.077" v="492"/>
          <ac:picMkLst>
            <pc:docMk/>
            <pc:sldMk cId="817173684" sldId="258"/>
            <ac:picMk id="4" creationId="{664F4F9D-A959-AF1A-88AC-852344FB4D70}"/>
          </ac:picMkLst>
        </pc:picChg>
      </pc:sldChg>
      <pc:sldChg chg="modSp new del mod">
        <pc:chgData name="Sofia Löwdahl" userId="24bbf9ba-b058-48c3-8c0b-21beb62c09cc" providerId="ADAL" clId="{B0807D72-3BDE-4BF3-B935-779B6E6E59EC}" dt="2024-08-18T12:36:43.962" v="1431" actId="2696"/>
        <pc:sldMkLst>
          <pc:docMk/>
          <pc:sldMk cId="1701525278" sldId="259"/>
        </pc:sldMkLst>
        <pc:spChg chg="mod">
          <ac:chgData name="Sofia Löwdahl" userId="24bbf9ba-b058-48c3-8c0b-21beb62c09cc" providerId="ADAL" clId="{B0807D72-3BDE-4BF3-B935-779B6E6E59EC}" dt="2024-08-18T12:03:59.185" v="491" actId="113"/>
          <ac:spMkLst>
            <pc:docMk/>
            <pc:sldMk cId="1701525278" sldId="259"/>
            <ac:spMk id="3" creationId="{5E9DD595-5405-F571-9595-5595F597CB52}"/>
          </ac:spMkLst>
        </pc:spChg>
      </pc:sldChg>
      <pc:sldChg chg="addSp modSp new del mod setBg modNotesTx">
        <pc:chgData name="Sofia Löwdahl" userId="24bbf9ba-b058-48c3-8c0b-21beb62c09cc" providerId="ADAL" clId="{B0807D72-3BDE-4BF3-B935-779B6E6E59EC}" dt="2024-09-05T13:47:50.491" v="5147" actId="2696"/>
        <pc:sldMkLst>
          <pc:docMk/>
          <pc:sldMk cId="2724678504" sldId="260"/>
        </pc:sldMkLst>
        <pc:spChg chg="mod">
          <ac:chgData name="Sofia Löwdahl" userId="24bbf9ba-b058-48c3-8c0b-21beb62c09cc" providerId="ADAL" clId="{B0807D72-3BDE-4BF3-B935-779B6E6E59EC}" dt="2024-08-18T12:05:53.432" v="543" actId="113"/>
          <ac:spMkLst>
            <pc:docMk/>
            <pc:sldMk cId="2724678504" sldId="260"/>
            <ac:spMk id="2" creationId="{5835F581-6ADC-D005-EF94-61C9F28A9F11}"/>
          </ac:spMkLst>
        </pc:spChg>
        <pc:spChg chg="mod">
          <ac:chgData name="Sofia Löwdahl" userId="24bbf9ba-b058-48c3-8c0b-21beb62c09cc" providerId="ADAL" clId="{B0807D72-3BDE-4BF3-B935-779B6E6E59EC}" dt="2024-08-18T17:26:08.421" v="3663" actId="403"/>
          <ac:spMkLst>
            <pc:docMk/>
            <pc:sldMk cId="2724678504" sldId="260"/>
            <ac:spMk id="3" creationId="{5DA5BD2C-3E44-8BF6-19E1-228EC26FC6D8}"/>
          </ac:spMkLst>
        </pc:spChg>
        <pc:spChg chg="add">
          <ac:chgData name="Sofia Löwdahl" userId="24bbf9ba-b058-48c3-8c0b-21beb62c09cc" providerId="ADAL" clId="{B0807D72-3BDE-4BF3-B935-779B6E6E59EC}" dt="2024-08-18T12:05:40.980" v="519" actId="26606"/>
          <ac:spMkLst>
            <pc:docMk/>
            <pc:sldMk cId="2724678504" sldId="260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05:40.980" v="519" actId="26606"/>
          <ac:spMkLst>
            <pc:docMk/>
            <pc:sldMk cId="2724678504" sldId="260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05:38.726" v="518"/>
          <ac:picMkLst>
            <pc:docMk/>
            <pc:sldMk cId="2724678504" sldId="260"/>
            <ac:picMk id="4" creationId="{18704CBF-ADD2-CDDA-F458-925CC262A85F}"/>
          </ac:picMkLst>
        </pc:picChg>
      </pc:sldChg>
      <pc:sldChg chg="addSp modSp new del mod setBg">
        <pc:chgData name="Sofia Löwdahl" userId="24bbf9ba-b058-48c3-8c0b-21beb62c09cc" providerId="ADAL" clId="{B0807D72-3BDE-4BF3-B935-779B6E6E59EC}" dt="2024-08-18T12:09:09.402" v="588" actId="2696"/>
        <pc:sldMkLst>
          <pc:docMk/>
          <pc:sldMk cId="68903791" sldId="261"/>
        </pc:sldMkLst>
        <pc:spChg chg="add">
          <ac:chgData name="Sofia Löwdahl" userId="24bbf9ba-b058-48c3-8c0b-21beb62c09cc" providerId="ADAL" clId="{B0807D72-3BDE-4BF3-B935-779B6E6E59EC}" dt="2024-08-18T12:08:24.522" v="572" actId="26606"/>
          <ac:spMkLst>
            <pc:docMk/>
            <pc:sldMk cId="68903791" sldId="261"/>
            <ac:spMk id="8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08:24.522" v="572" actId="26606"/>
          <ac:spMkLst>
            <pc:docMk/>
            <pc:sldMk cId="68903791" sldId="261"/>
            <ac:spMk id="10" creationId="{B2DD41CD-8F47-4F56-AD12-4E2FF7696987}"/>
          </ac:spMkLst>
        </pc:spChg>
        <pc:graphicFrameChg chg="add mod ord modGraphic">
          <ac:chgData name="Sofia Löwdahl" userId="24bbf9ba-b058-48c3-8c0b-21beb62c09cc" providerId="ADAL" clId="{B0807D72-3BDE-4BF3-B935-779B6E6E59EC}" dt="2024-08-18T12:08:24.522" v="572" actId="26606"/>
          <ac:graphicFrameMkLst>
            <pc:docMk/>
            <pc:sldMk cId="68903791" sldId="261"/>
            <ac:graphicFrameMk id="2" creationId="{AD42D844-78B7-FFF9-2AC7-A6A1D2E75EBA}"/>
          </ac:graphicFrameMkLst>
        </pc:graphicFrameChg>
        <pc:picChg chg="add mod">
          <ac:chgData name="Sofia Löwdahl" userId="24bbf9ba-b058-48c3-8c0b-21beb62c09cc" providerId="ADAL" clId="{B0807D72-3BDE-4BF3-B935-779B6E6E59EC}" dt="2024-08-18T12:08:24.522" v="572" actId="26606"/>
          <ac:picMkLst>
            <pc:docMk/>
            <pc:sldMk cId="68903791" sldId="261"/>
            <ac:picMk id="3" creationId="{4FC615C4-55AA-7824-13AC-C1BC9515A529}"/>
          </ac:picMkLst>
        </pc:picChg>
      </pc:sldChg>
      <pc:sldChg chg="addSp delSp modSp new del mod setBg modNotesTx">
        <pc:chgData name="Sofia Löwdahl" userId="24bbf9ba-b058-48c3-8c0b-21beb62c09cc" providerId="ADAL" clId="{B0807D72-3BDE-4BF3-B935-779B6E6E59EC}" dt="2024-09-05T13:47:50.491" v="5147" actId="2696"/>
        <pc:sldMkLst>
          <pc:docMk/>
          <pc:sldMk cId="3052601357" sldId="262"/>
        </pc:sldMkLst>
        <pc:spChg chg="mod">
          <ac:chgData name="Sofia Löwdahl" userId="24bbf9ba-b058-48c3-8c0b-21beb62c09cc" providerId="ADAL" clId="{B0807D72-3BDE-4BF3-B935-779B6E6E59EC}" dt="2024-08-18T12:08:47.603" v="586" actId="113"/>
          <ac:spMkLst>
            <pc:docMk/>
            <pc:sldMk cId="3052601357" sldId="262"/>
            <ac:spMk id="2" creationId="{43413CA6-5F24-533B-B1BB-698E6B25E368}"/>
          </ac:spMkLst>
        </pc:spChg>
        <pc:spChg chg="del mod">
          <ac:chgData name="Sofia Löwdahl" userId="24bbf9ba-b058-48c3-8c0b-21beb62c09cc" providerId="ADAL" clId="{B0807D72-3BDE-4BF3-B935-779B6E6E59EC}" dt="2024-08-18T12:08:54.480" v="587"/>
          <ac:spMkLst>
            <pc:docMk/>
            <pc:sldMk cId="3052601357" sldId="262"/>
            <ac:spMk id="3" creationId="{64373807-EC58-D165-39B6-49CCECA47CF0}"/>
          </ac:spMkLst>
        </pc:spChg>
        <pc:spChg chg="add mod">
          <ac:chgData name="Sofia Löwdahl" userId="24bbf9ba-b058-48c3-8c0b-21beb62c09cc" providerId="ADAL" clId="{B0807D72-3BDE-4BF3-B935-779B6E6E59EC}" dt="2024-08-18T17:28:37.877" v="3766" actId="113"/>
          <ac:spMkLst>
            <pc:docMk/>
            <pc:sldMk cId="3052601357" sldId="262"/>
            <ac:spMk id="6" creationId="{4B730147-8196-3B49-C87D-C5911A95C4D0}"/>
          </ac:spMkLst>
        </pc:spChg>
        <pc:spChg chg="add">
          <ac:chgData name="Sofia Löwdahl" userId="24bbf9ba-b058-48c3-8c0b-21beb62c09cc" providerId="ADAL" clId="{B0807D72-3BDE-4BF3-B935-779B6E6E59EC}" dt="2024-08-18T12:08:41.574" v="584" actId="26606"/>
          <ac:spMkLst>
            <pc:docMk/>
            <pc:sldMk cId="3052601357" sldId="262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08:41.574" v="584" actId="26606"/>
          <ac:spMkLst>
            <pc:docMk/>
            <pc:sldMk cId="3052601357" sldId="262"/>
            <ac:spMk id="11" creationId="{B2DD41CD-8F47-4F56-AD12-4E2FF7696987}"/>
          </ac:spMkLst>
        </pc:spChg>
        <pc:graphicFrameChg chg="add mod">
          <ac:chgData name="Sofia Löwdahl" userId="24bbf9ba-b058-48c3-8c0b-21beb62c09cc" providerId="ADAL" clId="{B0807D72-3BDE-4BF3-B935-779B6E6E59EC}" dt="2024-08-18T17:28:20.221" v="3762" actId="1076"/>
          <ac:graphicFrameMkLst>
            <pc:docMk/>
            <pc:sldMk cId="3052601357" sldId="262"/>
            <ac:graphicFrameMk id="5" creationId="{31441D5A-E74A-71DE-520B-CB07C7F49210}"/>
          </ac:graphicFrameMkLst>
        </pc:graphicFrameChg>
        <pc:picChg chg="add mod">
          <ac:chgData name="Sofia Löwdahl" userId="24bbf9ba-b058-48c3-8c0b-21beb62c09cc" providerId="ADAL" clId="{B0807D72-3BDE-4BF3-B935-779B6E6E59EC}" dt="2024-08-18T12:08:39.509" v="583"/>
          <ac:picMkLst>
            <pc:docMk/>
            <pc:sldMk cId="3052601357" sldId="262"/>
            <ac:picMk id="4" creationId="{605B06E7-8754-07B5-57FF-A4BA1486363A}"/>
          </ac:picMkLst>
        </pc:picChg>
        <pc:picChg chg="add del mod">
          <ac:chgData name="Sofia Löwdahl" userId="24bbf9ba-b058-48c3-8c0b-21beb62c09cc" providerId="ADAL" clId="{B0807D72-3BDE-4BF3-B935-779B6E6E59EC}" dt="2024-08-18T12:12:17.857" v="617" actId="478"/>
          <ac:picMkLst>
            <pc:docMk/>
            <pc:sldMk cId="3052601357" sldId="262"/>
            <ac:picMk id="7" creationId="{DD1EB7EB-3C66-9310-4505-B65BEA8F26B4}"/>
          </ac:picMkLst>
        </pc:picChg>
      </pc:sldChg>
      <pc:sldChg chg="addSp delSp modSp new del mod setBg modNotesTx">
        <pc:chgData name="Sofia Löwdahl" userId="24bbf9ba-b058-48c3-8c0b-21beb62c09cc" providerId="ADAL" clId="{B0807D72-3BDE-4BF3-B935-779B6E6E59EC}" dt="2024-09-05T13:47:50.491" v="5147" actId="2696"/>
        <pc:sldMkLst>
          <pc:docMk/>
          <pc:sldMk cId="858035450" sldId="263"/>
        </pc:sldMkLst>
        <pc:spChg chg="mod">
          <ac:chgData name="Sofia Löwdahl" userId="24bbf9ba-b058-48c3-8c0b-21beb62c09cc" providerId="ADAL" clId="{B0807D72-3BDE-4BF3-B935-779B6E6E59EC}" dt="2024-08-18T17:55:40.592" v="4445" actId="20577"/>
          <ac:spMkLst>
            <pc:docMk/>
            <pc:sldMk cId="858035450" sldId="263"/>
            <ac:spMk id="2" creationId="{5FC99A10-D1AE-735C-FFC0-A55138413EA6}"/>
          </ac:spMkLst>
        </pc:spChg>
        <pc:spChg chg="del">
          <ac:chgData name="Sofia Löwdahl" userId="24bbf9ba-b058-48c3-8c0b-21beb62c09cc" providerId="ADAL" clId="{B0807D72-3BDE-4BF3-B935-779B6E6E59EC}" dt="2024-08-18T12:14:06.073" v="638"/>
          <ac:spMkLst>
            <pc:docMk/>
            <pc:sldMk cId="858035450" sldId="263"/>
            <ac:spMk id="3" creationId="{C421F8A9-1276-A281-A4D2-45A69A10D90C}"/>
          </ac:spMkLst>
        </pc:spChg>
        <pc:spChg chg="add mod">
          <ac:chgData name="Sofia Löwdahl" userId="24bbf9ba-b058-48c3-8c0b-21beb62c09cc" providerId="ADAL" clId="{B0807D72-3BDE-4BF3-B935-779B6E6E59EC}" dt="2024-08-18T12:23:36.358" v="831" actId="14100"/>
          <ac:spMkLst>
            <pc:docMk/>
            <pc:sldMk cId="858035450" sldId="263"/>
            <ac:spMk id="6" creationId="{08EB05A2-1264-18A8-6B16-F174709E7166}"/>
          </ac:spMkLst>
        </pc:spChg>
        <pc:spChg chg="add mod">
          <ac:chgData name="Sofia Löwdahl" userId="24bbf9ba-b058-48c3-8c0b-21beb62c09cc" providerId="ADAL" clId="{B0807D72-3BDE-4BF3-B935-779B6E6E59EC}" dt="2024-08-18T12:24:01.670" v="837" actId="1076"/>
          <ac:spMkLst>
            <pc:docMk/>
            <pc:sldMk cId="858035450" sldId="263"/>
            <ac:spMk id="7" creationId="{092245E6-1862-07F8-FD65-DEC082B7C3D3}"/>
          </ac:spMkLst>
        </pc:spChg>
        <pc:spChg chg="add mod">
          <ac:chgData name="Sofia Löwdahl" userId="24bbf9ba-b058-48c3-8c0b-21beb62c09cc" providerId="ADAL" clId="{B0807D72-3BDE-4BF3-B935-779B6E6E59EC}" dt="2024-08-18T12:24:19.198" v="843" actId="1076"/>
          <ac:spMkLst>
            <pc:docMk/>
            <pc:sldMk cId="858035450" sldId="263"/>
            <ac:spMk id="8" creationId="{74B72D16-F2AD-CE4F-B81D-7F950F69D439}"/>
          </ac:spMkLst>
        </pc:spChg>
        <pc:spChg chg="add mod">
          <ac:chgData name="Sofia Löwdahl" userId="24bbf9ba-b058-48c3-8c0b-21beb62c09cc" providerId="ADAL" clId="{B0807D72-3BDE-4BF3-B935-779B6E6E59EC}" dt="2024-08-18T12:24:16.021" v="842" actId="1076"/>
          <ac:spMkLst>
            <pc:docMk/>
            <pc:sldMk cId="858035450" sldId="263"/>
            <ac:spMk id="9" creationId="{48339BAA-7B34-91FD-99BA-2B30F5037826}"/>
          </ac:spMkLst>
        </pc:spChg>
        <pc:spChg chg="add">
          <ac:chgData name="Sofia Löwdahl" userId="24bbf9ba-b058-48c3-8c0b-21beb62c09cc" providerId="ADAL" clId="{B0807D72-3BDE-4BF3-B935-779B6E6E59EC}" dt="2024-08-18T12:11:43.919" v="612" actId="26606"/>
          <ac:spMkLst>
            <pc:docMk/>
            <pc:sldMk cId="858035450" sldId="263"/>
            <ac:spMk id="10" creationId="{45D37F4E-DDB4-456B-97E0-9937730A039F}"/>
          </ac:spMkLst>
        </pc:spChg>
        <pc:spChg chg="add mod">
          <ac:chgData name="Sofia Löwdahl" userId="24bbf9ba-b058-48c3-8c0b-21beb62c09cc" providerId="ADAL" clId="{B0807D72-3BDE-4BF3-B935-779B6E6E59EC}" dt="2024-08-18T12:24:11.542" v="841" actId="14100"/>
          <ac:spMkLst>
            <pc:docMk/>
            <pc:sldMk cId="858035450" sldId="263"/>
            <ac:spMk id="11" creationId="{2BED48F3-7F61-6FEB-0B07-8EB2461490AC}"/>
          </ac:spMkLst>
        </pc:spChg>
        <pc:spChg chg="add">
          <ac:chgData name="Sofia Löwdahl" userId="24bbf9ba-b058-48c3-8c0b-21beb62c09cc" providerId="ADAL" clId="{B0807D72-3BDE-4BF3-B935-779B6E6E59EC}" dt="2024-08-18T12:11:43.919" v="612" actId="26606"/>
          <ac:spMkLst>
            <pc:docMk/>
            <pc:sldMk cId="858035450" sldId="263"/>
            <ac:spMk id="12" creationId="{B2DD41CD-8F47-4F56-AD12-4E2FF7696987}"/>
          </ac:spMkLst>
        </pc:spChg>
        <pc:spChg chg="add mod">
          <ac:chgData name="Sofia Löwdahl" userId="24bbf9ba-b058-48c3-8c0b-21beb62c09cc" providerId="ADAL" clId="{B0807D72-3BDE-4BF3-B935-779B6E6E59EC}" dt="2024-08-18T12:23:58.702" v="836" actId="1076"/>
          <ac:spMkLst>
            <pc:docMk/>
            <pc:sldMk cId="858035450" sldId="263"/>
            <ac:spMk id="13" creationId="{E04C214D-4545-B2F3-FB12-CFFAC4BE70A3}"/>
          </ac:spMkLst>
        </pc:spChg>
        <pc:spChg chg="add mod">
          <ac:chgData name="Sofia Löwdahl" userId="24bbf9ba-b058-48c3-8c0b-21beb62c09cc" providerId="ADAL" clId="{B0807D72-3BDE-4BF3-B935-779B6E6E59EC}" dt="2024-08-18T12:23:27.295" v="829" actId="14100"/>
          <ac:spMkLst>
            <pc:docMk/>
            <pc:sldMk cId="858035450" sldId="263"/>
            <ac:spMk id="14" creationId="{44D3F506-0831-636F-A76F-03916733CDDE}"/>
          </ac:spMkLst>
        </pc:spChg>
        <pc:spChg chg="add mod">
          <ac:chgData name="Sofia Löwdahl" userId="24bbf9ba-b058-48c3-8c0b-21beb62c09cc" providerId="ADAL" clId="{B0807D72-3BDE-4BF3-B935-779B6E6E59EC}" dt="2024-08-18T12:23:22.271" v="827" actId="1076"/>
          <ac:spMkLst>
            <pc:docMk/>
            <pc:sldMk cId="858035450" sldId="263"/>
            <ac:spMk id="15" creationId="{AC38F8C2-906F-C207-D0BF-CF324773B59B}"/>
          </ac:spMkLst>
        </pc:spChg>
        <pc:graphicFrameChg chg="add mod ord modGraphic">
          <ac:chgData name="Sofia Löwdahl" userId="24bbf9ba-b058-48c3-8c0b-21beb62c09cc" providerId="ADAL" clId="{B0807D72-3BDE-4BF3-B935-779B6E6E59EC}" dt="2024-08-18T12:24:25.893" v="845" actId="1076"/>
          <ac:graphicFrameMkLst>
            <pc:docMk/>
            <pc:sldMk cId="858035450" sldId="263"/>
            <ac:graphicFrameMk id="4" creationId="{637C8018-8959-F308-72F2-B13BF33C92D5}"/>
          </ac:graphicFrameMkLst>
        </pc:graphicFrameChg>
        <pc:picChg chg="add mod">
          <ac:chgData name="Sofia Löwdahl" userId="24bbf9ba-b058-48c3-8c0b-21beb62c09cc" providerId="ADAL" clId="{B0807D72-3BDE-4BF3-B935-779B6E6E59EC}" dt="2024-08-18T12:11:35.556" v="611"/>
          <ac:picMkLst>
            <pc:docMk/>
            <pc:sldMk cId="858035450" sldId="263"/>
            <ac:picMk id="5" creationId="{DF69416A-4BE3-ED23-5442-D1D63D0ECD3F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18:05.638" v="6692" actId="20577"/>
        <pc:sldMkLst>
          <pc:docMk/>
          <pc:sldMk cId="3742233885" sldId="264"/>
        </pc:sldMkLst>
        <pc:spChg chg="mod">
          <ac:chgData name="Sofia Löwdahl" userId="24bbf9ba-b058-48c3-8c0b-21beb62c09cc" providerId="ADAL" clId="{B0807D72-3BDE-4BF3-B935-779B6E6E59EC}" dt="2024-08-18T12:25:45.073" v="885" actId="113"/>
          <ac:spMkLst>
            <pc:docMk/>
            <pc:sldMk cId="3742233885" sldId="264"/>
            <ac:spMk id="2" creationId="{7490CABA-4FBC-D981-53E6-A1E197FDAC16}"/>
          </ac:spMkLst>
        </pc:spChg>
        <pc:spChg chg="mod">
          <ac:chgData name="Sofia Löwdahl" userId="24bbf9ba-b058-48c3-8c0b-21beb62c09cc" providerId="ADAL" clId="{B0807D72-3BDE-4BF3-B935-779B6E6E59EC}" dt="2024-09-21T12:18:05.638" v="6692" actId="20577"/>
          <ac:spMkLst>
            <pc:docMk/>
            <pc:sldMk cId="3742233885" sldId="264"/>
            <ac:spMk id="3" creationId="{D7077922-CB29-6CC6-204D-90FC585E5B33}"/>
          </ac:spMkLst>
        </pc:spChg>
        <pc:spChg chg="add">
          <ac:chgData name="Sofia Löwdahl" userId="24bbf9ba-b058-48c3-8c0b-21beb62c09cc" providerId="ADAL" clId="{B0807D72-3BDE-4BF3-B935-779B6E6E59EC}" dt="2024-08-18T12:25:41.079" v="883" actId="26606"/>
          <ac:spMkLst>
            <pc:docMk/>
            <pc:sldMk cId="3742233885" sldId="264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25:41.079" v="883" actId="26606"/>
          <ac:spMkLst>
            <pc:docMk/>
            <pc:sldMk cId="3742233885" sldId="264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25:33.853" v="875"/>
          <ac:picMkLst>
            <pc:docMk/>
            <pc:sldMk cId="3742233885" sldId="264"/>
            <ac:picMk id="4" creationId="{3C851D32-5DD1-CAB2-EE67-8B4958B67753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18:28.597" v="6709" actId="20577"/>
        <pc:sldMkLst>
          <pc:docMk/>
          <pc:sldMk cId="3194682320" sldId="265"/>
        </pc:sldMkLst>
        <pc:spChg chg="mod">
          <ac:chgData name="Sofia Löwdahl" userId="24bbf9ba-b058-48c3-8c0b-21beb62c09cc" providerId="ADAL" clId="{B0807D72-3BDE-4BF3-B935-779B6E6E59EC}" dt="2024-08-18T12:33:03.640" v="1156" actId="113"/>
          <ac:spMkLst>
            <pc:docMk/>
            <pc:sldMk cId="3194682320" sldId="265"/>
            <ac:spMk id="2" creationId="{01314C9E-027A-D5FF-F855-FE1FA2C27A06}"/>
          </ac:spMkLst>
        </pc:spChg>
        <pc:spChg chg="mod">
          <ac:chgData name="Sofia Löwdahl" userId="24bbf9ba-b058-48c3-8c0b-21beb62c09cc" providerId="ADAL" clId="{B0807D72-3BDE-4BF3-B935-779B6E6E59EC}" dt="2024-09-21T12:18:19.446" v="6703" actId="20577"/>
          <ac:spMkLst>
            <pc:docMk/>
            <pc:sldMk cId="3194682320" sldId="265"/>
            <ac:spMk id="3" creationId="{009BD42D-EB6B-08E0-8BE0-A11BB400E68C}"/>
          </ac:spMkLst>
        </pc:spChg>
        <pc:spChg chg="add">
          <ac:chgData name="Sofia Löwdahl" userId="24bbf9ba-b058-48c3-8c0b-21beb62c09cc" providerId="ADAL" clId="{B0807D72-3BDE-4BF3-B935-779B6E6E59EC}" dt="2024-08-18T12:26:44.705" v="896" actId="26606"/>
          <ac:spMkLst>
            <pc:docMk/>
            <pc:sldMk cId="3194682320" sldId="265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26:44.705" v="896" actId="26606"/>
          <ac:spMkLst>
            <pc:docMk/>
            <pc:sldMk cId="3194682320" sldId="265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26:36.958" v="889"/>
          <ac:picMkLst>
            <pc:docMk/>
            <pc:sldMk cId="3194682320" sldId="265"/>
            <ac:picMk id="4" creationId="{D54A4036-057E-CC01-88FD-6134ADEF34C6}"/>
          </ac:picMkLst>
        </pc:picChg>
      </pc:sldChg>
      <pc:sldChg chg="addSp modSp new del mod">
        <pc:chgData name="Sofia Löwdahl" userId="24bbf9ba-b058-48c3-8c0b-21beb62c09cc" providerId="ADAL" clId="{B0807D72-3BDE-4BF3-B935-779B6E6E59EC}" dt="2024-08-18T12:29:18.552" v="1023" actId="2696"/>
        <pc:sldMkLst>
          <pc:docMk/>
          <pc:sldMk cId="2025793210" sldId="266"/>
        </pc:sldMkLst>
        <pc:spChg chg="mod">
          <ac:chgData name="Sofia Löwdahl" userId="24bbf9ba-b058-48c3-8c0b-21beb62c09cc" providerId="ADAL" clId="{B0807D72-3BDE-4BF3-B935-779B6E6E59EC}" dt="2024-08-18T12:28:03.643" v="950" actId="113"/>
          <ac:spMkLst>
            <pc:docMk/>
            <pc:sldMk cId="2025793210" sldId="266"/>
            <ac:spMk id="2" creationId="{59A07B4E-A274-E2E1-7696-8DFDF51F7AAB}"/>
          </ac:spMkLst>
        </pc:spChg>
        <pc:spChg chg="mod">
          <ac:chgData name="Sofia Löwdahl" userId="24bbf9ba-b058-48c3-8c0b-21beb62c09cc" providerId="ADAL" clId="{B0807D72-3BDE-4BF3-B935-779B6E6E59EC}" dt="2024-08-18T12:28:42.015" v="980" actId="20577"/>
          <ac:spMkLst>
            <pc:docMk/>
            <pc:sldMk cId="2025793210" sldId="266"/>
            <ac:spMk id="3" creationId="{87087034-EE6B-E260-E39A-978CFE166E7A}"/>
          </ac:spMkLst>
        </pc:spChg>
        <pc:picChg chg="add mod">
          <ac:chgData name="Sofia Löwdahl" userId="24bbf9ba-b058-48c3-8c0b-21beb62c09cc" providerId="ADAL" clId="{B0807D72-3BDE-4BF3-B935-779B6E6E59EC}" dt="2024-08-18T12:28:46.480" v="982" actId="1076"/>
          <ac:picMkLst>
            <pc:docMk/>
            <pc:sldMk cId="2025793210" sldId="266"/>
            <ac:picMk id="4" creationId="{A9810D25-CBE1-96F7-44C5-4B36BA8625A0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26:51.285" v="6999" actId="20577"/>
        <pc:sldMkLst>
          <pc:docMk/>
          <pc:sldMk cId="2960371544" sldId="267"/>
        </pc:sldMkLst>
        <pc:spChg chg="mod">
          <ac:chgData name="Sofia Löwdahl" userId="24bbf9ba-b058-48c3-8c0b-21beb62c09cc" providerId="ADAL" clId="{B0807D72-3BDE-4BF3-B935-779B6E6E59EC}" dt="2024-08-18T12:33:00.744" v="1155" actId="113"/>
          <ac:spMkLst>
            <pc:docMk/>
            <pc:sldMk cId="2960371544" sldId="267"/>
            <ac:spMk id="2" creationId="{2F986BF3-F687-9B68-D69F-0306C2899CF0}"/>
          </ac:spMkLst>
        </pc:spChg>
        <pc:spChg chg="mod">
          <ac:chgData name="Sofia Löwdahl" userId="24bbf9ba-b058-48c3-8c0b-21beb62c09cc" providerId="ADAL" clId="{B0807D72-3BDE-4BF3-B935-779B6E6E59EC}" dt="2024-09-21T12:26:51.285" v="6999" actId="20577"/>
          <ac:spMkLst>
            <pc:docMk/>
            <pc:sldMk cId="2960371544" sldId="267"/>
            <ac:spMk id="3" creationId="{30EC33D0-7BB8-68B6-BE14-B319AFA7970F}"/>
          </ac:spMkLst>
        </pc:spChg>
        <pc:spChg chg="add">
          <ac:chgData name="Sofia Löwdahl" userId="24bbf9ba-b058-48c3-8c0b-21beb62c09cc" providerId="ADAL" clId="{B0807D72-3BDE-4BF3-B935-779B6E6E59EC}" dt="2024-08-18T12:29:00.891" v="985" actId="26606"/>
          <ac:spMkLst>
            <pc:docMk/>
            <pc:sldMk cId="2960371544" sldId="267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29:00.891" v="985" actId="26606"/>
          <ac:spMkLst>
            <pc:docMk/>
            <pc:sldMk cId="2960371544" sldId="267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28:59.293" v="984"/>
          <ac:picMkLst>
            <pc:docMk/>
            <pc:sldMk cId="2960371544" sldId="267"/>
            <ac:picMk id="4" creationId="{20443373-423E-FBC1-6590-5D2CFEDCF34C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27:30.052" v="7000" actId="20577"/>
        <pc:sldMkLst>
          <pc:docMk/>
          <pc:sldMk cId="1507720983" sldId="268"/>
        </pc:sldMkLst>
        <pc:spChg chg="mod">
          <ac:chgData name="Sofia Löwdahl" userId="24bbf9ba-b058-48c3-8c0b-21beb62c09cc" providerId="ADAL" clId="{B0807D72-3BDE-4BF3-B935-779B6E6E59EC}" dt="2024-08-18T12:32:57.265" v="1154" actId="113"/>
          <ac:spMkLst>
            <pc:docMk/>
            <pc:sldMk cId="1507720983" sldId="268"/>
            <ac:spMk id="2" creationId="{E0045BC2-DF40-67BF-B895-4BB31808D612}"/>
          </ac:spMkLst>
        </pc:spChg>
        <pc:spChg chg="mod">
          <ac:chgData name="Sofia Löwdahl" userId="24bbf9ba-b058-48c3-8c0b-21beb62c09cc" providerId="ADAL" clId="{B0807D72-3BDE-4BF3-B935-779B6E6E59EC}" dt="2024-09-20T17:49:25.759" v="6179" actId="20577"/>
          <ac:spMkLst>
            <pc:docMk/>
            <pc:sldMk cId="1507720983" sldId="268"/>
            <ac:spMk id="3" creationId="{FF7677E5-38BF-6C9A-640D-0CA4B754DD4A}"/>
          </ac:spMkLst>
        </pc:spChg>
        <pc:spChg chg="add">
          <ac:chgData name="Sofia Löwdahl" userId="24bbf9ba-b058-48c3-8c0b-21beb62c09cc" providerId="ADAL" clId="{B0807D72-3BDE-4BF3-B935-779B6E6E59EC}" dt="2024-08-18T12:31:55.324" v="1094" actId="26606"/>
          <ac:spMkLst>
            <pc:docMk/>
            <pc:sldMk cId="1507720983" sldId="268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31:55.324" v="1094" actId="26606"/>
          <ac:spMkLst>
            <pc:docMk/>
            <pc:sldMk cId="1507720983" sldId="268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31:55.324" v="1094" actId="26606"/>
          <ac:picMkLst>
            <pc:docMk/>
            <pc:sldMk cId="1507720983" sldId="268"/>
            <ac:picMk id="4" creationId="{CA44AC81-2899-5312-8F02-93B5B01DB99A}"/>
          </ac:picMkLst>
        </pc:picChg>
      </pc:sldChg>
      <pc:sldChg chg="addSp delSp modSp new del mod">
        <pc:chgData name="Sofia Löwdahl" userId="24bbf9ba-b058-48c3-8c0b-21beb62c09cc" providerId="ADAL" clId="{B0807D72-3BDE-4BF3-B935-779B6E6E59EC}" dt="2024-08-18T12:40:17.437" v="1792" actId="2696"/>
        <pc:sldMkLst>
          <pc:docMk/>
          <pc:sldMk cId="3024831386" sldId="269"/>
        </pc:sldMkLst>
        <pc:spChg chg="mod">
          <ac:chgData name="Sofia Löwdahl" userId="24bbf9ba-b058-48c3-8c0b-21beb62c09cc" providerId="ADAL" clId="{B0807D72-3BDE-4BF3-B935-779B6E6E59EC}" dt="2024-08-18T12:36:08.904" v="1428" actId="113"/>
          <ac:spMkLst>
            <pc:docMk/>
            <pc:sldMk cId="3024831386" sldId="269"/>
            <ac:spMk id="2" creationId="{0F5C4067-7275-CA51-CFAD-A13EFD046B1D}"/>
          </ac:spMkLst>
        </pc:spChg>
        <pc:picChg chg="add del mod">
          <ac:chgData name="Sofia Löwdahl" userId="24bbf9ba-b058-48c3-8c0b-21beb62c09cc" providerId="ADAL" clId="{B0807D72-3BDE-4BF3-B935-779B6E6E59EC}" dt="2024-08-18T12:36:45.607" v="1432" actId="478"/>
          <ac:picMkLst>
            <pc:docMk/>
            <pc:sldMk cId="3024831386" sldId="269"/>
            <ac:picMk id="4" creationId="{10737B32-D158-6EE3-5C00-035C86F27953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27:42.239" v="7001" actId="20577"/>
        <pc:sldMkLst>
          <pc:docMk/>
          <pc:sldMk cId="785810634" sldId="270"/>
        </pc:sldMkLst>
        <pc:spChg chg="mod">
          <ac:chgData name="Sofia Löwdahl" userId="24bbf9ba-b058-48c3-8c0b-21beb62c09cc" providerId="ADAL" clId="{B0807D72-3BDE-4BF3-B935-779B6E6E59EC}" dt="2024-08-18T12:37:18.145" v="1482" actId="113"/>
          <ac:spMkLst>
            <pc:docMk/>
            <pc:sldMk cId="785810634" sldId="270"/>
            <ac:spMk id="2" creationId="{3ED8B3EA-1152-B1DE-7E52-C96E4C1211A1}"/>
          </ac:spMkLst>
        </pc:spChg>
        <pc:spChg chg="mod">
          <ac:chgData name="Sofia Löwdahl" userId="24bbf9ba-b058-48c3-8c0b-21beb62c09cc" providerId="ADAL" clId="{B0807D72-3BDE-4BF3-B935-779B6E6E59EC}" dt="2024-09-21T07:02:25.001" v="6598" actId="20577"/>
          <ac:spMkLst>
            <pc:docMk/>
            <pc:sldMk cId="785810634" sldId="270"/>
            <ac:spMk id="3" creationId="{B582F475-8009-1BF0-497C-318AB914C1E5}"/>
          </ac:spMkLst>
        </pc:spChg>
        <pc:spChg chg="add">
          <ac:chgData name="Sofia Löwdahl" userId="24bbf9ba-b058-48c3-8c0b-21beb62c09cc" providerId="ADAL" clId="{B0807D72-3BDE-4BF3-B935-779B6E6E59EC}" dt="2024-08-18T12:37:02.131" v="1435" actId="26606"/>
          <ac:spMkLst>
            <pc:docMk/>
            <pc:sldMk cId="785810634" sldId="270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37:02.131" v="1435" actId="26606"/>
          <ac:spMkLst>
            <pc:docMk/>
            <pc:sldMk cId="785810634" sldId="270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37:00.374" v="1434"/>
          <ac:picMkLst>
            <pc:docMk/>
            <pc:sldMk cId="785810634" sldId="270"/>
            <ac:picMk id="4" creationId="{86E3F619-157F-D4AD-E749-8D36286CB584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30:44.848" v="7042" actId="20577"/>
        <pc:sldMkLst>
          <pc:docMk/>
          <pc:sldMk cId="1353261918" sldId="271"/>
        </pc:sldMkLst>
        <pc:spChg chg="mod">
          <ac:chgData name="Sofia Löwdahl" userId="24bbf9ba-b058-48c3-8c0b-21beb62c09cc" providerId="ADAL" clId="{B0807D72-3BDE-4BF3-B935-779B6E6E59EC}" dt="2024-08-18T12:40:39.990" v="1805" actId="113"/>
          <ac:spMkLst>
            <pc:docMk/>
            <pc:sldMk cId="1353261918" sldId="271"/>
            <ac:spMk id="2" creationId="{E9A8B9D0-6F0A-7B90-CA6E-832B06C57E7D}"/>
          </ac:spMkLst>
        </pc:spChg>
        <pc:spChg chg="mod">
          <ac:chgData name="Sofia Löwdahl" userId="24bbf9ba-b058-48c3-8c0b-21beb62c09cc" providerId="ADAL" clId="{B0807D72-3BDE-4BF3-B935-779B6E6E59EC}" dt="2024-09-08T18:30:24.684" v="5626" actId="20577"/>
          <ac:spMkLst>
            <pc:docMk/>
            <pc:sldMk cId="1353261918" sldId="271"/>
            <ac:spMk id="3" creationId="{50076665-E351-4728-2F60-EEC15D2416A2}"/>
          </ac:spMkLst>
        </pc:spChg>
        <pc:spChg chg="add">
          <ac:chgData name="Sofia Löwdahl" userId="24bbf9ba-b058-48c3-8c0b-21beb62c09cc" providerId="ADAL" clId="{B0807D72-3BDE-4BF3-B935-779B6E6E59EC}" dt="2024-08-18T12:40:30.587" v="1795" actId="26606"/>
          <ac:spMkLst>
            <pc:docMk/>
            <pc:sldMk cId="1353261918" sldId="271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40:30.587" v="1795" actId="26606"/>
          <ac:spMkLst>
            <pc:docMk/>
            <pc:sldMk cId="1353261918" sldId="271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40:28.351" v="1794"/>
          <ac:picMkLst>
            <pc:docMk/>
            <pc:sldMk cId="1353261918" sldId="271"/>
            <ac:picMk id="4" creationId="{26C417C9-4C82-60E8-AAFF-AB978490CD5E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28:03.720" v="7007" actId="20577"/>
        <pc:sldMkLst>
          <pc:docMk/>
          <pc:sldMk cId="1010590345" sldId="272"/>
        </pc:sldMkLst>
        <pc:spChg chg="mod">
          <ac:chgData name="Sofia Löwdahl" userId="24bbf9ba-b058-48c3-8c0b-21beb62c09cc" providerId="ADAL" clId="{B0807D72-3BDE-4BF3-B935-779B6E6E59EC}" dt="2024-08-18T12:41:04.968" v="1823" actId="113"/>
          <ac:spMkLst>
            <pc:docMk/>
            <pc:sldMk cId="1010590345" sldId="272"/>
            <ac:spMk id="2" creationId="{9F74E599-7882-6846-9630-D6F694497871}"/>
          </ac:spMkLst>
        </pc:spChg>
        <pc:spChg chg="mod">
          <ac:chgData name="Sofia Löwdahl" userId="24bbf9ba-b058-48c3-8c0b-21beb62c09cc" providerId="ADAL" clId="{B0807D72-3BDE-4BF3-B935-779B6E6E59EC}" dt="2024-09-08T10:38:24.393" v="5492" actId="20577"/>
          <ac:spMkLst>
            <pc:docMk/>
            <pc:sldMk cId="1010590345" sldId="272"/>
            <ac:spMk id="3" creationId="{B4FEB2FA-2EBA-2B34-8725-BAB2DE25028D}"/>
          </ac:spMkLst>
        </pc:spChg>
        <pc:spChg chg="add">
          <ac:chgData name="Sofia Löwdahl" userId="24bbf9ba-b058-48c3-8c0b-21beb62c09cc" providerId="ADAL" clId="{B0807D72-3BDE-4BF3-B935-779B6E6E59EC}" dt="2024-08-18T12:40:53.429" v="1808" actId="26606"/>
          <ac:spMkLst>
            <pc:docMk/>
            <pc:sldMk cId="1010590345" sldId="272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40:53.429" v="1808" actId="26606"/>
          <ac:spMkLst>
            <pc:docMk/>
            <pc:sldMk cId="1010590345" sldId="272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40:51.124" v="1807"/>
          <ac:picMkLst>
            <pc:docMk/>
            <pc:sldMk cId="1010590345" sldId="272"/>
            <ac:picMk id="4" creationId="{37E3D677-2A30-BA82-C1FE-6CE6332207D1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19:04.588" v="6771" actId="20577"/>
        <pc:sldMkLst>
          <pc:docMk/>
          <pc:sldMk cId="2659828663" sldId="273"/>
        </pc:sldMkLst>
        <pc:spChg chg="mod">
          <ac:chgData name="Sofia Löwdahl" userId="24bbf9ba-b058-48c3-8c0b-21beb62c09cc" providerId="ADAL" clId="{B0807D72-3BDE-4BF3-B935-779B6E6E59EC}" dt="2024-08-18T12:44:02.808" v="1984" actId="113"/>
          <ac:spMkLst>
            <pc:docMk/>
            <pc:sldMk cId="2659828663" sldId="273"/>
            <ac:spMk id="2" creationId="{08B8DA63-4386-B039-C05F-F3BA0F25F32D}"/>
          </ac:spMkLst>
        </pc:spChg>
        <pc:spChg chg="mod">
          <ac:chgData name="Sofia Löwdahl" userId="24bbf9ba-b058-48c3-8c0b-21beb62c09cc" providerId="ADAL" clId="{B0807D72-3BDE-4BF3-B935-779B6E6E59EC}" dt="2024-09-08T18:28:37.039" v="5528" actId="20577"/>
          <ac:spMkLst>
            <pc:docMk/>
            <pc:sldMk cId="2659828663" sldId="273"/>
            <ac:spMk id="3" creationId="{C21F93AB-3AA0-B0AF-39A6-64C89689D984}"/>
          </ac:spMkLst>
        </pc:spChg>
        <pc:spChg chg="add">
          <ac:chgData name="Sofia Löwdahl" userId="24bbf9ba-b058-48c3-8c0b-21beb62c09cc" providerId="ADAL" clId="{B0807D72-3BDE-4BF3-B935-779B6E6E59EC}" dt="2024-08-18T12:43:54.588" v="1969" actId="26606"/>
          <ac:spMkLst>
            <pc:docMk/>
            <pc:sldMk cId="2659828663" sldId="273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43:54.588" v="1969" actId="26606"/>
          <ac:spMkLst>
            <pc:docMk/>
            <pc:sldMk cId="2659828663" sldId="273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43:52.102" v="1968"/>
          <ac:picMkLst>
            <pc:docMk/>
            <pc:sldMk cId="2659828663" sldId="273"/>
            <ac:picMk id="4" creationId="{1216560D-865F-215E-FB9C-72657AC6B9B5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20:04.142" v="6873" actId="27636"/>
        <pc:sldMkLst>
          <pc:docMk/>
          <pc:sldMk cId="806989678" sldId="274"/>
        </pc:sldMkLst>
        <pc:spChg chg="mod">
          <ac:chgData name="Sofia Löwdahl" userId="24bbf9ba-b058-48c3-8c0b-21beb62c09cc" providerId="ADAL" clId="{B0807D72-3BDE-4BF3-B935-779B6E6E59EC}" dt="2024-08-18T12:44:23.143" v="2009" actId="113"/>
          <ac:spMkLst>
            <pc:docMk/>
            <pc:sldMk cId="806989678" sldId="274"/>
            <ac:spMk id="2" creationId="{E3A26843-F9EA-ACF2-EDE5-6FB9A5422FC0}"/>
          </ac:spMkLst>
        </pc:spChg>
        <pc:spChg chg="mod">
          <ac:chgData name="Sofia Löwdahl" userId="24bbf9ba-b058-48c3-8c0b-21beb62c09cc" providerId="ADAL" clId="{B0807D72-3BDE-4BF3-B935-779B6E6E59EC}" dt="2024-09-21T12:20:04.142" v="6873" actId="27636"/>
          <ac:spMkLst>
            <pc:docMk/>
            <pc:sldMk cId="806989678" sldId="274"/>
            <ac:spMk id="3" creationId="{B5E498CC-32B8-1B64-02AA-533FC388081A}"/>
          </ac:spMkLst>
        </pc:spChg>
        <pc:spChg chg="add">
          <ac:chgData name="Sofia Löwdahl" userId="24bbf9ba-b058-48c3-8c0b-21beb62c09cc" providerId="ADAL" clId="{B0807D72-3BDE-4BF3-B935-779B6E6E59EC}" dt="2024-08-18T12:44:11.091" v="1987" actId="26606"/>
          <ac:spMkLst>
            <pc:docMk/>
            <pc:sldMk cId="806989678" sldId="274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44:11.091" v="1987" actId="26606"/>
          <ac:spMkLst>
            <pc:docMk/>
            <pc:sldMk cId="806989678" sldId="274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44:09.367" v="1986"/>
          <ac:picMkLst>
            <pc:docMk/>
            <pc:sldMk cId="806989678" sldId="274"/>
            <ac:picMk id="4" creationId="{637452EB-298A-0607-89C2-33F24BB8148E}"/>
          </ac:picMkLst>
        </pc:picChg>
      </pc:sldChg>
      <pc:sldChg chg="modSp new del mod">
        <pc:chgData name="Sofia Löwdahl" userId="24bbf9ba-b058-48c3-8c0b-21beb62c09cc" providerId="ADAL" clId="{B0807D72-3BDE-4BF3-B935-779B6E6E59EC}" dt="2024-08-18T12:46:30.976" v="2121" actId="2696"/>
        <pc:sldMkLst>
          <pc:docMk/>
          <pc:sldMk cId="1356916799" sldId="275"/>
        </pc:sldMkLst>
        <pc:spChg chg="mod">
          <ac:chgData name="Sofia Löwdahl" userId="24bbf9ba-b058-48c3-8c0b-21beb62c09cc" providerId="ADAL" clId="{B0807D72-3BDE-4BF3-B935-779B6E6E59EC}" dt="2024-08-18T12:45:23.078" v="2030"/>
          <ac:spMkLst>
            <pc:docMk/>
            <pc:sldMk cId="1356916799" sldId="275"/>
            <ac:spMk id="3" creationId="{01B6D579-F830-75A1-68C5-408A10B67A98}"/>
          </ac:spMkLst>
        </pc:spChg>
      </pc:sldChg>
      <pc:sldChg chg="addSp modSp new mod setBg modNotesTx">
        <pc:chgData name="Sofia Löwdahl" userId="24bbf9ba-b058-48c3-8c0b-21beb62c09cc" providerId="ADAL" clId="{B0807D72-3BDE-4BF3-B935-779B6E6E59EC}" dt="2024-09-21T12:28:36.261" v="7040" actId="20577"/>
        <pc:sldMkLst>
          <pc:docMk/>
          <pc:sldMk cId="2082726554" sldId="275"/>
        </pc:sldMkLst>
        <pc:spChg chg="mod">
          <ac:chgData name="Sofia Löwdahl" userId="24bbf9ba-b058-48c3-8c0b-21beb62c09cc" providerId="ADAL" clId="{B0807D72-3BDE-4BF3-B935-779B6E6E59EC}" dt="2024-08-18T12:47:32.753" v="2148" actId="113"/>
          <ac:spMkLst>
            <pc:docMk/>
            <pc:sldMk cId="2082726554" sldId="275"/>
            <ac:spMk id="2" creationId="{45737A3B-3796-FD10-EF46-A74850C883A8}"/>
          </ac:spMkLst>
        </pc:spChg>
        <pc:spChg chg="mod">
          <ac:chgData name="Sofia Löwdahl" userId="24bbf9ba-b058-48c3-8c0b-21beb62c09cc" providerId="ADAL" clId="{B0807D72-3BDE-4BF3-B935-779B6E6E59EC}" dt="2024-09-20T17:54:34.815" v="6293" actId="20577"/>
          <ac:spMkLst>
            <pc:docMk/>
            <pc:sldMk cId="2082726554" sldId="275"/>
            <ac:spMk id="3" creationId="{6304984B-E9A9-8F51-1A9C-98482D08C1CA}"/>
          </ac:spMkLst>
        </pc:spChg>
        <pc:spChg chg="add">
          <ac:chgData name="Sofia Löwdahl" userId="24bbf9ba-b058-48c3-8c0b-21beb62c09cc" providerId="ADAL" clId="{B0807D72-3BDE-4BF3-B935-779B6E6E59EC}" dt="2024-08-18T12:47:24.169" v="2133" actId="26606"/>
          <ac:spMkLst>
            <pc:docMk/>
            <pc:sldMk cId="2082726554" sldId="275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2:47:24.169" v="2133" actId="26606"/>
          <ac:spMkLst>
            <pc:docMk/>
            <pc:sldMk cId="2082726554" sldId="275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2:47:21.976" v="2132"/>
          <ac:picMkLst>
            <pc:docMk/>
            <pc:sldMk cId="2082726554" sldId="275"/>
            <ac:picMk id="4" creationId="{6B3E0226-0231-20A3-BC7A-9DBAC0453E44}"/>
          </ac:picMkLst>
        </pc:picChg>
      </pc:sldChg>
      <pc:sldChg chg="addSp modSp new del mod modNotesTx">
        <pc:chgData name="Sofia Löwdahl" userId="24bbf9ba-b058-48c3-8c0b-21beb62c09cc" providerId="ADAL" clId="{B0807D72-3BDE-4BF3-B935-779B6E6E59EC}" dt="2024-08-18T17:48:19.408" v="4195" actId="2696"/>
        <pc:sldMkLst>
          <pc:docMk/>
          <pc:sldMk cId="1071471576" sldId="276"/>
        </pc:sldMkLst>
        <pc:spChg chg="mod">
          <ac:chgData name="Sofia Löwdahl" userId="24bbf9ba-b058-48c3-8c0b-21beb62c09cc" providerId="ADAL" clId="{B0807D72-3BDE-4BF3-B935-779B6E6E59EC}" dt="2024-08-18T15:05:04.379" v="2528" actId="113"/>
          <ac:spMkLst>
            <pc:docMk/>
            <pc:sldMk cId="1071471576" sldId="276"/>
            <ac:spMk id="2" creationId="{2F5FA7F6-E42F-06E6-0E20-89FC2F40BE1E}"/>
          </ac:spMkLst>
        </pc:spChg>
        <pc:spChg chg="mod">
          <ac:chgData name="Sofia Löwdahl" userId="24bbf9ba-b058-48c3-8c0b-21beb62c09cc" providerId="ADAL" clId="{B0807D72-3BDE-4BF3-B935-779B6E6E59EC}" dt="2024-08-18T17:48:07.991" v="4188" actId="404"/>
          <ac:spMkLst>
            <pc:docMk/>
            <pc:sldMk cId="1071471576" sldId="276"/>
            <ac:spMk id="3" creationId="{55FEAAFC-386E-A129-FA1B-DE2CDC671830}"/>
          </ac:spMkLst>
        </pc:spChg>
        <pc:picChg chg="add mod">
          <ac:chgData name="Sofia Löwdahl" userId="24bbf9ba-b058-48c3-8c0b-21beb62c09cc" providerId="ADAL" clId="{B0807D72-3BDE-4BF3-B935-779B6E6E59EC}" dt="2024-08-18T15:04:50.035" v="2518"/>
          <ac:picMkLst>
            <pc:docMk/>
            <pc:sldMk cId="1071471576" sldId="276"/>
            <ac:picMk id="4" creationId="{1A84C60B-D972-6273-E0D8-7191D0BB069E}"/>
          </ac:picMkLst>
        </pc:picChg>
      </pc:sldChg>
      <pc:sldChg chg="addSp delSp modSp new del mod">
        <pc:chgData name="Sofia Löwdahl" userId="24bbf9ba-b058-48c3-8c0b-21beb62c09cc" providerId="ADAL" clId="{B0807D72-3BDE-4BF3-B935-779B6E6E59EC}" dt="2024-08-18T15:04:43.364" v="2516" actId="2696"/>
        <pc:sldMkLst>
          <pc:docMk/>
          <pc:sldMk cId="1610410779" sldId="276"/>
        </pc:sldMkLst>
        <pc:picChg chg="add del mod">
          <ac:chgData name="Sofia Löwdahl" userId="24bbf9ba-b058-48c3-8c0b-21beb62c09cc" providerId="ADAL" clId="{B0807D72-3BDE-4BF3-B935-779B6E6E59EC}" dt="2024-08-18T15:04:39.623" v="2515" actId="478"/>
          <ac:picMkLst>
            <pc:docMk/>
            <pc:sldMk cId="1610410779" sldId="276"/>
            <ac:picMk id="4" creationId="{D44403BD-8DBF-16BF-8D34-F8759A27FD14}"/>
          </ac:picMkLst>
        </pc:picChg>
      </pc:sldChg>
      <pc:sldChg chg="addSp modSp new del mod">
        <pc:chgData name="Sofia Löwdahl" userId="24bbf9ba-b058-48c3-8c0b-21beb62c09cc" providerId="ADAL" clId="{B0807D72-3BDE-4BF3-B935-779B6E6E59EC}" dt="2024-08-18T17:38:16.483" v="3817" actId="2696"/>
        <pc:sldMkLst>
          <pc:docMk/>
          <pc:sldMk cId="1884428443" sldId="277"/>
        </pc:sldMkLst>
        <pc:spChg chg="mod">
          <ac:chgData name="Sofia Löwdahl" userId="24bbf9ba-b058-48c3-8c0b-21beb62c09cc" providerId="ADAL" clId="{B0807D72-3BDE-4BF3-B935-779B6E6E59EC}" dt="2024-08-18T15:15:42.482" v="2687" actId="20577"/>
          <ac:spMkLst>
            <pc:docMk/>
            <pc:sldMk cId="1884428443" sldId="277"/>
            <ac:spMk id="2" creationId="{7C3AD142-5E5B-2C8F-1C6C-58A5BE673F1B}"/>
          </ac:spMkLst>
        </pc:spChg>
        <pc:spChg chg="mod">
          <ac:chgData name="Sofia Löwdahl" userId="24bbf9ba-b058-48c3-8c0b-21beb62c09cc" providerId="ADAL" clId="{B0807D72-3BDE-4BF3-B935-779B6E6E59EC}" dt="2024-08-18T15:17:25.213" v="2800" actId="20577"/>
          <ac:spMkLst>
            <pc:docMk/>
            <pc:sldMk cId="1884428443" sldId="277"/>
            <ac:spMk id="3" creationId="{2DCBDB71-F9C3-CD8C-C5CE-EFE1A2E90CD1}"/>
          </ac:spMkLst>
        </pc:spChg>
        <pc:picChg chg="add mod">
          <ac:chgData name="Sofia Löwdahl" userId="24bbf9ba-b058-48c3-8c0b-21beb62c09cc" providerId="ADAL" clId="{B0807D72-3BDE-4BF3-B935-779B6E6E59EC}" dt="2024-08-18T15:15:35.528" v="2670"/>
          <ac:picMkLst>
            <pc:docMk/>
            <pc:sldMk cId="1884428443" sldId="277"/>
            <ac:picMk id="4" creationId="{F828D226-6281-11B7-7FCF-A4927586606B}"/>
          </ac:picMkLst>
        </pc:picChg>
      </pc:sldChg>
      <pc:sldChg chg="del delDesignElem">
        <pc:chgData name="Sofia Löwdahl" userId="24bbf9ba-b058-48c3-8c0b-21beb62c09cc" providerId="ADAL" clId="{B0807D72-3BDE-4BF3-B935-779B6E6E59EC}" dt="2024-08-18T15:06:31.570" v="2557" actId="2696"/>
        <pc:sldMkLst>
          <pc:docMk/>
          <pc:sldMk cId="3010487077" sldId="277"/>
        </pc:sldMkLst>
      </pc:sldChg>
      <pc:sldChg chg="addSp modSp new mod setBg modNotesTx">
        <pc:chgData name="Sofia Löwdahl" userId="24bbf9ba-b058-48c3-8c0b-21beb62c09cc" providerId="ADAL" clId="{B0807D72-3BDE-4BF3-B935-779B6E6E59EC}" dt="2024-09-21T12:20:09.695" v="6874" actId="20577"/>
        <pc:sldMkLst>
          <pc:docMk/>
          <pc:sldMk cId="2747569721" sldId="278"/>
        </pc:sldMkLst>
        <pc:spChg chg="mod">
          <ac:chgData name="Sofia Löwdahl" userId="24bbf9ba-b058-48c3-8c0b-21beb62c09cc" providerId="ADAL" clId="{B0807D72-3BDE-4BF3-B935-779B6E6E59EC}" dt="2024-08-18T17:36:40.173" v="3805" actId="113"/>
          <ac:spMkLst>
            <pc:docMk/>
            <pc:sldMk cId="2747569721" sldId="278"/>
            <ac:spMk id="2" creationId="{AA8AA688-A5D0-512F-CADB-5E12FECF666E}"/>
          </ac:spMkLst>
        </pc:spChg>
        <pc:spChg chg="mod">
          <ac:chgData name="Sofia Löwdahl" userId="24bbf9ba-b058-48c3-8c0b-21beb62c09cc" providerId="ADAL" clId="{B0807D72-3BDE-4BF3-B935-779B6E6E59EC}" dt="2024-08-18T17:58:41.196" v="4601" actId="113"/>
          <ac:spMkLst>
            <pc:docMk/>
            <pc:sldMk cId="2747569721" sldId="278"/>
            <ac:spMk id="3" creationId="{A20371D1-FCBA-4443-FFDA-FFDDF2ED913A}"/>
          </ac:spMkLst>
        </pc:spChg>
        <pc:spChg chg="add">
          <ac:chgData name="Sofia Löwdahl" userId="24bbf9ba-b058-48c3-8c0b-21beb62c09cc" providerId="ADAL" clId="{B0807D72-3BDE-4BF3-B935-779B6E6E59EC}" dt="2024-08-18T17:36:29.376" v="3786" actId="26606"/>
          <ac:spMkLst>
            <pc:docMk/>
            <pc:sldMk cId="2747569721" sldId="278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7:36:29.376" v="3786" actId="26606"/>
          <ac:spMkLst>
            <pc:docMk/>
            <pc:sldMk cId="2747569721" sldId="278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7:36:29.376" v="3786" actId="26606"/>
          <ac:picMkLst>
            <pc:docMk/>
            <pc:sldMk cId="2747569721" sldId="278"/>
            <ac:picMk id="4" creationId="{6A7D35DE-ACD7-EA75-C039-42C4A0C34E66}"/>
          </ac:picMkLst>
        </pc:picChg>
      </pc:sldChg>
      <pc:sldChg chg="addSp modSp new mod setBg modNotesTx">
        <pc:chgData name="Sofia Löwdahl" userId="24bbf9ba-b058-48c3-8c0b-21beb62c09cc" providerId="ADAL" clId="{B0807D72-3BDE-4BF3-B935-779B6E6E59EC}" dt="2024-09-21T12:28:27.964" v="7013" actId="20577"/>
        <pc:sldMkLst>
          <pc:docMk/>
          <pc:sldMk cId="2469835203" sldId="279"/>
        </pc:sldMkLst>
        <pc:spChg chg="mod">
          <ac:chgData name="Sofia Löwdahl" userId="24bbf9ba-b058-48c3-8c0b-21beb62c09cc" providerId="ADAL" clId="{B0807D72-3BDE-4BF3-B935-779B6E6E59EC}" dt="2024-08-18T17:48:02.380" v="4187" actId="113"/>
          <ac:spMkLst>
            <pc:docMk/>
            <pc:sldMk cId="2469835203" sldId="279"/>
            <ac:spMk id="2" creationId="{87D22A1E-150F-BBA4-5978-99781028CDA1}"/>
          </ac:spMkLst>
        </pc:spChg>
        <pc:spChg chg="mod">
          <ac:chgData name="Sofia Löwdahl" userId="24bbf9ba-b058-48c3-8c0b-21beb62c09cc" providerId="ADAL" clId="{B0807D72-3BDE-4BF3-B935-779B6E6E59EC}" dt="2024-09-21T12:28:23.834" v="7008" actId="207"/>
          <ac:spMkLst>
            <pc:docMk/>
            <pc:sldMk cId="2469835203" sldId="279"/>
            <ac:spMk id="3" creationId="{D1D2D822-C3AD-BE35-A740-19F426CEE7FF}"/>
          </ac:spMkLst>
        </pc:spChg>
        <pc:spChg chg="add">
          <ac:chgData name="Sofia Löwdahl" userId="24bbf9ba-b058-48c3-8c0b-21beb62c09cc" providerId="ADAL" clId="{B0807D72-3BDE-4BF3-B935-779B6E6E59EC}" dt="2024-08-18T17:47:56.561" v="4179" actId="26606"/>
          <ac:spMkLst>
            <pc:docMk/>
            <pc:sldMk cId="2469835203" sldId="279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7:47:56.561" v="4179" actId="26606"/>
          <ac:spMkLst>
            <pc:docMk/>
            <pc:sldMk cId="2469835203" sldId="279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7:47:54.847" v="4178"/>
          <ac:picMkLst>
            <pc:docMk/>
            <pc:sldMk cId="2469835203" sldId="279"/>
            <ac:picMk id="4" creationId="{B312737F-27B4-D39B-CC5A-6CB5EF976B74}"/>
          </ac:picMkLst>
        </pc:picChg>
      </pc:sldChg>
      <pc:sldChg chg="addSp modSp new mod setBg">
        <pc:chgData name="Sofia Löwdahl" userId="24bbf9ba-b058-48c3-8c0b-21beb62c09cc" providerId="ADAL" clId="{B0807D72-3BDE-4BF3-B935-779B6E6E59EC}" dt="2024-08-18T17:59:51.509" v="4643" actId="113"/>
        <pc:sldMkLst>
          <pc:docMk/>
          <pc:sldMk cId="918365183" sldId="280"/>
        </pc:sldMkLst>
        <pc:spChg chg="mod">
          <ac:chgData name="Sofia Löwdahl" userId="24bbf9ba-b058-48c3-8c0b-21beb62c09cc" providerId="ADAL" clId="{B0807D72-3BDE-4BF3-B935-779B6E6E59EC}" dt="2024-08-18T17:59:51.509" v="4643" actId="113"/>
          <ac:spMkLst>
            <pc:docMk/>
            <pc:sldMk cId="918365183" sldId="280"/>
            <ac:spMk id="2" creationId="{71222521-396C-E764-22E4-7A36A3CCC008}"/>
          </ac:spMkLst>
        </pc:spChg>
        <pc:spChg chg="mod">
          <ac:chgData name="Sofia Löwdahl" userId="24bbf9ba-b058-48c3-8c0b-21beb62c09cc" providerId="ADAL" clId="{B0807D72-3BDE-4BF3-B935-779B6E6E59EC}" dt="2024-08-18T17:59:37.096" v="4639" actId="27636"/>
          <ac:spMkLst>
            <pc:docMk/>
            <pc:sldMk cId="918365183" sldId="280"/>
            <ac:spMk id="3" creationId="{F3F72D95-195B-D03A-2748-AE299AC95769}"/>
          </ac:spMkLst>
        </pc:spChg>
        <pc:spChg chg="add">
          <ac:chgData name="Sofia Löwdahl" userId="24bbf9ba-b058-48c3-8c0b-21beb62c09cc" providerId="ADAL" clId="{B0807D72-3BDE-4BF3-B935-779B6E6E59EC}" dt="2024-08-18T17:55:22.532" v="4407" actId="26606"/>
          <ac:spMkLst>
            <pc:docMk/>
            <pc:sldMk cId="918365183" sldId="280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7:55:22.532" v="4407" actId="26606"/>
          <ac:spMkLst>
            <pc:docMk/>
            <pc:sldMk cId="918365183" sldId="280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7:55:20.086" v="4406"/>
          <ac:picMkLst>
            <pc:docMk/>
            <pc:sldMk cId="918365183" sldId="280"/>
            <ac:picMk id="4" creationId="{BA7A0618-09B9-F2A2-B83E-18A44AA59A00}"/>
          </ac:picMkLst>
        </pc:picChg>
      </pc:sldChg>
      <pc:sldChg chg="addSp modSp new mod setBg">
        <pc:chgData name="Sofia Löwdahl" userId="24bbf9ba-b058-48c3-8c0b-21beb62c09cc" providerId="ADAL" clId="{B0807D72-3BDE-4BF3-B935-779B6E6E59EC}" dt="2024-08-18T18:00:10.155" v="4651" actId="27636"/>
        <pc:sldMkLst>
          <pc:docMk/>
          <pc:sldMk cId="843655964" sldId="281"/>
        </pc:sldMkLst>
        <pc:spChg chg="mod">
          <ac:chgData name="Sofia Löwdahl" userId="24bbf9ba-b058-48c3-8c0b-21beb62c09cc" providerId="ADAL" clId="{B0807D72-3BDE-4BF3-B935-779B6E6E59EC}" dt="2024-08-18T17:57:41.412" v="4560" actId="113"/>
          <ac:spMkLst>
            <pc:docMk/>
            <pc:sldMk cId="843655964" sldId="281"/>
            <ac:spMk id="2" creationId="{A14824D1-6654-A54F-3995-D158CA0013C6}"/>
          </ac:spMkLst>
        </pc:spChg>
        <pc:spChg chg="mod">
          <ac:chgData name="Sofia Löwdahl" userId="24bbf9ba-b058-48c3-8c0b-21beb62c09cc" providerId="ADAL" clId="{B0807D72-3BDE-4BF3-B935-779B6E6E59EC}" dt="2024-08-18T18:00:10.155" v="4651" actId="27636"/>
          <ac:spMkLst>
            <pc:docMk/>
            <pc:sldMk cId="843655964" sldId="281"/>
            <ac:spMk id="3" creationId="{DB8B2F44-DE0C-5FC2-56E1-FC346E09D3A8}"/>
          </ac:spMkLst>
        </pc:spChg>
        <pc:spChg chg="add">
          <ac:chgData name="Sofia Löwdahl" userId="24bbf9ba-b058-48c3-8c0b-21beb62c09cc" providerId="ADAL" clId="{B0807D72-3BDE-4BF3-B935-779B6E6E59EC}" dt="2024-08-18T17:57:22.791" v="4487" actId="26606"/>
          <ac:spMkLst>
            <pc:docMk/>
            <pc:sldMk cId="843655964" sldId="281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7:57:22.791" v="4487" actId="26606"/>
          <ac:spMkLst>
            <pc:docMk/>
            <pc:sldMk cId="843655964" sldId="281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7:57:20.720" v="4486"/>
          <ac:picMkLst>
            <pc:docMk/>
            <pc:sldMk cId="843655964" sldId="281"/>
            <ac:picMk id="4" creationId="{9E4FF0D9-B073-7461-4060-BEF871EBE8E0}"/>
          </ac:picMkLst>
        </pc:picChg>
      </pc:sldChg>
      <pc:sldChg chg="addSp new del mod">
        <pc:chgData name="Sofia Löwdahl" userId="24bbf9ba-b058-48c3-8c0b-21beb62c09cc" providerId="ADAL" clId="{B0807D72-3BDE-4BF3-B935-779B6E6E59EC}" dt="2024-08-18T17:57:11.898" v="4484" actId="2696"/>
        <pc:sldMkLst>
          <pc:docMk/>
          <pc:sldMk cId="921962402" sldId="281"/>
        </pc:sldMkLst>
        <pc:spChg chg="add">
          <ac:chgData name="Sofia Löwdahl" userId="24bbf9ba-b058-48c3-8c0b-21beb62c09cc" providerId="ADAL" clId="{B0807D72-3BDE-4BF3-B935-779B6E6E59EC}" dt="2024-08-18T17:55:13.499" v="4405" actId="22"/>
          <ac:spMkLst>
            <pc:docMk/>
            <pc:sldMk cId="921962402" sldId="281"/>
            <ac:spMk id="3" creationId="{E52316F2-523E-20B8-7517-D0ABF29DAF89}"/>
          </ac:spMkLst>
        </pc:spChg>
      </pc:sldChg>
      <pc:sldChg chg="addSp modSp new mod setBg">
        <pc:chgData name="Sofia Löwdahl" userId="24bbf9ba-b058-48c3-8c0b-21beb62c09cc" providerId="ADAL" clId="{B0807D72-3BDE-4BF3-B935-779B6E6E59EC}" dt="2024-08-18T18:00:19.217" v="4664" actId="20577"/>
        <pc:sldMkLst>
          <pc:docMk/>
          <pc:sldMk cId="2476005787" sldId="282"/>
        </pc:sldMkLst>
        <pc:spChg chg="mod">
          <ac:chgData name="Sofia Löwdahl" userId="24bbf9ba-b058-48c3-8c0b-21beb62c09cc" providerId="ADAL" clId="{B0807D72-3BDE-4BF3-B935-779B6E6E59EC}" dt="2024-08-18T18:00:19.217" v="4664" actId="20577"/>
          <ac:spMkLst>
            <pc:docMk/>
            <pc:sldMk cId="2476005787" sldId="282"/>
            <ac:spMk id="2" creationId="{B7992E4C-A43C-C016-405A-4CA96F138FFD}"/>
          </ac:spMkLst>
        </pc:spChg>
        <pc:spChg chg="mod">
          <ac:chgData name="Sofia Löwdahl" userId="24bbf9ba-b058-48c3-8c0b-21beb62c09cc" providerId="ADAL" clId="{B0807D72-3BDE-4BF3-B935-779B6E6E59EC}" dt="2024-08-18T17:59:59.438" v="4644" actId="403"/>
          <ac:spMkLst>
            <pc:docMk/>
            <pc:sldMk cId="2476005787" sldId="282"/>
            <ac:spMk id="3" creationId="{7175C77E-0F81-E999-5F8E-7E20341B4B11}"/>
          </ac:spMkLst>
        </pc:spChg>
        <pc:spChg chg="add">
          <ac:chgData name="Sofia Löwdahl" userId="24bbf9ba-b058-48c3-8c0b-21beb62c09cc" providerId="ADAL" clId="{B0807D72-3BDE-4BF3-B935-779B6E6E59EC}" dt="2024-08-18T17:59:06.748" v="4607" actId="26606"/>
          <ac:spMkLst>
            <pc:docMk/>
            <pc:sldMk cId="2476005787" sldId="282"/>
            <ac:spMk id="9" creationId="{45D37F4E-DDB4-456B-97E0-9937730A039F}"/>
          </ac:spMkLst>
        </pc:spChg>
        <pc:spChg chg="add">
          <ac:chgData name="Sofia Löwdahl" userId="24bbf9ba-b058-48c3-8c0b-21beb62c09cc" providerId="ADAL" clId="{B0807D72-3BDE-4BF3-B935-779B6E6E59EC}" dt="2024-08-18T17:59:06.748" v="4607" actId="26606"/>
          <ac:spMkLst>
            <pc:docMk/>
            <pc:sldMk cId="2476005787" sldId="282"/>
            <ac:spMk id="11" creationId="{B2DD41CD-8F47-4F56-AD12-4E2FF7696987}"/>
          </ac:spMkLst>
        </pc:spChg>
        <pc:picChg chg="add mod">
          <ac:chgData name="Sofia Löwdahl" userId="24bbf9ba-b058-48c3-8c0b-21beb62c09cc" providerId="ADAL" clId="{B0807D72-3BDE-4BF3-B935-779B6E6E59EC}" dt="2024-08-18T17:59:04.872" v="4606"/>
          <ac:picMkLst>
            <pc:docMk/>
            <pc:sldMk cId="2476005787" sldId="282"/>
            <ac:picMk id="4" creationId="{F2CA022F-D882-6DDF-E690-3280F1C5FC8B}"/>
          </ac:picMkLst>
        </pc:picChg>
      </pc:sldChg>
      <pc:sldChg chg="modSp add mod modNotesTx">
        <pc:chgData name="Sofia Löwdahl" userId="24bbf9ba-b058-48c3-8c0b-21beb62c09cc" providerId="ADAL" clId="{B0807D72-3BDE-4BF3-B935-779B6E6E59EC}" dt="2024-09-21T12:19:00.159" v="6765" actId="20577"/>
        <pc:sldMkLst>
          <pc:docMk/>
          <pc:sldMk cId="3465512444" sldId="283"/>
        </pc:sldMkLst>
        <pc:spChg chg="mod">
          <ac:chgData name="Sofia Löwdahl" userId="24bbf9ba-b058-48c3-8c0b-21beb62c09cc" providerId="ADAL" clId="{B0807D72-3BDE-4BF3-B935-779B6E6E59EC}" dt="2024-09-05T13:50:03.099" v="5168" actId="20577"/>
          <ac:spMkLst>
            <pc:docMk/>
            <pc:sldMk cId="3465512444" sldId="283"/>
            <ac:spMk id="2" creationId="{01314C9E-027A-D5FF-F855-FE1FA2C27A06}"/>
          </ac:spMkLst>
        </pc:spChg>
        <pc:spChg chg="mod">
          <ac:chgData name="Sofia Löwdahl" userId="24bbf9ba-b058-48c3-8c0b-21beb62c09cc" providerId="ADAL" clId="{B0807D72-3BDE-4BF3-B935-779B6E6E59EC}" dt="2024-09-21T12:19:00.159" v="6765" actId="20577"/>
          <ac:spMkLst>
            <pc:docMk/>
            <pc:sldMk cId="3465512444" sldId="283"/>
            <ac:spMk id="3" creationId="{009BD42D-EB6B-08E0-8BE0-A11BB400E68C}"/>
          </ac:spMkLst>
        </pc:spChg>
      </pc:sldChg>
      <pc:sldChg chg="modSp add mod modNotesTx">
        <pc:chgData name="Sofia Löwdahl" userId="24bbf9ba-b058-48c3-8c0b-21beb62c09cc" providerId="ADAL" clId="{B0807D72-3BDE-4BF3-B935-779B6E6E59EC}" dt="2024-09-21T12:28:30.450" v="7019" actId="20577"/>
        <pc:sldMkLst>
          <pc:docMk/>
          <pc:sldMk cId="4050354285" sldId="284"/>
        </pc:sldMkLst>
        <pc:spChg chg="mod">
          <ac:chgData name="Sofia Löwdahl" userId="24bbf9ba-b058-48c3-8c0b-21beb62c09cc" providerId="ADAL" clId="{B0807D72-3BDE-4BF3-B935-779B6E6E59EC}" dt="2024-09-12T18:45:34.754" v="5722" actId="20577"/>
          <ac:spMkLst>
            <pc:docMk/>
            <pc:sldMk cId="4050354285" sldId="284"/>
            <ac:spMk id="2" creationId="{87D22A1E-150F-BBA4-5978-99781028CDA1}"/>
          </ac:spMkLst>
        </pc:spChg>
        <pc:spChg chg="mod">
          <ac:chgData name="Sofia Löwdahl" userId="24bbf9ba-b058-48c3-8c0b-21beb62c09cc" providerId="ADAL" clId="{B0807D72-3BDE-4BF3-B935-779B6E6E59EC}" dt="2024-09-20T17:53:33.937" v="6285" actId="20577"/>
          <ac:spMkLst>
            <pc:docMk/>
            <pc:sldMk cId="4050354285" sldId="284"/>
            <ac:spMk id="3" creationId="{D1D2D822-C3AD-BE35-A740-19F426CEE7F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71CA1-8930-45BE-A8D8-E8E75AF6894A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5D3D1-37B4-4FEC-9C91-C7205EF33F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131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9609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933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5680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3729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4958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873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49448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88736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2313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341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10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225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98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7234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2488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dirty="0">
              <a:solidFill>
                <a:srgbClr val="FF0000"/>
              </a:solidFill>
              <a:latin typeface="Skolplus Text" panose="020F0402020204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0030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45D3D1-37B4-4FEC-9C91-C7205EF33F27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9363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E17EF9-DB4A-64BD-3C85-7AA99C9C4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35F4AD0-1B6F-BA0B-20B4-35E2DD531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E516AC-3630-E5EA-2A97-664DD6058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4BA569-5088-5353-4397-89543391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D1FA36-273E-FAD3-6582-EB862635A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959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D1702-5931-BB28-1E48-BA108BA2E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742D538-E95C-E307-1AD5-70F2780A9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D706B4-1445-98A6-1B64-11ED3AE52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CCE31A-EBB5-0063-A747-EDA5D5F4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FFBC62-DEB2-EF85-853B-D09A5576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191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7987252-4BA1-C94F-7CA2-19FD27B47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623DDD9-6868-B300-6F0A-DF1500A4D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332390-BA5F-0D66-064A-BECCDF91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23A682-DBF2-1A32-23BD-B1F21EDF9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760FC2-5CA4-BC6D-F3B3-C7DD9E52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22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BD6821-E02A-A7FA-0FC8-D26436FFF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216DA0-FCCB-6833-0F85-155D79924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44CEE7-5659-1389-BC1D-5C039F419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3ED108-99B6-065E-F727-9DF3249D4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6081BD-6FA0-E9D3-53FB-30C64290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228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B80CE0-6460-A87D-70F9-E84A43069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58712E5-25D7-38DF-234E-750E33E8E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504E16-E5D4-79EF-22FF-58F80F14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86FB0F-DFC8-B192-3857-CA89A942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ECBFBD-7BB1-96F8-1A21-B93F2BFC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5316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B0574F-494E-8E04-4FF0-24F1DAE5D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BD34C9-ED37-0A17-5381-06A16F8FF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B63822-58B6-AB52-7878-3AA534144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2AF5465-B51A-C80B-F028-43120A6AD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CAA5073-8FFC-1152-4681-236D411D1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980C64-C56D-B357-C1F8-4491942DA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9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C7609F-7ED4-E689-BD2A-84B5615AB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D94A57-4F52-219E-1707-AB1D6D90B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E3AB82B-EF5C-DA91-8ED2-07F0813FC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2113697-9BDC-6A39-08D0-1CBAA2702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541F3D5-53F4-7D39-4CC4-7783C87B9E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E084BF4-1AFD-80AE-F113-4A55306F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2864F58-6B9D-77B0-F16C-38DF04FB3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E3BACB3-FABC-D3F8-ED94-DD2DD219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57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A30919-6862-CC92-DEE7-E7FDCC23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4B2A15A-20F6-EBBE-0E47-6558B1E7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707AD65-E91A-D289-BEAC-3E0D93B09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7245ECB-2BFB-1A64-5AE2-3F94EC2A6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462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E165C29-AB41-1A90-53B9-5B961C93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6763BFA-7BA9-5DA8-CE45-915557006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6F39971-02E1-512D-64B7-9F9BB419A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749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FE9B01-C1CA-7CEF-A47A-BB0768E2D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46F126-D937-0B3F-7916-0EC7E5C84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2A24071-7498-0E8C-04D9-B21489025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56119BD-98FC-6377-235B-1E313635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5CC5D07-0736-9815-5A18-29BB30E01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6127D14-4CED-6876-EC5A-169A80CDD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006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489EFA-A463-964A-AD1C-83F41A3D3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CAFF65C-B705-7EA9-98E9-429E5ED42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9C02679-7BB0-B32B-7D88-8660BDFCA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3D1C01E-45C2-C4D0-ACF4-03F12680B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4B1B88-94FF-B0A7-53FD-51F7FF78C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BAAB905-A776-7AD7-7CD3-CB7B45E2A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85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7ADEE04-BA73-DB1E-CFE6-15E75F33E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625DC4-5DAC-5FDB-4729-C1FAE72D8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ADFC4B-BA75-EC5E-904D-F62BBFFF6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4C9D1C-142D-4E72-BA6E-1B5FE335B2BF}" type="datetimeFigureOut">
              <a:rPr lang="sv-SE" smtClean="0"/>
              <a:t>2024-09-21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71C1E5-F315-ABA8-3A7C-0CA6C914C9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E0DA54D-727F-DC47-8DF1-DFBF55198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67F7B9-1119-4E38-AD6E-F076533A3E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968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14@orebrohockeyungdom.s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4" name="Rectangle 103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3F789F5-01C6-1055-1979-B6AC5245A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303" y="634654"/>
            <a:ext cx="4185096" cy="3566160"/>
          </a:xfrm>
        </p:spPr>
        <p:txBody>
          <a:bodyPr anchor="b">
            <a:normAutofit/>
          </a:bodyPr>
          <a:lstStyle/>
          <a:p>
            <a:r>
              <a:rPr lang="sv-SE" sz="4800" b="1" dirty="0">
                <a:latin typeface="Skolplus Text" panose="020F0402020204020204" pitchFamily="34" charset="0"/>
              </a:rPr>
              <a:t>FÖRÄLDRAMÖTE</a:t>
            </a:r>
            <a:br>
              <a:rPr lang="sv-SE" sz="4800" b="1" dirty="0">
                <a:latin typeface="Skolplus Text" panose="020F0402020204020204" pitchFamily="34" charset="0"/>
              </a:rPr>
            </a:br>
            <a:r>
              <a:rPr lang="sv-SE" sz="4800" b="1" dirty="0">
                <a:latin typeface="Skolplus Text" panose="020F0402020204020204" pitchFamily="34" charset="0"/>
              </a:rPr>
              <a:t>2024-09-21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339DDAF-9F4D-B83E-648C-BE350BF6B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302" y="4629652"/>
            <a:ext cx="4185095" cy="1572768"/>
          </a:xfrm>
        </p:spPr>
        <p:txBody>
          <a:bodyPr>
            <a:normAutofit/>
          </a:bodyPr>
          <a:lstStyle/>
          <a:p>
            <a:r>
              <a:rPr lang="sv-SE" sz="4400" b="1" dirty="0">
                <a:latin typeface="Skolplus Text" panose="020F0402020204020204" pitchFamily="34" charset="0"/>
              </a:rPr>
              <a:t>Team -14</a:t>
            </a:r>
          </a:p>
        </p:txBody>
      </p:sp>
      <p:sp>
        <p:nvSpPr>
          <p:cNvPr id="1045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Örebro Hockey Ungdom">
            <a:extLst>
              <a:ext uri="{FF2B5EF4-FFF2-40B4-BE49-F238E27FC236}">
                <a16:creationId xmlns:a16="http://schemas.microsoft.com/office/drawing/2014/main" id="{52249CF7-D2FD-961C-5C9A-321A82C9F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04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960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1222521-396C-E764-22E4-7A36A3CCC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FÖRVÄNTASDOKUMENT FORT.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F72D95-195B-D03A-2748-AE299AC95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b="1" dirty="0">
                <a:solidFill>
                  <a:srgbClr val="FF0000"/>
                </a:solidFill>
                <a:latin typeface="Skolplus Text" panose="020F0402020204020204" pitchFamily="34" charset="0"/>
              </a:rPr>
              <a:t>Attityd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är en bra kompis. 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tar hänsyn till alla runt mig och är ödmjuk.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är hjälpsam, snäll och trevlig mot andra. 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ger andra beröm. 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har ordning och reda.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A7A0618-09B9-F2A2-B83E-18A44AA59A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36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7992E4C-A43C-C016-405A-4CA96F138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>
                <a:latin typeface="Skolplus Text" panose="020F0402020204020204" pitchFamily="34" charset="0"/>
              </a:rPr>
              <a:t>FÖRVÄNANSDOKUMENT FORTS.</a:t>
            </a:r>
            <a:endParaRPr lang="sv-SE" sz="5400" b="1" dirty="0">
              <a:latin typeface="Skolplus Text" panose="020F0402020204020204" pitchFamily="34" charset="0"/>
            </a:endParaRP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75C77E-0F81-E999-5F8E-7E20341B4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b="1" dirty="0">
                <a:solidFill>
                  <a:srgbClr val="FF0000"/>
                </a:solidFill>
                <a:latin typeface="Skolplus Text" panose="020F0402020204020204" pitchFamily="34" charset="0"/>
              </a:rPr>
              <a:t>Jag är Örebro Hockey Ungdom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För mig är skolan alltid viktigast. Funkar skolan, funkar det hemma, så funkar det i hockeyn!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ger alltid 100% vid träning och match.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vet att en bra inställning är avgörande för prestationen.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passar alltid tider till, och i samband med, match, träning, och andra aktiviteter med laget.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följer föreningens- och lagets regler och jag är förebild för Svensk Ishockey och Örebro Hockey Ungdom.</a:t>
            </a:r>
            <a:endParaRPr lang="sv-SE" sz="3200" dirty="0">
              <a:latin typeface="Skolplus Text" panose="020F0402020204020204" pitchFamily="34" charset="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2CA022F-D882-6DDF-E690-3280F1C5FC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00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14824D1-6654-A54F-3995-D158CA001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FÖRVÄNANSDOKUMENT FORTS.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8B2F44-DE0C-5FC2-56E1-FC346E09D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5"/>
            <a:ext cx="6713552" cy="4548145"/>
          </a:xfrm>
        </p:spPr>
        <p:txBody>
          <a:bodyPr anchor="t">
            <a:normAutofit lnSpcReduction="10000"/>
          </a:bodyPr>
          <a:lstStyle/>
          <a:p>
            <a:r>
              <a:rPr lang="sv-SE" sz="2400" b="1" dirty="0">
                <a:solidFill>
                  <a:srgbClr val="FF0000"/>
                </a:solidFill>
                <a:latin typeface="Skolplus Text" panose="020F0402020204020204" pitchFamily="34" charset="0"/>
              </a:rPr>
              <a:t>Match och Träning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gör som tränarna säger och accepterar deras beslut.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gör mitt bästa även när det känns tungt eller när jag är trött.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kritiserar aldrig domaren och hånar aldrig motståndaren. Istället fokuserar jag på mig själv och vårt lag.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har en positiv anda och peppar mina lagkamrater.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tackar alltid domarna och motståndarna efter matchen, oavsett resultat och händelser.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ser till att komma förberedd till match och träning.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Jag skall känna en glädje med min ishockey! </a:t>
            </a:r>
            <a:endParaRPr lang="sv-SE" sz="3200" dirty="0">
              <a:latin typeface="Skolplus Text" panose="020F0402020204020204" pitchFamily="34" charset="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E4FF0D9-B073-7461-4060-BEF871EBE8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55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F986BF3-F687-9B68-D69F-0306C2899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FÖRÄLDRAROLLER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EC33D0-7BB8-68B6-BE14-B319AFA79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7872864" cy="4119172"/>
          </a:xfrm>
        </p:spPr>
        <p:txBody>
          <a:bodyPr anchor="t">
            <a:normAutofit/>
          </a:bodyPr>
          <a:lstStyle/>
          <a:p>
            <a:r>
              <a:rPr lang="sv-SE" sz="2400" b="1" dirty="0">
                <a:latin typeface="Skolplus Text" panose="020F0402020204020204" pitchFamily="34" charset="0"/>
              </a:rPr>
              <a:t>Försäljningsansvarig: </a:t>
            </a:r>
            <a:r>
              <a:rPr lang="sv-SE" sz="2400" dirty="0">
                <a:latin typeface="Skolplus Text" panose="020F0402020204020204" pitchFamily="34" charset="0"/>
              </a:rPr>
              <a:t>Lisa Karlsson, Karin Gabrielsson, Hanna </a:t>
            </a:r>
            <a:r>
              <a:rPr lang="sv-SE" sz="2400" dirty="0" err="1">
                <a:latin typeface="Skolplus Text" panose="020F0402020204020204" pitchFamily="34" charset="0"/>
              </a:rPr>
              <a:t>Alpäng</a:t>
            </a:r>
            <a:endParaRPr lang="sv-SE" sz="2400" b="1" dirty="0">
              <a:latin typeface="Skolplus Text" panose="020F0402020204020204" pitchFamily="34" charset="0"/>
            </a:endParaRPr>
          </a:p>
          <a:p>
            <a:r>
              <a:rPr lang="sv-SE" sz="2400" b="1" dirty="0">
                <a:latin typeface="Skolplus Text" panose="020F0402020204020204" pitchFamily="34" charset="0"/>
              </a:rPr>
              <a:t>Ekonomiansvarig: </a:t>
            </a:r>
            <a:r>
              <a:rPr lang="sv-SE" sz="2400" dirty="0">
                <a:latin typeface="Skolplus Text" panose="020F0402020204020204" pitchFamily="34" charset="0"/>
              </a:rPr>
              <a:t>Sandra Grans</a:t>
            </a:r>
            <a:endParaRPr lang="sv-SE" sz="2400" b="1" dirty="0">
              <a:latin typeface="Skolplus Text" panose="020F0402020204020204" pitchFamily="34" charset="0"/>
            </a:endParaRPr>
          </a:p>
          <a:p>
            <a:r>
              <a:rPr lang="sv-SE" sz="2400" b="1" dirty="0">
                <a:latin typeface="Skolplus Text" panose="020F0402020204020204" pitchFamily="34" charset="0"/>
              </a:rPr>
              <a:t>Sponsoransvarig: </a:t>
            </a:r>
            <a:r>
              <a:rPr lang="sv-SE" sz="2400" dirty="0">
                <a:latin typeface="Skolplus Text" panose="020F0402020204020204" pitchFamily="34" charset="0"/>
              </a:rPr>
              <a:t>Tommy Jonsson, Mathias Östergren</a:t>
            </a:r>
            <a:endParaRPr lang="sv-SE" sz="2400" b="1" dirty="0">
              <a:latin typeface="Skolplus Text" panose="020F0402020204020204" pitchFamily="34" charset="0"/>
            </a:endParaRPr>
          </a:p>
          <a:p>
            <a:r>
              <a:rPr lang="sv-SE" sz="2400" b="1" dirty="0">
                <a:latin typeface="Skolplus Text" panose="020F0402020204020204" pitchFamily="34" charset="0"/>
              </a:rPr>
              <a:t>Cupansvarig: </a:t>
            </a:r>
            <a:r>
              <a:rPr lang="sv-SE" sz="2400" dirty="0">
                <a:latin typeface="Skolplus Text" panose="020F0402020204020204" pitchFamily="34" charset="0"/>
              </a:rPr>
              <a:t>Mikael Hulterström, Erik Sjölund, Linus Lindén</a:t>
            </a:r>
          </a:p>
          <a:p>
            <a:r>
              <a:rPr lang="sv-SE" sz="2400" b="1" dirty="0">
                <a:latin typeface="Skolplus Text" panose="020F0402020204020204" pitchFamily="34" charset="0"/>
              </a:rPr>
              <a:t>Sekretariatansvarig: </a:t>
            </a:r>
            <a:r>
              <a:rPr lang="sv-SE" sz="2400" dirty="0">
                <a:latin typeface="Skolplus Text" panose="020F0402020204020204" pitchFamily="34" charset="0"/>
              </a:rPr>
              <a:t>Fam </a:t>
            </a:r>
            <a:r>
              <a:rPr lang="sv-SE" sz="2400" dirty="0" err="1">
                <a:latin typeface="Skolplus Text" panose="020F0402020204020204" pitchFamily="34" charset="0"/>
              </a:rPr>
              <a:t>Clérissy</a:t>
            </a:r>
            <a:r>
              <a:rPr lang="sv-SE" sz="2400" dirty="0">
                <a:latin typeface="Skolplus Text" panose="020F0402020204020204" pitchFamily="34" charset="0"/>
              </a:rPr>
              <a:t>, Maria Pettersson</a:t>
            </a:r>
          </a:p>
          <a:p>
            <a:pPr marL="0" indent="0">
              <a:buNone/>
            </a:pPr>
            <a:r>
              <a:rPr lang="sv-SE" sz="2400" i="1" dirty="0">
                <a:latin typeface="Skolplus Text" panose="020F0402020204020204" pitchFamily="34" charset="0"/>
              </a:rPr>
              <a:t>Nytt för i år: När du är ansvarig för sekretariatet vid matcher ansvarar du även för att plocka fram </a:t>
            </a:r>
            <a:r>
              <a:rPr lang="sv-SE" sz="2400" i="1" dirty="0" err="1">
                <a:latin typeface="Skolplus Text" panose="020F0402020204020204" pitchFamily="34" charset="0"/>
              </a:rPr>
              <a:t>målburar,”sarg</a:t>
            </a:r>
            <a:r>
              <a:rPr lang="sv-SE" sz="2400" i="1" dirty="0">
                <a:latin typeface="Skolplus Text" panose="020F0402020204020204" pitchFamily="34" charset="0"/>
              </a:rPr>
              <a:t>” och bänkar.</a:t>
            </a:r>
          </a:p>
          <a:p>
            <a:r>
              <a:rPr lang="sv-SE" sz="2400" b="1" dirty="0">
                <a:latin typeface="Skolplus Text" panose="020F0402020204020204" pitchFamily="34" charset="0"/>
              </a:rPr>
              <a:t>Kioskansvarig: </a:t>
            </a:r>
            <a:r>
              <a:rPr lang="sv-SE" sz="2400" dirty="0">
                <a:latin typeface="Skolplus Text" panose="020F0402020204020204" pitchFamily="34" charset="0"/>
              </a:rPr>
              <a:t>Thomas Andersson</a:t>
            </a:r>
          </a:p>
          <a:p>
            <a:r>
              <a:rPr lang="sv-SE" sz="2400" b="1" dirty="0" err="1">
                <a:latin typeface="Skolplus Text" panose="020F0402020204020204" pitchFamily="34" charset="0"/>
              </a:rPr>
              <a:t>Instagramansvarig</a:t>
            </a:r>
            <a:r>
              <a:rPr lang="sv-SE" sz="2400" b="1" dirty="0">
                <a:latin typeface="Skolplus Text" panose="020F0402020204020204" pitchFamily="34" charset="0"/>
              </a:rPr>
              <a:t>: </a:t>
            </a:r>
            <a:endParaRPr lang="sv-SE" sz="2400" dirty="0">
              <a:latin typeface="Skolplus Text" panose="020F0402020204020204" pitchFamily="34" charset="0"/>
            </a:endParaRPr>
          </a:p>
        </p:txBody>
      </p:sp>
      <p:pic>
        <p:nvPicPr>
          <p:cNvPr id="4" name="Picture 4" descr="Örebro Hockey Ungdom">
            <a:extLst>
              <a:ext uri="{FF2B5EF4-FFF2-40B4-BE49-F238E27FC236}">
                <a16:creationId xmlns:a16="http://schemas.microsoft.com/office/drawing/2014/main" id="{20443373-423E-FBC1-6590-5D2CFEDCF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" r="1787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371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0045BC2-DF40-67BF-B895-4BB31808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REGISTRERING AV SPELARE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7677E5-38BF-6C9A-640D-0CA4B754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7379705" cy="4119172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Registrering av befintliga spelare: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Enkät via Forms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50 spelare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Registrering av nya spelare/ta bort spelare som slutar: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Maila: </a:t>
            </a:r>
            <a:r>
              <a:rPr lang="sv-SE" sz="2400" dirty="0">
                <a:latin typeface="Skolplus Text" panose="020F0402020204020204" pitchFamily="34" charset="0"/>
                <a:hlinkClick r:id="rId3"/>
              </a:rPr>
              <a:t>14@orebrohockeyungdom.se</a:t>
            </a:r>
            <a:r>
              <a:rPr lang="sv-SE" sz="2400" dirty="0">
                <a:latin typeface="Skolplus Text" panose="020F0402020204020204" pitchFamily="34" charset="0"/>
              </a:rPr>
              <a:t> </a:t>
            </a:r>
          </a:p>
          <a:p>
            <a:pPr marL="0" indent="0">
              <a:buNone/>
            </a:pPr>
            <a:endParaRPr lang="sv-SE" dirty="0">
              <a:latin typeface="Skolplus Text" panose="020F0402020204020204" pitchFamily="34" charset="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A44AC81-2899-5312-8F02-93B5B01DB99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720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ED8B3EA-1152-B1DE-7E52-C96E4C12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LAGET.SE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82F475-8009-1BF0-497C-318AB914C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lnSpcReduction="10000"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Uppdatera själv dina uppgifter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Svara på kallelser till träningar/matcher/aktiviteter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Det går att ändra sitt svar fram till 30 minuter innan start.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Sms:a någon av ledarna vid förhinder till match.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Viktigt att ni läser den information som publiceras!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Viktigt att respektera de datum som anges vid t.ex. försäljningar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På vilket sätt kommuniceras information bäst?</a:t>
            </a:r>
          </a:p>
          <a:p>
            <a:pPr marL="0" indent="0">
              <a:buNone/>
            </a:pPr>
            <a:r>
              <a:rPr lang="sv-SE" sz="2400" dirty="0">
                <a:latin typeface="Skolplus Text" panose="020F0402020204020204" pitchFamily="34" charset="0"/>
              </a:rPr>
              <a:t>   Nyhet? Mail?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Tips! Ladda ner </a:t>
            </a:r>
            <a:r>
              <a:rPr lang="sv-SE" sz="2400" dirty="0" err="1">
                <a:latin typeface="Skolplus Text" panose="020F0402020204020204" pitchFamily="34" charset="0"/>
              </a:rPr>
              <a:t>appen</a:t>
            </a:r>
            <a:endParaRPr lang="sv-SE" sz="2400" dirty="0">
              <a:latin typeface="Skolplus Text" panose="020F0402020204020204" pitchFamily="34" charset="0"/>
            </a:endParaRPr>
          </a:p>
          <a:p>
            <a:endParaRPr lang="sv-SE" sz="2200" dirty="0">
              <a:latin typeface="Skolplus Text" panose="020F0402020204020204" pitchFamily="34" charset="0"/>
            </a:endParaRPr>
          </a:p>
          <a:p>
            <a:endParaRPr lang="sv-SE" sz="22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6E3F619-157F-D4AD-E749-8D36286CB58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10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A8B9D0-6F0A-7B90-CA6E-832B06C5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LAGKASSA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076665-E351-4728-2F60-EEC15D241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Summa i lagkassan: 40.099:-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Den digitala lagkassan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Betalningsavier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Frågor om ekonomi och betalningar?</a:t>
            </a:r>
          </a:p>
          <a:p>
            <a:pPr>
              <a:buFontTx/>
              <a:buChar char="-"/>
            </a:pPr>
            <a:r>
              <a:rPr lang="sv-SE" sz="2400" dirty="0" err="1">
                <a:latin typeface="Skolplus Text" panose="020F0402020204020204" pitchFamily="34" charset="0"/>
              </a:rPr>
              <a:t>SMS:a</a:t>
            </a:r>
            <a:r>
              <a:rPr lang="sv-SE" sz="2400" dirty="0">
                <a:latin typeface="Skolplus Text" panose="020F0402020204020204" pitchFamily="34" charset="0"/>
              </a:rPr>
              <a:t>/ring: 0737775236 (Sandra)</a:t>
            </a:r>
          </a:p>
          <a:p>
            <a:pPr>
              <a:buFontTx/>
              <a:buChar char="-"/>
            </a:pPr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6C417C9-4C82-60E8-AAFF-AB978490CD5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61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74E599-7882-6846-9630-D6F694497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FÖRSÄLJNING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FEB2FA-2EBA-2B34-8725-BAB2DE250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Är 3 försäljningar/säsong lagom?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Två styrda försäljningar från föreningen:</a:t>
            </a:r>
          </a:p>
          <a:p>
            <a:pPr marL="0" indent="0">
              <a:buNone/>
            </a:pPr>
            <a:r>
              <a:rPr lang="sv-SE" sz="2400" dirty="0">
                <a:latin typeface="Skolplus Text" panose="020F0402020204020204" pitchFamily="34" charset="0"/>
              </a:rPr>
              <a:t>- Bingolotter till jul (ca 7 lotter)</a:t>
            </a:r>
          </a:p>
          <a:p>
            <a:pPr marL="0" indent="0">
              <a:buNone/>
            </a:pPr>
            <a:r>
              <a:rPr lang="sv-SE" sz="2400" dirty="0">
                <a:latin typeface="Skolplus Text" panose="020F0402020204020204" pitchFamily="34" charset="0"/>
              </a:rPr>
              <a:t>- Ytterligare en försäljningsaktivitet efter jul?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Finns det någon förälder som har kontakter/förslag på punktinsatser som laget kan genomföra?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Finns det något förslag på säljaktiviteter?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Är Forms ett bra sätt för att ta in beställningar?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7E3D677-2A30-BA82-C1FE-6CE6332207D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590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7D22A1E-150F-BBA4-5978-99781028C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KLÄDER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D2D822-C3AD-BE35-A740-19F426CEE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Inter Sport är föreningens avtalsleverantör.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Nya spelare som vill köpa kläder kontaktar Tommy.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Befintliga spelare som vuxit ur sina kläder kontaktar själva Inter Sport: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Föreningslogga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Initialer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Ej sponsortryck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Nästa beställning av kläder säsongen 2025/2026?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312737F-27B4-D39B-CC5A-6CB5EF976B7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35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7D22A1E-150F-BBA4-5978-99781028C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KIOSKVECKOR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D2D822-C3AD-BE35-A740-19F426CEE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Vecka 40, 41 och 49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Schema har skickats ut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Alla byten måste meddelas till Thomas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Nyckel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312737F-27B4-D39B-CC5A-6CB5EF976B7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354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87308A0-9441-4DD1-29AB-7BDB4018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DAGORDNING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2CB20D-F892-E9DB-2970-A35A888A8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3670734" cy="4119172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Presentation av ledare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Träning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Match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Cuper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Förväntningar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Materialförvaltare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Förväntansdokument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Föräldraroller</a:t>
            </a:r>
          </a:p>
          <a:p>
            <a:pPr>
              <a:buFontTx/>
              <a:buChar char="-"/>
            </a:pPr>
            <a:endParaRPr lang="sv-SE" sz="3200" dirty="0">
              <a:solidFill>
                <a:srgbClr val="FF0000"/>
              </a:solidFill>
              <a:latin typeface="Skolplus Text" panose="020F0402020204020204" pitchFamily="34" charset="0"/>
            </a:endParaRPr>
          </a:p>
        </p:txBody>
      </p:sp>
      <p:pic>
        <p:nvPicPr>
          <p:cNvPr id="4" name="Picture 4" descr="Örebro Hockey Ungdom">
            <a:extLst>
              <a:ext uri="{FF2B5EF4-FFF2-40B4-BE49-F238E27FC236}">
                <a16:creationId xmlns:a16="http://schemas.microsoft.com/office/drawing/2014/main" id="{BD65894C-0598-F82D-C25F-F82F51FCF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" r="1787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7B306087-541C-2899-0D04-B0A00FD6DEEE}"/>
              </a:ext>
            </a:extLst>
          </p:cNvPr>
          <p:cNvSpPr txBox="1">
            <a:spLocks/>
          </p:cNvSpPr>
          <p:nvPr/>
        </p:nvSpPr>
        <p:spPr>
          <a:xfrm>
            <a:off x="4415027" y="2072372"/>
            <a:ext cx="3670734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>
                <a:latin typeface="Skolplus Text" panose="020F0402020204020204" pitchFamily="34" charset="0"/>
              </a:rPr>
              <a:t>Registrering </a:t>
            </a:r>
            <a:r>
              <a:rPr lang="sv-SE" sz="2400" dirty="0">
                <a:latin typeface="Skolplus Text" panose="020F0402020204020204" pitchFamily="34" charset="0"/>
              </a:rPr>
              <a:t>av spelare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Laget.se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Lagkassa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Försäljning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Kläder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Kioskveckor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Till sist…</a:t>
            </a:r>
          </a:p>
        </p:txBody>
      </p:sp>
    </p:spTree>
    <p:extLst>
      <p:ext uri="{BB962C8B-B14F-4D97-AF65-F5344CB8AC3E}">
        <p14:creationId xmlns:p14="http://schemas.microsoft.com/office/powerpoint/2010/main" val="773018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737A3B-3796-FD10-EF46-A74850C88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TILL SIST…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04984B-E9A9-8F51-1A9C-98482D08C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Föräldrainformation 16/10</a:t>
            </a:r>
          </a:p>
          <a:p>
            <a:pPr marL="0" indent="0">
              <a:buNone/>
            </a:pPr>
            <a:r>
              <a:rPr lang="sv-SE" sz="2400" dirty="0">
                <a:latin typeface="Skolplus Text" panose="020F0402020204020204" pitchFamily="34" charset="0"/>
              </a:rPr>
              <a:t>- Hur du kan stötta ditt barn som hockeyförälder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Använd lagmailen vid frågor som ni tror att vi lagledare kan besvara/ta reda på svaret på.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Spelarna använder inte mobiltelefoner i omklädningsrummet.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Inga föräldrar eller syskon i båset.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Inga föräldrar väntar i korridoren utanför omklädningsrummen.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Frågor?</a:t>
            </a:r>
          </a:p>
          <a:p>
            <a:endParaRPr lang="sv-SE" dirty="0">
              <a:latin typeface="Skolplus Text" panose="020F0402020204020204" pitchFamily="34" charset="0"/>
            </a:endParaRPr>
          </a:p>
          <a:p>
            <a:endParaRPr lang="sv-SE" sz="22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B3E0226-0231-20A3-BC7A-9DBAC0453E4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72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87F90C9-35B2-F3F5-615B-D1656B6CD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PRESENTATION AV LEDARE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3C32B1-B46E-6371-5F68-6AF646BF5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lnSpcReduction="10000"/>
          </a:bodyPr>
          <a:lstStyle/>
          <a:p>
            <a:r>
              <a:rPr lang="sv-SE" sz="2400" b="1" dirty="0">
                <a:latin typeface="Skolplus Text" panose="020F0402020204020204" pitchFamily="34" charset="0"/>
              </a:rPr>
              <a:t>Tränare: </a:t>
            </a:r>
            <a:r>
              <a:rPr lang="sv-SE" sz="2400" dirty="0">
                <a:latin typeface="Skolplus Text" panose="020F0402020204020204" pitchFamily="34" charset="0"/>
              </a:rPr>
              <a:t>Anders Gabrielsson, Torbjörn Kalm, Mikael Hulterström, Marcus Bergman, Anderas Gustafsson, Christian Nilsson, Mats </a:t>
            </a:r>
            <a:r>
              <a:rPr lang="sv-SE" sz="2400" dirty="0" err="1">
                <a:latin typeface="Skolplus Text" panose="020F0402020204020204" pitchFamily="34" charset="0"/>
              </a:rPr>
              <a:t>Waldermarsson</a:t>
            </a:r>
            <a:r>
              <a:rPr lang="sv-SE" sz="2400" dirty="0">
                <a:latin typeface="Skolplus Text" panose="020F0402020204020204" pitchFamily="34" charset="0"/>
              </a:rPr>
              <a:t>, Gustav Johansson, Johan Adolfsson, Gustav Granlund, Göran Persson</a:t>
            </a:r>
          </a:p>
          <a:p>
            <a:endParaRPr lang="sv-SE" sz="2400" b="1" dirty="0">
              <a:latin typeface="Skolplus Text" panose="020F0402020204020204" pitchFamily="34" charset="0"/>
            </a:endParaRPr>
          </a:p>
          <a:p>
            <a:r>
              <a:rPr lang="sv-SE" sz="2400" b="1" dirty="0">
                <a:latin typeface="Skolplus Text" panose="020F0402020204020204" pitchFamily="34" charset="0"/>
              </a:rPr>
              <a:t>Materialförvaltare: </a:t>
            </a:r>
            <a:r>
              <a:rPr lang="sv-SE" sz="2400" dirty="0">
                <a:latin typeface="Skolplus Text" panose="020F0402020204020204" pitchFamily="34" charset="0"/>
              </a:rPr>
              <a:t>Sebastian Bäckström, Thord Israelsson, Jonas </a:t>
            </a:r>
            <a:r>
              <a:rPr lang="sv-SE" sz="2400" dirty="0" err="1">
                <a:latin typeface="Skolplus Text" panose="020F0402020204020204" pitchFamily="34" charset="0"/>
              </a:rPr>
              <a:t>Orrvik</a:t>
            </a:r>
            <a:r>
              <a:rPr lang="sv-SE" sz="2400" dirty="0">
                <a:latin typeface="Skolplus Text" panose="020F0402020204020204" pitchFamily="34" charset="0"/>
              </a:rPr>
              <a:t>, Magnus Lindén, Tommy Jonsson, Peter </a:t>
            </a:r>
            <a:r>
              <a:rPr lang="sv-SE" sz="2400" dirty="0" err="1">
                <a:latin typeface="Skolplus Text" panose="020F0402020204020204" pitchFamily="34" charset="0"/>
              </a:rPr>
              <a:t>Wirolainen</a:t>
            </a:r>
            <a:r>
              <a:rPr lang="sv-SE" sz="2400" dirty="0">
                <a:latin typeface="Skolplus Text" panose="020F0402020204020204" pitchFamily="34" charset="0"/>
              </a:rPr>
              <a:t>, Viktor Gunnarsson, </a:t>
            </a:r>
            <a:r>
              <a:rPr lang="sv-SE" sz="2400">
                <a:latin typeface="Skolplus Text" panose="020F0402020204020204" pitchFamily="34" charset="0"/>
              </a:rPr>
              <a:t>Mathias Östergren</a:t>
            </a:r>
            <a:endParaRPr lang="sv-SE" sz="2400" dirty="0">
              <a:latin typeface="Skolplus Text" panose="020F0402020204020204" pitchFamily="34" charset="0"/>
            </a:endParaRPr>
          </a:p>
          <a:p>
            <a:endParaRPr lang="sv-SE" sz="2400" b="1" dirty="0">
              <a:latin typeface="Skolplus Text" panose="020F0402020204020204" pitchFamily="34" charset="0"/>
            </a:endParaRPr>
          </a:p>
          <a:p>
            <a:r>
              <a:rPr lang="sv-SE" sz="2400" b="1" dirty="0">
                <a:latin typeface="Skolplus Text" panose="020F0402020204020204" pitchFamily="34" charset="0"/>
              </a:rPr>
              <a:t>Lagledare: </a:t>
            </a:r>
            <a:r>
              <a:rPr lang="sv-SE" sz="2400" dirty="0">
                <a:latin typeface="Skolplus Text" panose="020F0402020204020204" pitchFamily="34" charset="0"/>
              </a:rPr>
              <a:t>Sofia Löwdahl, Sara Lindström, Maria Gustafsson</a:t>
            </a:r>
            <a:endParaRPr lang="sv-SE" sz="2400" b="1" dirty="0">
              <a:latin typeface="Skolplus Text" panose="020F0402020204020204" pitchFamily="34" charset="0"/>
            </a:endParaRPr>
          </a:p>
          <a:p>
            <a:endParaRPr lang="sv-SE" sz="2200" b="1" dirty="0">
              <a:latin typeface="Skolplus Text" panose="020F0402020204020204" pitchFamily="34" charset="0"/>
            </a:endParaRPr>
          </a:p>
          <a:p>
            <a:endParaRPr lang="sv-SE" sz="2200" dirty="0">
              <a:latin typeface="Skolplus Text" panose="020F0402020204020204" pitchFamily="34" charset="0"/>
            </a:endParaRPr>
          </a:p>
        </p:txBody>
      </p:sp>
      <p:pic>
        <p:nvPicPr>
          <p:cNvPr id="4" name="Picture 4" descr="Örebro Hockey Ungdom">
            <a:extLst>
              <a:ext uri="{FF2B5EF4-FFF2-40B4-BE49-F238E27FC236}">
                <a16:creationId xmlns:a16="http://schemas.microsoft.com/office/drawing/2014/main" id="{664F4F9D-A959-AF1A-88AC-852344FB4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" r="1787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17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90CABA-4FBC-D981-53E6-A1E197FDA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TRÄNING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077922-CB29-6CC6-204D-90FC585E5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lnSpcReduction="10000"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Is = 3 pass per vecka</a:t>
            </a:r>
          </a:p>
          <a:p>
            <a:r>
              <a:rPr lang="sv-SE" sz="2400" dirty="0" err="1">
                <a:latin typeface="Skolplus Text" panose="020F0402020204020204" pitchFamily="34" charset="0"/>
              </a:rPr>
              <a:t>Fys</a:t>
            </a:r>
            <a:r>
              <a:rPr lang="sv-SE" sz="2400" dirty="0">
                <a:latin typeface="Skolplus Text" panose="020F0402020204020204" pitchFamily="34" charset="0"/>
              </a:rPr>
              <a:t> = 1 pass per vecka före lördagsträningen</a:t>
            </a:r>
          </a:p>
          <a:p>
            <a:pPr marL="0" indent="0">
              <a:buNone/>
            </a:pPr>
            <a:r>
              <a:rPr lang="sv-SE" sz="2400" dirty="0">
                <a:latin typeface="Skolplus Text" panose="020F0402020204020204" pitchFamily="34" charset="0"/>
              </a:rPr>
              <a:t>Kom ombytt och i tid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Fortsätta utveckla spelarnas hockeygrunder. 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Skapa trygghet, kamratskap och glädje till hockeyn.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Alla ska, när säsongen är slut, kunna knyta sina skridskor och klä på sig sin utrustning helt själv.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Att få mer spelförståelse.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Snabbhets- och koordinationsträning prioriteras.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Dusch efter träning och match.</a:t>
            </a:r>
          </a:p>
        </p:txBody>
      </p:sp>
      <p:pic>
        <p:nvPicPr>
          <p:cNvPr id="4" name="Picture 4" descr="Örebro Hockey Ungdom">
            <a:extLst>
              <a:ext uri="{FF2B5EF4-FFF2-40B4-BE49-F238E27FC236}">
                <a16:creationId xmlns:a16="http://schemas.microsoft.com/office/drawing/2014/main" id="{3C851D32-5DD1-CAB2-EE67-8B4958B67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" r="1787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233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1314C9E-027A-D5FF-F855-FE1FA2C27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MATCH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9BD42D-EB6B-08E0-8BE0-A11BB400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Flygande byten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Matchdag = Söndagar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6 anmälda lag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Nya lag var fjärde omgång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Samling 60 minuter innan matchstart</a:t>
            </a:r>
          </a:p>
        </p:txBody>
      </p:sp>
      <p:pic>
        <p:nvPicPr>
          <p:cNvPr id="4" name="Picture 4" descr="Örebro Hockey Ungdom">
            <a:extLst>
              <a:ext uri="{FF2B5EF4-FFF2-40B4-BE49-F238E27FC236}">
                <a16:creationId xmlns:a16="http://schemas.microsoft.com/office/drawing/2014/main" id="{D54A4036-057E-CC01-88FD-6134ADEF3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" r="1787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68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1314C9E-027A-D5FF-F855-FE1FA2C27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CUPER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9BD42D-EB6B-08E0-8BE0-A11BB400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2 cuper per barn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”Sova-borta-cup” i mars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Vi ska anordna en egen cup i Örebro i april</a:t>
            </a:r>
          </a:p>
        </p:txBody>
      </p:sp>
      <p:pic>
        <p:nvPicPr>
          <p:cNvPr id="4" name="Picture 4" descr="Örebro Hockey Ungdom">
            <a:extLst>
              <a:ext uri="{FF2B5EF4-FFF2-40B4-BE49-F238E27FC236}">
                <a16:creationId xmlns:a16="http://schemas.microsoft.com/office/drawing/2014/main" id="{D54A4036-057E-CC01-88FD-6134ADEF3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" r="1787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51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8B8DA63-4386-B039-C05F-F3BA0F25F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FÖRVÄNTNINGAR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1F93AB-3AA0-B0AF-39A6-64C89689D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Fair play – vara schysta kompisar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Inte prata illa om medspelare, motståndare, ledare eller domare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Komma i tid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216560D-865F-215E-FB9C-72657AC6B9B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82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3A26843-F9EA-ACF2-EDE5-6FB9A5422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MATERIALFÖRVALTARE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E498CC-32B8-1B64-02AA-533FC3880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638596"/>
          </a:xfrm>
        </p:spPr>
        <p:txBody>
          <a:bodyPr anchor="t">
            <a:normAutofit/>
          </a:bodyPr>
          <a:lstStyle/>
          <a:p>
            <a:r>
              <a:rPr lang="sv-SE" sz="2400" dirty="0">
                <a:latin typeface="Skolplus Text" panose="020F0402020204020204" pitchFamily="34" charset="0"/>
              </a:rPr>
              <a:t>Rätt storlek på skydd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Slipning av skridskor: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Rutiner för slipning (skridskor slipas på lördagar, lämna skridskorna med tån utåt i stället i lagförrådet efter fredagsträningen)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Skål på slipning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Platser för egen målvaktsutrustning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Materialansvar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Skridskoskydd</a:t>
            </a:r>
          </a:p>
          <a:p>
            <a:r>
              <a:rPr lang="sv-SE" sz="2400" dirty="0">
                <a:latin typeface="Skolplus Text" panose="020F0402020204020204" pitchFamily="34" charset="0"/>
              </a:rPr>
              <a:t>Backar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37452EB-298A-0607-89C2-33F24BB8148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989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A8AA688-A5D0-512F-CADB-5E12FECF6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v-SE" sz="5400" b="1" dirty="0">
                <a:latin typeface="Skolplus Text" panose="020F0402020204020204" pitchFamily="34" charset="0"/>
              </a:rPr>
              <a:t>FÖRVÄNTASDOKUMENT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371D1-FCBA-4443-FFDA-FFDDF2ED9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sv-SE" sz="2400" b="1" dirty="0">
                <a:solidFill>
                  <a:srgbClr val="FF0000"/>
                </a:solidFill>
                <a:latin typeface="Skolplus Text" panose="020F0402020204020204" pitchFamily="34" charset="0"/>
              </a:rPr>
              <a:t>I </a:t>
            </a:r>
            <a:r>
              <a:rPr lang="sv-SE" sz="2400" b="1" dirty="0" err="1">
                <a:solidFill>
                  <a:srgbClr val="FF0000"/>
                </a:solidFill>
                <a:latin typeface="Skolplus Text" panose="020F0402020204020204" pitchFamily="34" charset="0"/>
              </a:rPr>
              <a:t>ÖHU:s</a:t>
            </a:r>
            <a:r>
              <a:rPr lang="sv-SE" sz="2400" b="1" dirty="0">
                <a:solidFill>
                  <a:srgbClr val="FF0000"/>
                </a:solidFill>
                <a:latin typeface="Skolplus Text" panose="020F0402020204020204" pitchFamily="34" charset="0"/>
              </a:rPr>
              <a:t> Hockeyfamilj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Retar eller mobbar jag aldrig någon annan.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Uppträder jag på ett schysst sätt och använder inte svordomar, könsord eller rasistiska ord.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Ställer jag upp för andra och är hjälpsam.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 Hälsar jag på alla medlemmar i föreningen.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Lyssnar jag på tränare, ledare och de spelare som har ordet. </a:t>
            </a:r>
          </a:p>
          <a:p>
            <a:pPr>
              <a:buFontTx/>
              <a:buChar char="-"/>
            </a:pPr>
            <a:r>
              <a:rPr lang="sv-SE" sz="2400" dirty="0">
                <a:latin typeface="Skolplus Text" panose="020F0402020204020204" pitchFamily="34" charset="0"/>
              </a:rPr>
              <a:t>Peppar och höjer jag andra vid misstag.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A7D35DE-ACD7-EA75-C039-42C4A0C34E6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4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569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3654</TotalTime>
  <Words>970</Words>
  <Application>Microsoft Office PowerPoint</Application>
  <PresentationFormat>Bredbild</PresentationFormat>
  <Paragraphs>165</Paragraphs>
  <Slides>20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5" baseType="lpstr">
      <vt:lpstr>Aptos</vt:lpstr>
      <vt:lpstr>Aptos Display</vt:lpstr>
      <vt:lpstr>Arial</vt:lpstr>
      <vt:lpstr>Skolplus Text</vt:lpstr>
      <vt:lpstr>Office-tema</vt:lpstr>
      <vt:lpstr>FÖRÄLDRAMÖTE 2024-09-21</vt:lpstr>
      <vt:lpstr>DAGORDNING</vt:lpstr>
      <vt:lpstr>PRESENTATION AV LEDARE</vt:lpstr>
      <vt:lpstr>TRÄNING</vt:lpstr>
      <vt:lpstr>MATCH</vt:lpstr>
      <vt:lpstr>CUPER</vt:lpstr>
      <vt:lpstr>FÖRVÄNTNINGAR</vt:lpstr>
      <vt:lpstr>MATERIALFÖRVALTARE</vt:lpstr>
      <vt:lpstr>FÖRVÄNTASDOKUMENT</vt:lpstr>
      <vt:lpstr>FÖRVÄNTASDOKUMENT FORT.</vt:lpstr>
      <vt:lpstr>FÖRVÄNANSDOKUMENT FORTS.</vt:lpstr>
      <vt:lpstr>FÖRVÄNANSDOKUMENT FORTS.</vt:lpstr>
      <vt:lpstr>FÖRÄLDRAROLLER</vt:lpstr>
      <vt:lpstr>REGISTRERING AV SPELARE</vt:lpstr>
      <vt:lpstr>LAGET.SE</vt:lpstr>
      <vt:lpstr>LAGKASSA</vt:lpstr>
      <vt:lpstr>FÖRSÄLJNING</vt:lpstr>
      <vt:lpstr>KLÄDER</vt:lpstr>
      <vt:lpstr>KIOSKVECKOR</vt:lpstr>
      <vt:lpstr>TILL SIST…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Sofia Löwdahl</dc:creator>
  <cp:lastModifiedBy>Sofia Löwdahl</cp:lastModifiedBy>
  <cp:revision>1</cp:revision>
  <dcterms:created xsi:type="dcterms:W3CDTF">2024-08-18T11:46:56Z</dcterms:created>
  <dcterms:modified xsi:type="dcterms:W3CDTF">2024-09-21T12:30:47Z</dcterms:modified>
</cp:coreProperties>
</file>