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70" r:id="rId5"/>
    <p:sldId id="271" r:id="rId6"/>
    <p:sldId id="272" r:id="rId7"/>
    <p:sldId id="280" r:id="rId8"/>
    <p:sldId id="261" r:id="rId9"/>
    <p:sldId id="284" r:id="rId10"/>
    <p:sldId id="264" r:id="rId11"/>
    <p:sldId id="299" r:id="rId12"/>
    <p:sldId id="265" r:id="rId13"/>
    <p:sldId id="297" r:id="rId14"/>
    <p:sldId id="260" r:id="rId15"/>
    <p:sldId id="26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A7448-E78F-44DC-AF3A-76D6ABB45CEB}" v="23" dt="2023-09-25T16:05:27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Löwdahl" userId="24bbf9ba-b058-48c3-8c0b-21beb62c09cc" providerId="ADAL" clId="{745A7448-E78F-44DC-AF3A-76D6ABB45CEB}"/>
    <pc:docChg chg="custSel modSld">
      <pc:chgData name="Sofia Löwdahl" userId="24bbf9ba-b058-48c3-8c0b-21beb62c09cc" providerId="ADAL" clId="{745A7448-E78F-44DC-AF3A-76D6ABB45CEB}" dt="2023-09-28T14:32:47.892" v="1472" actId="20577"/>
      <pc:docMkLst>
        <pc:docMk/>
      </pc:docMkLst>
      <pc:sldChg chg="modSp mod">
        <pc:chgData name="Sofia Löwdahl" userId="24bbf9ba-b058-48c3-8c0b-21beb62c09cc" providerId="ADAL" clId="{745A7448-E78F-44DC-AF3A-76D6ABB45CEB}" dt="2023-09-24T09:41:16.720" v="958" actId="20577"/>
        <pc:sldMkLst>
          <pc:docMk/>
          <pc:sldMk cId="2458190336" sldId="257"/>
        </pc:sldMkLst>
        <pc:spChg chg="mod">
          <ac:chgData name="Sofia Löwdahl" userId="24bbf9ba-b058-48c3-8c0b-21beb62c09cc" providerId="ADAL" clId="{745A7448-E78F-44DC-AF3A-76D6ABB45CEB}" dt="2023-09-24T09:41:16.720" v="958" actId="20577"/>
          <ac:spMkLst>
            <pc:docMk/>
            <pc:sldMk cId="2458190336" sldId="257"/>
            <ac:spMk id="3" creationId="{098AC76F-91B7-413C-B1AC-E795038EFFF4}"/>
          </ac:spMkLst>
        </pc:spChg>
      </pc:sldChg>
      <pc:sldChg chg="modSp mod">
        <pc:chgData name="Sofia Löwdahl" userId="24bbf9ba-b058-48c3-8c0b-21beb62c09cc" providerId="ADAL" clId="{745A7448-E78F-44DC-AF3A-76D6ABB45CEB}" dt="2023-09-25T16:37:08.056" v="1399" actId="5793"/>
        <pc:sldMkLst>
          <pc:docMk/>
          <pc:sldMk cId="823508415" sldId="258"/>
        </pc:sldMkLst>
        <pc:spChg chg="mod">
          <ac:chgData name="Sofia Löwdahl" userId="24bbf9ba-b058-48c3-8c0b-21beb62c09cc" providerId="ADAL" clId="{745A7448-E78F-44DC-AF3A-76D6ABB45CEB}" dt="2023-09-25T16:37:08.056" v="1399" actId="5793"/>
          <ac:spMkLst>
            <pc:docMk/>
            <pc:sldMk cId="823508415" sldId="258"/>
            <ac:spMk id="3" creationId="{7089319C-7301-479C-9688-5BC8873E5191}"/>
          </ac:spMkLst>
        </pc:spChg>
      </pc:sldChg>
      <pc:sldChg chg="modSp mod">
        <pc:chgData name="Sofia Löwdahl" userId="24bbf9ba-b058-48c3-8c0b-21beb62c09cc" providerId="ADAL" clId="{745A7448-E78F-44DC-AF3A-76D6ABB45CEB}" dt="2023-09-24T09:42:45.342" v="962" actId="20577"/>
        <pc:sldMkLst>
          <pc:docMk/>
          <pc:sldMk cId="612830663" sldId="260"/>
        </pc:sldMkLst>
        <pc:spChg chg="mod">
          <ac:chgData name="Sofia Löwdahl" userId="24bbf9ba-b058-48c3-8c0b-21beb62c09cc" providerId="ADAL" clId="{745A7448-E78F-44DC-AF3A-76D6ABB45CEB}" dt="2023-09-24T09:42:45.342" v="962" actId="20577"/>
          <ac:spMkLst>
            <pc:docMk/>
            <pc:sldMk cId="612830663" sldId="260"/>
            <ac:spMk id="3" creationId="{87F4AAE3-FD49-4F77-8BA7-2F9B30712B1E}"/>
          </ac:spMkLst>
        </pc:spChg>
      </pc:sldChg>
      <pc:sldChg chg="modSp mod">
        <pc:chgData name="Sofia Löwdahl" userId="24bbf9ba-b058-48c3-8c0b-21beb62c09cc" providerId="ADAL" clId="{745A7448-E78F-44DC-AF3A-76D6ABB45CEB}" dt="2023-09-28T14:32:47.892" v="1472" actId="20577"/>
        <pc:sldMkLst>
          <pc:docMk/>
          <pc:sldMk cId="1349492826" sldId="261"/>
        </pc:sldMkLst>
        <pc:spChg chg="mod">
          <ac:chgData name="Sofia Löwdahl" userId="24bbf9ba-b058-48c3-8c0b-21beb62c09cc" providerId="ADAL" clId="{745A7448-E78F-44DC-AF3A-76D6ABB45CEB}" dt="2023-09-28T14:32:47.892" v="1472" actId="20577"/>
          <ac:spMkLst>
            <pc:docMk/>
            <pc:sldMk cId="1349492826" sldId="261"/>
            <ac:spMk id="3" creationId="{68BAE211-14B8-427C-9DD5-660E5738DFB4}"/>
          </ac:spMkLst>
        </pc:spChg>
      </pc:sldChg>
      <pc:sldChg chg="modSp mod">
        <pc:chgData name="Sofia Löwdahl" userId="24bbf9ba-b058-48c3-8c0b-21beb62c09cc" providerId="ADAL" clId="{745A7448-E78F-44DC-AF3A-76D6ABB45CEB}" dt="2023-09-25T16:35:27.215" v="1348" actId="20577"/>
        <pc:sldMkLst>
          <pc:docMk/>
          <pc:sldMk cId="1406667032" sldId="264"/>
        </pc:sldMkLst>
        <pc:spChg chg="mod">
          <ac:chgData name="Sofia Löwdahl" userId="24bbf9ba-b058-48c3-8c0b-21beb62c09cc" providerId="ADAL" clId="{745A7448-E78F-44DC-AF3A-76D6ABB45CEB}" dt="2023-09-25T16:35:27.215" v="1348" actId="20577"/>
          <ac:spMkLst>
            <pc:docMk/>
            <pc:sldMk cId="1406667032" sldId="264"/>
            <ac:spMk id="3" creationId="{78BB9225-CA9D-4727-B9BF-40A8D65804E7}"/>
          </ac:spMkLst>
        </pc:spChg>
      </pc:sldChg>
      <pc:sldChg chg="addSp delSp modSp mod">
        <pc:chgData name="Sofia Löwdahl" userId="24bbf9ba-b058-48c3-8c0b-21beb62c09cc" providerId="ADAL" clId="{745A7448-E78F-44DC-AF3A-76D6ABB45CEB}" dt="2023-09-25T16:05:40.573" v="1300" actId="20577"/>
        <pc:sldMkLst>
          <pc:docMk/>
          <pc:sldMk cId="3507717026" sldId="265"/>
        </pc:sldMkLst>
        <pc:spChg chg="mod">
          <ac:chgData name="Sofia Löwdahl" userId="24bbf9ba-b058-48c3-8c0b-21beb62c09cc" providerId="ADAL" clId="{745A7448-E78F-44DC-AF3A-76D6ABB45CEB}" dt="2023-09-25T16:05:40.573" v="1300" actId="20577"/>
          <ac:spMkLst>
            <pc:docMk/>
            <pc:sldMk cId="3507717026" sldId="265"/>
            <ac:spMk id="3" creationId="{5F9D7A06-94CD-40D0-8BE1-E63B199B60AC}"/>
          </ac:spMkLst>
        </pc:spChg>
        <pc:picChg chg="add mod">
          <ac:chgData name="Sofia Löwdahl" userId="24bbf9ba-b058-48c3-8c0b-21beb62c09cc" providerId="ADAL" clId="{745A7448-E78F-44DC-AF3A-76D6ABB45CEB}" dt="2023-09-25T16:05:22.853" v="1296" actId="1076"/>
          <ac:picMkLst>
            <pc:docMk/>
            <pc:sldMk cId="3507717026" sldId="265"/>
            <ac:picMk id="5" creationId="{76E34A6B-A460-5454-C570-5C14CB5489F4}"/>
          </ac:picMkLst>
        </pc:picChg>
        <pc:picChg chg="del">
          <ac:chgData name="Sofia Löwdahl" userId="24bbf9ba-b058-48c3-8c0b-21beb62c09cc" providerId="ADAL" clId="{745A7448-E78F-44DC-AF3A-76D6ABB45CEB}" dt="2023-09-21T16:40:39.170" v="573" actId="478"/>
          <ac:picMkLst>
            <pc:docMk/>
            <pc:sldMk cId="3507717026" sldId="265"/>
            <ac:picMk id="6" creationId="{7B152412-75BB-4B25-51AB-B12D1C0A7C9E}"/>
          </ac:picMkLst>
        </pc:picChg>
        <pc:picChg chg="del">
          <ac:chgData name="Sofia Löwdahl" userId="24bbf9ba-b058-48c3-8c0b-21beb62c09cc" providerId="ADAL" clId="{745A7448-E78F-44DC-AF3A-76D6ABB45CEB}" dt="2023-09-21T16:40:37.715" v="571" actId="478"/>
          <ac:picMkLst>
            <pc:docMk/>
            <pc:sldMk cId="3507717026" sldId="265"/>
            <ac:picMk id="8" creationId="{9C810F2B-21B8-10D6-FEF9-FC2CED0E1BD9}"/>
          </ac:picMkLst>
        </pc:picChg>
        <pc:picChg chg="del">
          <ac:chgData name="Sofia Löwdahl" userId="24bbf9ba-b058-48c3-8c0b-21beb62c09cc" providerId="ADAL" clId="{745A7448-E78F-44DC-AF3A-76D6ABB45CEB}" dt="2023-09-21T16:40:38.370" v="572" actId="478"/>
          <ac:picMkLst>
            <pc:docMk/>
            <pc:sldMk cId="3507717026" sldId="265"/>
            <ac:picMk id="12" creationId="{2C67545E-200A-A4F1-174D-8F346D02E2A1}"/>
          </ac:picMkLst>
        </pc:picChg>
        <pc:picChg chg="mod">
          <ac:chgData name="Sofia Löwdahl" userId="24bbf9ba-b058-48c3-8c0b-21beb62c09cc" providerId="ADAL" clId="{745A7448-E78F-44DC-AF3A-76D6ABB45CEB}" dt="2023-09-25T16:05:25.354" v="1297" actId="1076"/>
          <ac:picMkLst>
            <pc:docMk/>
            <pc:sldMk cId="3507717026" sldId="265"/>
            <ac:picMk id="1026" creationId="{382AE09F-DDFA-0A8E-84FD-A2B81EABF25E}"/>
          </ac:picMkLst>
        </pc:picChg>
        <pc:picChg chg="add mod">
          <ac:chgData name="Sofia Löwdahl" userId="24bbf9ba-b058-48c3-8c0b-21beb62c09cc" providerId="ADAL" clId="{745A7448-E78F-44DC-AF3A-76D6ABB45CEB}" dt="2023-09-25T16:05:27.102" v="1298" actId="1076"/>
          <ac:picMkLst>
            <pc:docMk/>
            <pc:sldMk cId="3507717026" sldId="265"/>
            <ac:picMk id="1028" creationId="{D3FEE49B-7274-861F-3BEE-4A0213853D35}"/>
          </ac:picMkLst>
        </pc:picChg>
        <pc:picChg chg="del">
          <ac:chgData name="Sofia Löwdahl" userId="24bbf9ba-b058-48c3-8c0b-21beb62c09cc" providerId="ADAL" clId="{745A7448-E78F-44DC-AF3A-76D6ABB45CEB}" dt="2023-09-21T16:42:52.290" v="710" actId="478"/>
          <ac:picMkLst>
            <pc:docMk/>
            <pc:sldMk cId="3507717026" sldId="265"/>
            <ac:picMk id="1030" creationId="{7BD72879-F476-D084-BE9E-31E32E4051E1}"/>
          </ac:picMkLst>
        </pc:picChg>
      </pc:sldChg>
      <pc:sldChg chg="modSp mod">
        <pc:chgData name="Sofia Löwdahl" userId="24bbf9ba-b058-48c3-8c0b-21beb62c09cc" providerId="ADAL" clId="{745A7448-E78F-44DC-AF3A-76D6ABB45CEB}" dt="2023-09-25T16:34:28.732" v="1325" actId="207"/>
        <pc:sldMkLst>
          <pc:docMk/>
          <pc:sldMk cId="2802512851" sldId="280"/>
        </pc:sldMkLst>
        <pc:spChg chg="mod">
          <ac:chgData name="Sofia Löwdahl" userId="24bbf9ba-b058-48c3-8c0b-21beb62c09cc" providerId="ADAL" clId="{745A7448-E78F-44DC-AF3A-76D6ABB45CEB}" dt="2023-09-25T16:34:28.732" v="1325" actId="207"/>
          <ac:spMkLst>
            <pc:docMk/>
            <pc:sldMk cId="2802512851" sldId="280"/>
            <ac:spMk id="3" creationId="{413FF541-9FB6-4950-B70A-61227577BA62}"/>
          </ac:spMkLst>
        </pc:spChg>
      </pc:sldChg>
      <pc:sldChg chg="modSp mod">
        <pc:chgData name="Sofia Löwdahl" userId="24bbf9ba-b058-48c3-8c0b-21beb62c09cc" providerId="ADAL" clId="{745A7448-E78F-44DC-AF3A-76D6ABB45CEB}" dt="2023-09-21T16:33:46.761" v="145" actId="20577"/>
        <pc:sldMkLst>
          <pc:docMk/>
          <pc:sldMk cId="3214042245" sldId="284"/>
        </pc:sldMkLst>
        <pc:spChg chg="mod">
          <ac:chgData name="Sofia Löwdahl" userId="24bbf9ba-b058-48c3-8c0b-21beb62c09cc" providerId="ADAL" clId="{745A7448-E78F-44DC-AF3A-76D6ABB45CEB}" dt="2023-09-21T16:33:46.761" v="145" actId="20577"/>
          <ac:spMkLst>
            <pc:docMk/>
            <pc:sldMk cId="3214042245" sldId="284"/>
            <ac:spMk id="3" creationId="{78BB9225-CA9D-4727-B9BF-40A8D65804E7}"/>
          </ac:spMkLst>
        </pc:spChg>
      </pc:sldChg>
      <pc:sldChg chg="modSp mod">
        <pc:chgData name="Sofia Löwdahl" userId="24bbf9ba-b058-48c3-8c0b-21beb62c09cc" providerId="ADAL" clId="{745A7448-E78F-44DC-AF3A-76D6ABB45CEB}" dt="2023-09-25T16:37:57.444" v="1404" actId="20577"/>
        <pc:sldMkLst>
          <pc:docMk/>
          <pc:sldMk cId="3625397350" sldId="297"/>
        </pc:sldMkLst>
        <pc:spChg chg="mod">
          <ac:chgData name="Sofia Löwdahl" userId="24bbf9ba-b058-48c3-8c0b-21beb62c09cc" providerId="ADAL" clId="{745A7448-E78F-44DC-AF3A-76D6ABB45CEB}" dt="2023-09-24T09:40:12.954" v="863" actId="20577"/>
          <ac:spMkLst>
            <pc:docMk/>
            <pc:sldMk cId="3625397350" sldId="297"/>
            <ac:spMk id="2" creationId="{587B55B0-11EC-45B3-ABA0-3E90E47DB91E}"/>
          </ac:spMkLst>
        </pc:spChg>
        <pc:spChg chg="mod">
          <ac:chgData name="Sofia Löwdahl" userId="24bbf9ba-b058-48c3-8c0b-21beb62c09cc" providerId="ADAL" clId="{745A7448-E78F-44DC-AF3A-76D6ABB45CEB}" dt="2023-09-25T16:37:57.444" v="1404" actId="20577"/>
          <ac:spMkLst>
            <pc:docMk/>
            <pc:sldMk cId="3625397350" sldId="297"/>
            <ac:spMk id="3" creationId="{42C67AF3-1D8F-419A-BF42-52F4E468489C}"/>
          </ac:spMkLst>
        </pc:spChg>
      </pc:sldChg>
      <pc:sldChg chg="modSp mod">
        <pc:chgData name="Sofia Löwdahl" userId="24bbf9ba-b058-48c3-8c0b-21beb62c09cc" providerId="ADAL" clId="{745A7448-E78F-44DC-AF3A-76D6ABB45CEB}" dt="2023-09-26T07:49:29.293" v="1406" actId="20577"/>
        <pc:sldMkLst>
          <pc:docMk/>
          <pc:sldMk cId="2201369613" sldId="299"/>
        </pc:sldMkLst>
        <pc:spChg chg="mod">
          <ac:chgData name="Sofia Löwdahl" userId="24bbf9ba-b058-48c3-8c0b-21beb62c09cc" providerId="ADAL" clId="{745A7448-E78F-44DC-AF3A-76D6ABB45CEB}" dt="2023-09-26T07:49:29.293" v="1406" actId="20577"/>
          <ac:spMkLst>
            <pc:docMk/>
            <pc:sldMk cId="2201369613" sldId="299"/>
            <ac:spMk id="3" creationId="{78BB9225-CA9D-4727-B9BF-40A8D65804E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C1E51D-CA7A-2540-908B-02BE3527751C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AB3C06B-E453-5A4B-8BAE-B8093FC0AD78}">
      <dgm:prSet phldrT="[Text]"/>
      <dgm:spPr/>
      <dgm:t>
        <a:bodyPr/>
        <a:lstStyle/>
        <a:p>
          <a:r>
            <a:rPr lang="sv-SE" b="1" dirty="0"/>
            <a:t>Utbildar</a:t>
          </a:r>
        </a:p>
      </dgm:t>
    </dgm:pt>
    <dgm:pt modelId="{543E3D80-0153-6F4E-9DB4-9FD761368396}" type="parTrans" cxnId="{5C84A46C-F1F1-D642-A966-E561967FAFE2}">
      <dgm:prSet/>
      <dgm:spPr/>
      <dgm:t>
        <a:bodyPr/>
        <a:lstStyle/>
        <a:p>
          <a:endParaRPr lang="sv-SE"/>
        </a:p>
      </dgm:t>
    </dgm:pt>
    <dgm:pt modelId="{2663117F-E5D8-984D-B7EE-C2D58F9AAAD5}" type="sibTrans" cxnId="{5C84A46C-F1F1-D642-A966-E561967FAFE2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F3834E69-2F93-944F-B95F-38A9821AFA4D}">
      <dgm:prSet phldrT="[Text]"/>
      <dgm:spPr/>
      <dgm:t>
        <a:bodyPr/>
        <a:lstStyle/>
        <a:p>
          <a:r>
            <a:rPr lang="sv-SE" b="1" dirty="0"/>
            <a:t>Ödmjuka</a:t>
          </a:r>
        </a:p>
      </dgm:t>
    </dgm:pt>
    <dgm:pt modelId="{C72A2F19-F46E-804C-9E31-30D33F9EB40A}" type="parTrans" cxnId="{9F101184-BE41-A34E-8813-CD40304FD38F}">
      <dgm:prSet/>
      <dgm:spPr/>
      <dgm:t>
        <a:bodyPr/>
        <a:lstStyle/>
        <a:p>
          <a:endParaRPr lang="sv-SE"/>
        </a:p>
      </dgm:t>
    </dgm:pt>
    <dgm:pt modelId="{4D64B5E3-24E1-EC40-ADA3-59C325AD6A0C}" type="sibTrans" cxnId="{9F101184-BE41-A34E-8813-CD40304FD38F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DAB6D14E-762D-564B-AA2A-9E1A0850412C}">
      <dgm:prSet phldrT="[Text]"/>
      <dgm:spPr/>
      <dgm:t>
        <a:bodyPr/>
        <a:lstStyle/>
        <a:p>
          <a:r>
            <a:rPr lang="sv-SE" b="1" dirty="0"/>
            <a:t>Växa</a:t>
          </a:r>
        </a:p>
      </dgm:t>
    </dgm:pt>
    <dgm:pt modelId="{B0D19134-3E20-5D4E-849B-5188DC46CF40}" type="parTrans" cxnId="{B4981EC3-39F3-0941-9E79-D81B5513E5EE}">
      <dgm:prSet/>
      <dgm:spPr/>
      <dgm:t>
        <a:bodyPr/>
        <a:lstStyle/>
        <a:p>
          <a:endParaRPr lang="sv-SE"/>
        </a:p>
      </dgm:t>
    </dgm:pt>
    <dgm:pt modelId="{19FEAA89-DC84-5E48-B494-E8C8FF03823A}" type="sibTrans" cxnId="{B4981EC3-39F3-0941-9E79-D81B5513E5EE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81B9B6D3-1747-2E4F-A067-50B17544010B}">
      <dgm:prSet phldrT="[Text]"/>
      <dgm:spPr/>
      <dgm:t>
        <a:bodyPr/>
        <a:lstStyle/>
        <a:p>
          <a:r>
            <a:rPr lang="sv-SE" b="1" dirty="0"/>
            <a:t>Trygga</a:t>
          </a:r>
        </a:p>
      </dgm:t>
    </dgm:pt>
    <dgm:pt modelId="{0EE48016-CE82-9F44-9056-4EF0C5E0D33B}" type="parTrans" cxnId="{E1E6F205-3856-4046-BB5A-019204F0327F}">
      <dgm:prSet/>
      <dgm:spPr/>
      <dgm:t>
        <a:bodyPr/>
        <a:lstStyle/>
        <a:p>
          <a:endParaRPr lang="sv-SE"/>
        </a:p>
      </dgm:t>
    </dgm:pt>
    <dgm:pt modelId="{56490728-E2A2-D444-9B5B-DFD0FC0220B7}" type="sibTrans" cxnId="{E1E6F205-3856-4046-BB5A-019204F0327F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428EF7A4-AB94-9541-9B17-A3575E18A6E7}">
      <dgm:prSet phldrT="[Text]"/>
      <dgm:spPr/>
      <dgm:t>
        <a:bodyPr/>
        <a:lstStyle/>
        <a:p>
          <a:r>
            <a:rPr lang="sv-SE" b="1" dirty="0"/>
            <a:t>Respektera</a:t>
          </a:r>
        </a:p>
      </dgm:t>
    </dgm:pt>
    <dgm:pt modelId="{D729E749-1D12-9449-8134-BA2DADBA26CF}" type="parTrans" cxnId="{91BA60B0-99CE-DB41-90F8-D611CF2D7D60}">
      <dgm:prSet/>
      <dgm:spPr/>
      <dgm:t>
        <a:bodyPr/>
        <a:lstStyle/>
        <a:p>
          <a:endParaRPr lang="sv-SE"/>
        </a:p>
      </dgm:t>
    </dgm:pt>
    <dgm:pt modelId="{12BA2332-D990-2D49-8714-2FF7C1A17231}" type="sibTrans" cxnId="{91BA60B0-99CE-DB41-90F8-D611CF2D7D60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8505741B-0E7B-3941-97E5-A2524A0C678D}" type="pres">
      <dgm:prSet presAssocID="{E9C1E51D-CA7A-2540-908B-02BE3527751C}" presName="cycle" presStyleCnt="0">
        <dgm:presLayoutVars>
          <dgm:dir/>
          <dgm:resizeHandles val="exact"/>
        </dgm:presLayoutVars>
      </dgm:prSet>
      <dgm:spPr/>
    </dgm:pt>
    <dgm:pt modelId="{70B96F87-BAF7-4240-92BD-24B9BF4EC10D}" type="pres">
      <dgm:prSet presAssocID="{5AB3C06B-E453-5A4B-8BAE-B8093FC0AD78}" presName="dummy" presStyleCnt="0"/>
      <dgm:spPr/>
    </dgm:pt>
    <dgm:pt modelId="{346B567E-942D-E149-8411-2D8C843F7AEF}" type="pres">
      <dgm:prSet presAssocID="{5AB3C06B-E453-5A4B-8BAE-B8093FC0AD78}" presName="node" presStyleLbl="revTx" presStyleIdx="0" presStyleCnt="5">
        <dgm:presLayoutVars>
          <dgm:bulletEnabled val="1"/>
        </dgm:presLayoutVars>
      </dgm:prSet>
      <dgm:spPr/>
    </dgm:pt>
    <dgm:pt modelId="{499565D9-2932-F54D-8769-547C55639025}" type="pres">
      <dgm:prSet presAssocID="{2663117F-E5D8-984D-B7EE-C2D58F9AAAD5}" presName="sibTrans" presStyleLbl="node1" presStyleIdx="0" presStyleCnt="5" custLinFactNeighborX="0" custLinFactNeighborY="-249"/>
      <dgm:spPr/>
    </dgm:pt>
    <dgm:pt modelId="{E831F898-1850-3C41-9450-A106CEACC7FA}" type="pres">
      <dgm:prSet presAssocID="{F3834E69-2F93-944F-B95F-38A9821AFA4D}" presName="dummy" presStyleCnt="0"/>
      <dgm:spPr/>
    </dgm:pt>
    <dgm:pt modelId="{4FD94BC5-FFC6-BE42-8282-2AA374743C26}" type="pres">
      <dgm:prSet presAssocID="{F3834E69-2F93-944F-B95F-38A9821AFA4D}" presName="node" presStyleLbl="revTx" presStyleIdx="1" presStyleCnt="5">
        <dgm:presLayoutVars>
          <dgm:bulletEnabled val="1"/>
        </dgm:presLayoutVars>
      </dgm:prSet>
      <dgm:spPr/>
    </dgm:pt>
    <dgm:pt modelId="{B157AB9F-1192-4B4A-9FB2-713906453C2B}" type="pres">
      <dgm:prSet presAssocID="{4D64B5E3-24E1-EC40-ADA3-59C325AD6A0C}" presName="sibTrans" presStyleLbl="node1" presStyleIdx="1" presStyleCnt="5"/>
      <dgm:spPr/>
    </dgm:pt>
    <dgm:pt modelId="{CB642C3D-8FFF-CF41-99EA-D255D2D8A98A}" type="pres">
      <dgm:prSet presAssocID="{DAB6D14E-762D-564B-AA2A-9E1A0850412C}" presName="dummy" presStyleCnt="0"/>
      <dgm:spPr/>
    </dgm:pt>
    <dgm:pt modelId="{365EA63C-1601-4B44-9C1E-A2806EB02571}" type="pres">
      <dgm:prSet presAssocID="{DAB6D14E-762D-564B-AA2A-9E1A0850412C}" presName="node" presStyleLbl="revTx" presStyleIdx="2" presStyleCnt="5">
        <dgm:presLayoutVars>
          <dgm:bulletEnabled val="1"/>
        </dgm:presLayoutVars>
      </dgm:prSet>
      <dgm:spPr/>
    </dgm:pt>
    <dgm:pt modelId="{57F7728F-E93F-5A42-AA6D-F3C066D90DA8}" type="pres">
      <dgm:prSet presAssocID="{19FEAA89-DC84-5E48-B494-E8C8FF03823A}" presName="sibTrans" presStyleLbl="node1" presStyleIdx="2" presStyleCnt="5"/>
      <dgm:spPr/>
    </dgm:pt>
    <dgm:pt modelId="{18ABE0AF-2BC4-4B4E-A67D-4BDA4E8AFCA6}" type="pres">
      <dgm:prSet presAssocID="{81B9B6D3-1747-2E4F-A067-50B17544010B}" presName="dummy" presStyleCnt="0"/>
      <dgm:spPr/>
    </dgm:pt>
    <dgm:pt modelId="{B0A09523-0784-AC4D-BB1B-24B90F8C62FC}" type="pres">
      <dgm:prSet presAssocID="{81B9B6D3-1747-2E4F-A067-50B17544010B}" presName="node" presStyleLbl="revTx" presStyleIdx="3" presStyleCnt="5">
        <dgm:presLayoutVars>
          <dgm:bulletEnabled val="1"/>
        </dgm:presLayoutVars>
      </dgm:prSet>
      <dgm:spPr/>
    </dgm:pt>
    <dgm:pt modelId="{4E5F2767-E8F1-6D4D-BFE7-9898B0C4D49A}" type="pres">
      <dgm:prSet presAssocID="{56490728-E2A2-D444-9B5B-DFD0FC0220B7}" presName="sibTrans" presStyleLbl="node1" presStyleIdx="3" presStyleCnt="5"/>
      <dgm:spPr/>
    </dgm:pt>
    <dgm:pt modelId="{02A720FC-B622-EA43-80B2-06A79657FF2E}" type="pres">
      <dgm:prSet presAssocID="{428EF7A4-AB94-9541-9B17-A3575E18A6E7}" presName="dummy" presStyleCnt="0"/>
      <dgm:spPr/>
    </dgm:pt>
    <dgm:pt modelId="{7738A03E-2968-E44E-A7A2-F834B4BFB08F}" type="pres">
      <dgm:prSet presAssocID="{428EF7A4-AB94-9541-9B17-A3575E18A6E7}" presName="node" presStyleLbl="revTx" presStyleIdx="4" presStyleCnt="5">
        <dgm:presLayoutVars>
          <dgm:bulletEnabled val="1"/>
        </dgm:presLayoutVars>
      </dgm:prSet>
      <dgm:spPr/>
    </dgm:pt>
    <dgm:pt modelId="{67EE2305-AEE1-6A42-B9F1-693AEFEC26C7}" type="pres">
      <dgm:prSet presAssocID="{12BA2332-D990-2D49-8714-2FF7C1A17231}" presName="sibTrans" presStyleLbl="node1" presStyleIdx="4" presStyleCnt="5"/>
      <dgm:spPr/>
    </dgm:pt>
  </dgm:ptLst>
  <dgm:cxnLst>
    <dgm:cxn modelId="{E1E6F205-3856-4046-BB5A-019204F0327F}" srcId="{E9C1E51D-CA7A-2540-908B-02BE3527751C}" destId="{81B9B6D3-1747-2E4F-A067-50B17544010B}" srcOrd="3" destOrd="0" parTransId="{0EE48016-CE82-9F44-9056-4EF0C5E0D33B}" sibTransId="{56490728-E2A2-D444-9B5B-DFD0FC0220B7}"/>
    <dgm:cxn modelId="{05658410-6689-0642-9A74-9D479D6BB0F0}" type="presOf" srcId="{E9C1E51D-CA7A-2540-908B-02BE3527751C}" destId="{8505741B-0E7B-3941-97E5-A2524A0C678D}" srcOrd="0" destOrd="0" presId="urn:microsoft.com/office/officeart/2005/8/layout/cycle1"/>
    <dgm:cxn modelId="{15223716-EBB5-9645-ADFA-D6115CC45FB3}" type="presOf" srcId="{428EF7A4-AB94-9541-9B17-A3575E18A6E7}" destId="{7738A03E-2968-E44E-A7A2-F834B4BFB08F}" srcOrd="0" destOrd="0" presId="urn:microsoft.com/office/officeart/2005/8/layout/cycle1"/>
    <dgm:cxn modelId="{9B58DF41-A9A6-7143-82FA-8E9D241A9EB8}" type="presOf" srcId="{56490728-E2A2-D444-9B5B-DFD0FC0220B7}" destId="{4E5F2767-E8F1-6D4D-BFE7-9898B0C4D49A}" srcOrd="0" destOrd="0" presId="urn:microsoft.com/office/officeart/2005/8/layout/cycle1"/>
    <dgm:cxn modelId="{5C84A46C-F1F1-D642-A966-E561967FAFE2}" srcId="{E9C1E51D-CA7A-2540-908B-02BE3527751C}" destId="{5AB3C06B-E453-5A4B-8BAE-B8093FC0AD78}" srcOrd="0" destOrd="0" parTransId="{543E3D80-0153-6F4E-9DB4-9FD761368396}" sibTransId="{2663117F-E5D8-984D-B7EE-C2D58F9AAAD5}"/>
    <dgm:cxn modelId="{0FDD796F-07DC-604A-AEF1-0E4DCF1680EB}" type="presOf" srcId="{12BA2332-D990-2D49-8714-2FF7C1A17231}" destId="{67EE2305-AEE1-6A42-B9F1-693AEFEC26C7}" srcOrd="0" destOrd="0" presId="urn:microsoft.com/office/officeart/2005/8/layout/cycle1"/>
    <dgm:cxn modelId="{537C0177-BEB5-9342-882F-E00E245FA34E}" type="presOf" srcId="{5AB3C06B-E453-5A4B-8BAE-B8093FC0AD78}" destId="{346B567E-942D-E149-8411-2D8C843F7AEF}" srcOrd="0" destOrd="0" presId="urn:microsoft.com/office/officeart/2005/8/layout/cycle1"/>
    <dgm:cxn modelId="{FA67A778-AE2A-8449-9056-B35BD93EDCE7}" type="presOf" srcId="{DAB6D14E-762D-564B-AA2A-9E1A0850412C}" destId="{365EA63C-1601-4B44-9C1E-A2806EB02571}" srcOrd="0" destOrd="0" presId="urn:microsoft.com/office/officeart/2005/8/layout/cycle1"/>
    <dgm:cxn modelId="{9F101184-BE41-A34E-8813-CD40304FD38F}" srcId="{E9C1E51D-CA7A-2540-908B-02BE3527751C}" destId="{F3834E69-2F93-944F-B95F-38A9821AFA4D}" srcOrd="1" destOrd="0" parTransId="{C72A2F19-F46E-804C-9E31-30D33F9EB40A}" sibTransId="{4D64B5E3-24E1-EC40-ADA3-59C325AD6A0C}"/>
    <dgm:cxn modelId="{090AA18C-F004-1144-AEEA-AF8F0C4FD8EC}" type="presOf" srcId="{19FEAA89-DC84-5E48-B494-E8C8FF03823A}" destId="{57F7728F-E93F-5A42-AA6D-F3C066D90DA8}" srcOrd="0" destOrd="0" presId="urn:microsoft.com/office/officeart/2005/8/layout/cycle1"/>
    <dgm:cxn modelId="{07254F91-000E-664C-BE05-E4EFCCA703C4}" type="presOf" srcId="{4D64B5E3-24E1-EC40-ADA3-59C325AD6A0C}" destId="{B157AB9F-1192-4B4A-9FB2-713906453C2B}" srcOrd="0" destOrd="0" presId="urn:microsoft.com/office/officeart/2005/8/layout/cycle1"/>
    <dgm:cxn modelId="{B07DF198-422E-6D42-B3BB-B5E42497FA95}" type="presOf" srcId="{81B9B6D3-1747-2E4F-A067-50B17544010B}" destId="{B0A09523-0784-AC4D-BB1B-24B90F8C62FC}" srcOrd="0" destOrd="0" presId="urn:microsoft.com/office/officeart/2005/8/layout/cycle1"/>
    <dgm:cxn modelId="{91BA60B0-99CE-DB41-90F8-D611CF2D7D60}" srcId="{E9C1E51D-CA7A-2540-908B-02BE3527751C}" destId="{428EF7A4-AB94-9541-9B17-A3575E18A6E7}" srcOrd="4" destOrd="0" parTransId="{D729E749-1D12-9449-8134-BA2DADBA26CF}" sibTransId="{12BA2332-D990-2D49-8714-2FF7C1A17231}"/>
    <dgm:cxn modelId="{B4981EC3-39F3-0941-9E79-D81B5513E5EE}" srcId="{E9C1E51D-CA7A-2540-908B-02BE3527751C}" destId="{DAB6D14E-762D-564B-AA2A-9E1A0850412C}" srcOrd="2" destOrd="0" parTransId="{B0D19134-3E20-5D4E-849B-5188DC46CF40}" sibTransId="{19FEAA89-DC84-5E48-B494-E8C8FF03823A}"/>
    <dgm:cxn modelId="{3E80A7E0-22B1-3F47-8511-5FD5454B6388}" type="presOf" srcId="{2663117F-E5D8-984D-B7EE-C2D58F9AAAD5}" destId="{499565D9-2932-F54D-8769-547C55639025}" srcOrd="0" destOrd="0" presId="urn:microsoft.com/office/officeart/2005/8/layout/cycle1"/>
    <dgm:cxn modelId="{0CD04BF5-10FD-3843-98CB-1D5D8B846107}" type="presOf" srcId="{F3834E69-2F93-944F-B95F-38A9821AFA4D}" destId="{4FD94BC5-FFC6-BE42-8282-2AA374743C26}" srcOrd="0" destOrd="0" presId="urn:microsoft.com/office/officeart/2005/8/layout/cycle1"/>
    <dgm:cxn modelId="{4930078F-0E3E-8B44-9F05-BCE1914C9FAA}" type="presParOf" srcId="{8505741B-0E7B-3941-97E5-A2524A0C678D}" destId="{70B96F87-BAF7-4240-92BD-24B9BF4EC10D}" srcOrd="0" destOrd="0" presId="urn:microsoft.com/office/officeart/2005/8/layout/cycle1"/>
    <dgm:cxn modelId="{5B9F9ECC-406A-E944-86D2-70CCA4C488EE}" type="presParOf" srcId="{8505741B-0E7B-3941-97E5-A2524A0C678D}" destId="{346B567E-942D-E149-8411-2D8C843F7AEF}" srcOrd="1" destOrd="0" presId="urn:microsoft.com/office/officeart/2005/8/layout/cycle1"/>
    <dgm:cxn modelId="{126E1FA1-9F8D-AE41-86DC-FFDB1AC2AE6F}" type="presParOf" srcId="{8505741B-0E7B-3941-97E5-A2524A0C678D}" destId="{499565D9-2932-F54D-8769-547C55639025}" srcOrd="2" destOrd="0" presId="urn:microsoft.com/office/officeart/2005/8/layout/cycle1"/>
    <dgm:cxn modelId="{5DECF5FA-9342-8F4B-B05F-8CD93591F4D8}" type="presParOf" srcId="{8505741B-0E7B-3941-97E5-A2524A0C678D}" destId="{E831F898-1850-3C41-9450-A106CEACC7FA}" srcOrd="3" destOrd="0" presId="urn:microsoft.com/office/officeart/2005/8/layout/cycle1"/>
    <dgm:cxn modelId="{AD5C9D74-A579-534A-AE11-04681157F55A}" type="presParOf" srcId="{8505741B-0E7B-3941-97E5-A2524A0C678D}" destId="{4FD94BC5-FFC6-BE42-8282-2AA374743C26}" srcOrd="4" destOrd="0" presId="urn:microsoft.com/office/officeart/2005/8/layout/cycle1"/>
    <dgm:cxn modelId="{7002F5A8-10D2-0049-9D70-D2D0FFEF4F87}" type="presParOf" srcId="{8505741B-0E7B-3941-97E5-A2524A0C678D}" destId="{B157AB9F-1192-4B4A-9FB2-713906453C2B}" srcOrd="5" destOrd="0" presId="urn:microsoft.com/office/officeart/2005/8/layout/cycle1"/>
    <dgm:cxn modelId="{699E5E8A-75BD-CA45-9879-BF3EFB1F2D46}" type="presParOf" srcId="{8505741B-0E7B-3941-97E5-A2524A0C678D}" destId="{CB642C3D-8FFF-CF41-99EA-D255D2D8A98A}" srcOrd="6" destOrd="0" presId="urn:microsoft.com/office/officeart/2005/8/layout/cycle1"/>
    <dgm:cxn modelId="{73641300-F915-ED4A-B256-35284F3F564C}" type="presParOf" srcId="{8505741B-0E7B-3941-97E5-A2524A0C678D}" destId="{365EA63C-1601-4B44-9C1E-A2806EB02571}" srcOrd="7" destOrd="0" presId="urn:microsoft.com/office/officeart/2005/8/layout/cycle1"/>
    <dgm:cxn modelId="{6FCB59E8-F34E-F14D-ADF0-12E4B35E0D11}" type="presParOf" srcId="{8505741B-0E7B-3941-97E5-A2524A0C678D}" destId="{57F7728F-E93F-5A42-AA6D-F3C066D90DA8}" srcOrd="8" destOrd="0" presId="urn:microsoft.com/office/officeart/2005/8/layout/cycle1"/>
    <dgm:cxn modelId="{975B9C7F-69B8-0D4F-B688-870FDBB002C9}" type="presParOf" srcId="{8505741B-0E7B-3941-97E5-A2524A0C678D}" destId="{18ABE0AF-2BC4-4B4E-A67D-4BDA4E8AFCA6}" srcOrd="9" destOrd="0" presId="urn:microsoft.com/office/officeart/2005/8/layout/cycle1"/>
    <dgm:cxn modelId="{FFD6A698-068F-C34D-BAD9-8209E84A4DF3}" type="presParOf" srcId="{8505741B-0E7B-3941-97E5-A2524A0C678D}" destId="{B0A09523-0784-AC4D-BB1B-24B90F8C62FC}" srcOrd="10" destOrd="0" presId="urn:microsoft.com/office/officeart/2005/8/layout/cycle1"/>
    <dgm:cxn modelId="{D9328E3E-D7B0-C34E-B77F-3B81B1FEAACC}" type="presParOf" srcId="{8505741B-0E7B-3941-97E5-A2524A0C678D}" destId="{4E5F2767-E8F1-6D4D-BFE7-9898B0C4D49A}" srcOrd="11" destOrd="0" presId="urn:microsoft.com/office/officeart/2005/8/layout/cycle1"/>
    <dgm:cxn modelId="{32F83463-8E32-7D43-ABE7-E52598E3ADC2}" type="presParOf" srcId="{8505741B-0E7B-3941-97E5-A2524A0C678D}" destId="{02A720FC-B622-EA43-80B2-06A79657FF2E}" srcOrd="12" destOrd="0" presId="urn:microsoft.com/office/officeart/2005/8/layout/cycle1"/>
    <dgm:cxn modelId="{35BDC353-19AC-1941-B2C7-513079409ABC}" type="presParOf" srcId="{8505741B-0E7B-3941-97E5-A2524A0C678D}" destId="{7738A03E-2968-E44E-A7A2-F834B4BFB08F}" srcOrd="13" destOrd="0" presId="urn:microsoft.com/office/officeart/2005/8/layout/cycle1"/>
    <dgm:cxn modelId="{A722ACCA-385D-2C45-9690-6F6A141E9B5A}" type="presParOf" srcId="{8505741B-0E7B-3941-97E5-A2524A0C678D}" destId="{67EE2305-AEE1-6A42-B9F1-693AEFEC26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FC4867-0FBF-4447-BAB4-29E05D728BA4}" type="doc">
      <dgm:prSet loTypeId="urn:microsoft.com/office/officeart/2005/8/layout/cycle1" loCatId="cycle" qsTypeId="urn:microsoft.com/office/officeart/2005/8/quickstyle/3d3" qsCatId="3D" csTypeId="urn:microsoft.com/office/officeart/2005/8/colors/accent4_1" csCatId="accent4" phldr="1"/>
      <dgm:spPr/>
      <dgm:t>
        <a:bodyPr/>
        <a:lstStyle/>
        <a:p>
          <a:endParaRPr lang="sv-SE"/>
        </a:p>
      </dgm:t>
    </dgm:pt>
    <dgm:pt modelId="{D6C164CD-77DE-44BC-915E-D399DADDB733}">
      <dgm:prSet/>
      <dgm:spPr/>
      <dgm:t>
        <a:bodyPr/>
        <a:lstStyle/>
        <a:p>
          <a:pPr rtl="0"/>
          <a:endParaRPr lang="sv-SE" dirty="0"/>
        </a:p>
      </dgm:t>
    </dgm:pt>
    <dgm:pt modelId="{3A3391F2-8D0F-44B1-94FE-BE16D821F13C}" type="parTrans" cxnId="{BB2063A0-9BD8-488F-BDAB-1BE842F18A5A}">
      <dgm:prSet/>
      <dgm:spPr/>
      <dgm:t>
        <a:bodyPr/>
        <a:lstStyle/>
        <a:p>
          <a:endParaRPr lang="sv-SE"/>
        </a:p>
      </dgm:t>
    </dgm:pt>
    <dgm:pt modelId="{0BF50BE5-DE8E-44A2-882D-F3365196DB49}" type="sibTrans" cxnId="{BB2063A0-9BD8-488F-BDAB-1BE842F18A5A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B6E41496-8863-4BA1-B512-769890622354}">
      <dgm:prSet/>
      <dgm:spPr/>
      <dgm:t>
        <a:bodyPr/>
        <a:lstStyle/>
        <a:p>
          <a:pPr rtl="0"/>
          <a:endParaRPr lang="sv-SE" dirty="0"/>
        </a:p>
      </dgm:t>
    </dgm:pt>
    <dgm:pt modelId="{F387304B-CF87-4A78-B488-884055EECD0A}" type="parTrans" cxnId="{6E82445A-02B3-49E9-A182-752CB38D963C}">
      <dgm:prSet/>
      <dgm:spPr/>
      <dgm:t>
        <a:bodyPr/>
        <a:lstStyle/>
        <a:p>
          <a:endParaRPr lang="sv-SE"/>
        </a:p>
      </dgm:t>
    </dgm:pt>
    <dgm:pt modelId="{7B25A161-2179-450B-95F0-7A29F2C555E5}" type="sibTrans" cxnId="{6E82445A-02B3-49E9-A182-752CB38D963C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1748D263-BD92-4C15-89A8-6A776858AA95}">
      <dgm:prSet/>
      <dgm:spPr/>
      <dgm:t>
        <a:bodyPr/>
        <a:lstStyle/>
        <a:p>
          <a:pPr rtl="0"/>
          <a:endParaRPr lang="sv-SE" dirty="0"/>
        </a:p>
      </dgm:t>
    </dgm:pt>
    <dgm:pt modelId="{C931F3A0-8716-4B57-8406-1338B45F08F1}" type="parTrans" cxnId="{83F843B3-10BC-4482-A167-E21FFEE9375C}">
      <dgm:prSet/>
      <dgm:spPr/>
      <dgm:t>
        <a:bodyPr/>
        <a:lstStyle/>
        <a:p>
          <a:endParaRPr lang="sv-SE"/>
        </a:p>
      </dgm:t>
    </dgm:pt>
    <dgm:pt modelId="{4D04FB2B-FF0B-4DC2-9558-4C4789560DAF}" type="sibTrans" cxnId="{83F843B3-10BC-4482-A167-E21FFEE9375C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AE6B233D-1C93-45A6-ACA8-846438F88220}">
      <dgm:prSet/>
      <dgm:spPr/>
      <dgm:t>
        <a:bodyPr/>
        <a:lstStyle/>
        <a:p>
          <a:pPr rtl="0"/>
          <a:endParaRPr lang="sv-SE" dirty="0"/>
        </a:p>
      </dgm:t>
    </dgm:pt>
    <dgm:pt modelId="{C8515146-59A0-447F-B4EB-1793EFBBA759}" type="parTrans" cxnId="{0417882F-6626-46FF-9AEE-E13AFCAF930E}">
      <dgm:prSet/>
      <dgm:spPr/>
      <dgm:t>
        <a:bodyPr/>
        <a:lstStyle/>
        <a:p>
          <a:endParaRPr lang="sv-SE"/>
        </a:p>
      </dgm:t>
    </dgm:pt>
    <dgm:pt modelId="{D241D10B-F666-46BA-A39D-8B3A3123DD2C}" type="sibTrans" cxnId="{0417882F-6626-46FF-9AEE-E13AFCAF930E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C54525C3-8F2B-4D6C-BA00-7BA3C8DDADD0}">
      <dgm:prSet/>
      <dgm:spPr/>
      <dgm:t>
        <a:bodyPr/>
        <a:lstStyle/>
        <a:p>
          <a:pPr rtl="0"/>
          <a:endParaRPr lang="sv-SE" dirty="0"/>
        </a:p>
      </dgm:t>
    </dgm:pt>
    <dgm:pt modelId="{BD9809D9-6866-46C3-B24D-CB2D684B74A9}" type="parTrans" cxnId="{846C2552-16C8-4FF6-942F-5AC8F48F945F}">
      <dgm:prSet/>
      <dgm:spPr/>
      <dgm:t>
        <a:bodyPr/>
        <a:lstStyle/>
        <a:p>
          <a:endParaRPr lang="sv-SE"/>
        </a:p>
      </dgm:t>
    </dgm:pt>
    <dgm:pt modelId="{A31882F3-671C-400B-A3AD-30DFFBF88478}" type="sibTrans" cxnId="{846C2552-16C8-4FF6-942F-5AC8F48F945F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8835A5A4-D8AF-47AD-A056-A6A8D40B62E3}">
      <dgm:prSet/>
      <dgm:spPr/>
      <dgm:t>
        <a:bodyPr/>
        <a:lstStyle/>
        <a:p>
          <a:pPr rtl="0"/>
          <a:endParaRPr lang="sv-SE" dirty="0"/>
        </a:p>
      </dgm:t>
    </dgm:pt>
    <dgm:pt modelId="{BD66F4A7-4C88-423B-8963-30D168577F28}" type="parTrans" cxnId="{8AE8CABB-02A4-4863-972B-09E2A8F44D0A}">
      <dgm:prSet/>
      <dgm:spPr/>
      <dgm:t>
        <a:bodyPr/>
        <a:lstStyle/>
        <a:p>
          <a:endParaRPr lang="sv-SE"/>
        </a:p>
      </dgm:t>
    </dgm:pt>
    <dgm:pt modelId="{268ED33E-48BE-4BDC-8B26-208BE6B31103}" type="sibTrans" cxnId="{8AE8CABB-02A4-4863-972B-09E2A8F44D0A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4DA35915-78FB-4497-B5DF-88A255392EAE}">
      <dgm:prSet/>
      <dgm:spPr/>
      <dgm:t>
        <a:bodyPr/>
        <a:lstStyle/>
        <a:p>
          <a:pPr rtl="0"/>
          <a:endParaRPr lang="sv-SE" dirty="0"/>
        </a:p>
      </dgm:t>
    </dgm:pt>
    <dgm:pt modelId="{A7031D60-2820-475C-B8B6-F0E371A3AEE8}" type="parTrans" cxnId="{6666F8FD-DF4C-494D-8FBD-F31D9731D831}">
      <dgm:prSet/>
      <dgm:spPr/>
      <dgm:t>
        <a:bodyPr/>
        <a:lstStyle/>
        <a:p>
          <a:endParaRPr lang="sv-SE"/>
        </a:p>
      </dgm:t>
    </dgm:pt>
    <dgm:pt modelId="{60137B1D-C1C9-466A-B2C9-5BA3989F9277}" type="sibTrans" cxnId="{6666F8FD-DF4C-494D-8FBD-F31D9731D831}">
      <dgm:prSet/>
      <dgm:spPr>
        <a:solidFill>
          <a:srgbClr val="FF0000"/>
        </a:solidFill>
      </dgm:spPr>
      <dgm:t>
        <a:bodyPr/>
        <a:lstStyle/>
        <a:p>
          <a:endParaRPr lang="sv-SE"/>
        </a:p>
      </dgm:t>
    </dgm:pt>
    <dgm:pt modelId="{E2F60F7B-A2B1-5A44-BEB0-C35C356CC14C}" type="pres">
      <dgm:prSet presAssocID="{2DFC4867-0FBF-4447-BAB4-29E05D728BA4}" presName="cycle" presStyleCnt="0">
        <dgm:presLayoutVars>
          <dgm:dir/>
          <dgm:resizeHandles val="exact"/>
        </dgm:presLayoutVars>
      </dgm:prSet>
      <dgm:spPr/>
    </dgm:pt>
    <dgm:pt modelId="{EF69AFD6-8689-0A4C-A252-9E4FC7C421FE}" type="pres">
      <dgm:prSet presAssocID="{D6C164CD-77DE-44BC-915E-D399DADDB733}" presName="dummy" presStyleCnt="0"/>
      <dgm:spPr/>
    </dgm:pt>
    <dgm:pt modelId="{39E902B7-B6F9-4443-858F-E3A5A5C9E3FE}" type="pres">
      <dgm:prSet presAssocID="{D6C164CD-77DE-44BC-915E-D399DADDB733}" presName="node" presStyleLbl="revTx" presStyleIdx="0" presStyleCnt="7">
        <dgm:presLayoutVars>
          <dgm:bulletEnabled val="1"/>
        </dgm:presLayoutVars>
      </dgm:prSet>
      <dgm:spPr/>
    </dgm:pt>
    <dgm:pt modelId="{16F2D25D-121B-2A49-B5EB-2058D4FC7F4E}" type="pres">
      <dgm:prSet presAssocID="{0BF50BE5-DE8E-44A2-882D-F3365196DB49}" presName="sibTrans" presStyleLbl="node1" presStyleIdx="0" presStyleCnt="7"/>
      <dgm:spPr/>
    </dgm:pt>
    <dgm:pt modelId="{8FA1C7FD-B4B3-CD4A-B7E0-67694D45F64F}" type="pres">
      <dgm:prSet presAssocID="{AE6B233D-1C93-45A6-ACA8-846438F88220}" presName="dummy" presStyleCnt="0"/>
      <dgm:spPr/>
    </dgm:pt>
    <dgm:pt modelId="{C8469AD0-CB06-034A-82E3-7EE4426DC66A}" type="pres">
      <dgm:prSet presAssocID="{AE6B233D-1C93-45A6-ACA8-846438F88220}" presName="node" presStyleLbl="revTx" presStyleIdx="1" presStyleCnt="7">
        <dgm:presLayoutVars>
          <dgm:bulletEnabled val="1"/>
        </dgm:presLayoutVars>
      </dgm:prSet>
      <dgm:spPr/>
    </dgm:pt>
    <dgm:pt modelId="{3F3702D9-1CF0-7446-AEA6-4FE3569B7552}" type="pres">
      <dgm:prSet presAssocID="{D241D10B-F666-46BA-A39D-8B3A3123DD2C}" presName="sibTrans" presStyleLbl="node1" presStyleIdx="1" presStyleCnt="7"/>
      <dgm:spPr/>
    </dgm:pt>
    <dgm:pt modelId="{AF00CA8F-886B-0344-AC9B-48366381EB0B}" type="pres">
      <dgm:prSet presAssocID="{C54525C3-8F2B-4D6C-BA00-7BA3C8DDADD0}" presName="dummy" presStyleCnt="0"/>
      <dgm:spPr/>
    </dgm:pt>
    <dgm:pt modelId="{60E2D49F-9AE9-864F-9D4E-44A328FFB4C7}" type="pres">
      <dgm:prSet presAssocID="{C54525C3-8F2B-4D6C-BA00-7BA3C8DDADD0}" presName="node" presStyleLbl="revTx" presStyleIdx="2" presStyleCnt="7">
        <dgm:presLayoutVars>
          <dgm:bulletEnabled val="1"/>
        </dgm:presLayoutVars>
      </dgm:prSet>
      <dgm:spPr/>
    </dgm:pt>
    <dgm:pt modelId="{3CC1718A-3E4C-8E43-955F-E2BBE97DAD30}" type="pres">
      <dgm:prSet presAssocID="{A31882F3-671C-400B-A3AD-30DFFBF88478}" presName="sibTrans" presStyleLbl="node1" presStyleIdx="2" presStyleCnt="7"/>
      <dgm:spPr/>
    </dgm:pt>
    <dgm:pt modelId="{6030A837-38E4-8248-AC33-8FADE37C1F47}" type="pres">
      <dgm:prSet presAssocID="{4DA35915-78FB-4497-B5DF-88A255392EAE}" presName="dummy" presStyleCnt="0"/>
      <dgm:spPr/>
    </dgm:pt>
    <dgm:pt modelId="{92395A18-8D6B-FE44-AE7E-D24F8AE1DC54}" type="pres">
      <dgm:prSet presAssocID="{4DA35915-78FB-4497-B5DF-88A255392EAE}" presName="node" presStyleLbl="revTx" presStyleIdx="3" presStyleCnt="7">
        <dgm:presLayoutVars>
          <dgm:bulletEnabled val="1"/>
        </dgm:presLayoutVars>
      </dgm:prSet>
      <dgm:spPr/>
    </dgm:pt>
    <dgm:pt modelId="{299EF6BA-A6F7-DB44-8723-6929CF785656}" type="pres">
      <dgm:prSet presAssocID="{60137B1D-C1C9-466A-B2C9-5BA3989F9277}" presName="sibTrans" presStyleLbl="node1" presStyleIdx="3" presStyleCnt="7"/>
      <dgm:spPr/>
    </dgm:pt>
    <dgm:pt modelId="{AF296463-26A1-F14A-8BCC-53C0B2288B64}" type="pres">
      <dgm:prSet presAssocID="{8835A5A4-D8AF-47AD-A056-A6A8D40B62E3}" presName="dummy" presStyleCnt="0"/>
      <dgm:spPr/>
    </dgm:pt>
    <dgm:pt modelId="{B6FD09BD-E779-FD48-BB7B-01CFD4236F09}" type="pres">
      <dgm:prSet presAssocID="{8835A5A4-D8AF-47AD-A056-A6A8D40B62E3}" presName="node" presStyleLbl="revTx" presStyleIdx="4" presStyleCnt="7">
        <dgm:presLayoutVars>
          <dgm:bulletEnabled val="1"/>
        </dgm:presLayoutVars>
      </dgm:prSet>
      <dgm:spPr/>
    </dgm:pt>
    <dgm:pt modelId="{16EB6A65-3027-DF49-A759-D50FFD6EA9A4}" type="pres">
      <dgm:prSet presAssocID="{268ED33E-48BE-4BDC-8B26-208BE6B31103}" presName="sibTrans" presStyleLbl="node1" presStyleIdx="4" presStyleCnt="7"/>
      <dgm:spPr/>
    </dgm:pt>
    <dgm:pt modelId="{AF4391D1-2B88-C044-9805-49E2B8CE751F}" type="pres">
      <dgm:prSet presAssocID="{B6E41496-8863-4BA1-B512-769890622354}" presName="dummy" presStyleCnt="0"/>
      <dgm:spPr/>
    </dgm:pt>
    <dgm:pt modelId="{A8C3F8EE-4BEE-3343-A36D-C025F1C2262D}" type="pres">
      <dgm:prSet presAssocID="{B6E41496-8863-4BA1-B512-769890622354}" presName="node" presStyleLbl="revTx" presStyleIdx="5" presStyleCnt="7">
        <dgm:presLayoutVars>
          <dgm:bulletEnabled val="1"/>
        </dgm:presLayoutVars>
      </dgm:prSet>
      <dgm:spPr/>
    </dgm:pt>
    <dgm:pt modelId="{ED8509FF-CF6B-5D42-89BD-2B8E8B0051FC}" type="pres">
      <dgm:prSet presAssocID="{7B25A161-2179-450B-95F0-7A29F2C555E5}" presName="sibTrans" presStyleLbl="node1" presStyleIdx="5" presStyleCnt="7"/>
      <dgm:spPr/>
    </dgm:pt>
    <dgm:pt modelId="{EA758779-5496-7349-BEF8-E417E944567C}" type="pres">
      <dgm:prSet presAssocID="{1748D263-BD92-4C15-89A8-6A776858AA95}" presName="dummy" presStyleCnt="0"/>
      <dgm:spPr/>
    </dgm:pt>
    <dgm:pt modelId="{042942B7-D17B-C846-8F2E-51D127A6CFEB}" type="pres">
      <dgm:prSet presAssocID="{1748D263-BD92-4C15-89A8-6A776858AA95}" presName="node" presStyleLbl="revTx" presStyleIdx="6" presStyleCnt="7">
        <dgm:presLayoutVars>
          <dgm:bulletEnabled val="1"/>
        </dgm:presLayoutVars>
      </dgm:prSet>
      <dgm:spPr/>
    </dgm:pt>
    <dgm:pt modelId="{2CF4E461-A00D-C84E-A406-191C452D0E26}" type="pres">
      <dgm:prSet presAssocID="{4D04FB2B-FF0B-4DC2-9558-4C4789560DAF}" presName="sibTrans" presStyleLbl="node1" presStyleIdx="6" presStyleCnt="7"/>
      <dgm:spPr/>
    </dgm:pt>
  </dgm:ptLst>
  <dgm:cxnLst>
    <dgm:cxn modelId="{D5E9A807-5C08-B14D-BDBA-7D13905872F2}" type="presOf" srcId="{4D04FB2B-FF0B-4DC2-9558-4C4789560DAF}" destId="{2CF4E461-A00D-C84E-A406-191C452D0E26}" srcOrd="0" destOrd="0" presId="urn:microsoft.com/office/officeart/2005/8/layout/cycle1"/>
    <dgm:cxn modelId="{C38A780B-8DDC-1B4E-AE18-7890258DB3A9}" type="presOf" srcId="{60137B1D-C1C9-466A-B2C9-5BA3989F9277}" destId="{299EF6BA-A6F7-DB44-8723-6929CF785656}" srcOrd="0" destOrd="0" presId="urn:microsoft.com/office/officeart/2005/8/layout/cycle1"/>
    <dgm:cxn modelId="{CE93501F-264D-624A-85A6-8131CCAE6A56}" type="presOf" srcId="{AE6B233D-1C93-45A6-ACA8-846438F88220}" destId="{C8469AD0-CB06-034A-82E3-7EE4426DC66A}" srcOrd="0" destOrd="0" presId="urn:microsoft.com/office/officeart/2005/8/layout/cycle1"/>
    <dgm:cxn modelId="{42714426-8A4D-2C41-9903-F1EBFDE9A380}" type="presOf" srcId="{0BF50BE5-DE8E-44A2-882D-F3365196DB49}" destId="{16F2D25D-121B-2A49-B5EB-2058D4FC7F4E}" srcOrd="0" destOrd="0" presId="urn:microsoft.com/office/officeart/2005/8/layout/cycle1"/>
    <dgm:cxn modelId="{0417882F-6626-46FF-9AEE-E13AFCAF930E}" srcId="{2DFC4867-0FBF-4447-BAB4-29E05D728BA4}" destId="{AE6B233D-1C93-45A6-ACA8-846438F88220}" srcOrd="1" destOrd="0" parTransId="{C8515146-59A0-447F-B4EB-1793EFBBA759}" sibTransId="{D241D10B-F666-46BA-A39D-8B3A3123DD2C}"/>
    <dgm:cxn modelId="{7F76383B-941E-7C4B-B48E-ACED1570E8C7}" type="presOf" srcId="{1748D263-BD92-4C15-89A8-6A776858AA95}" destId="{042942B7-D17B-C846-8F2E-51D127A6CFEB}" srcOrd="0" destOrd="0" presId="urn:microsoft.com/office/officeart/2005/8/layout/cycle1"/>
    <dgm:cxn modelId="{F520DC64-4D20-474A-8B40-63C6CAFDDFAB}" type="presOf" srcId="{7B25A161-2179-450B-95F0-7A29F2C555E5}" destId="{ED8509FF-CF6B-5D42-89BD-2B8E8B0051FC}" srcOrd="0" destOrd="0" presId="urn:microsoft.com/office/officeart/2005/8/layout/cycle1"/>
    <dgm:cxn modelId="{6C45CC4A-C7C6-834A-9329-85923BB38680}" type="presOf" srcId="{268ED33E-48BE-4BDC-8B26-208BE6B31103}" destId="{16EB6A65-3027-DF49-A759-D50FFD6EA9A4}" srcOrd="0" destOrd="0" presId="urn:microsoft.com/office/officeart/2005/8/layout/cycle1"/>
    <dgm:cxn modelId="{6F7C266C-7A0F-374A-B5B1-32EFF3203195}" type="presOf" srcId="{B6E41496-8863-4BA1-B512-769890622354}" destId="{A8C3F8EE-4BEE-3343-A36D-C025F1C2262D}" srcOrd="0" destOrd="0" presId="urn:microsoft.com/office/officeart/2005/8/layout/cycle1"/>
    <dgm:cxn modelId="{D3AC6B4D-399A-0542-B36D-F47E353F5B88}" type="presOf" srcId="{D6C164CD-77DE-44BC-915E-D399DADDB733}" destId="{39E902B7-B6F9-4443-858F-E3A5A5C9E3FE}" srcOrd="0" destOrd="0" presId="urn:microsoft.com/office/officeart/2005/8/layout/cycle1"/>
    <dgm:cxn modelId="{44B97050-D8A0-814B-8208-13040647F39C}" type="presOf" srcId="{D241D10B-F666-46BA-A39D-8B3A3123DD2C}" destId="{3F3702D9-1CF0-7446-AEA6-4FE3569B7552}" srcOrd="0" destOrd="0" presId="urn:microsoft.com/office/officeart/2005/8/layout/cycle1"/>
    <dgm:cxn modelId="{846C2552-16C8-4FF6-942F-5AC8F48F945F}" srcId="{2DFC4867-0FBF-4447-BAB4-29E05D728BA4}" destId="{C54525C3-8F2B-4D6C-BA00-7BA3C8DDADD0}" srcOrd="2" destOrd="0" parTransId="{BD9809D9-6866-46C3-B24D-CB2D684B74A9}" sibTransId="{A31882F3-671C-400B-A3AD-30DFFBF88478}"/>
    <dgm:cxn modelId="{57F65C78-CC96-984C-A197-3E6F09FDB799}" type="presOf" srcId="{8835A5A4-D8AF-47AD-A056-A6A8D40B62E3}" destId="{B6FD09BD-E779-FD48-BB7B-01CFD4236F09}" srcOrd="0" destOrd="0" presId="urn:microsoft.com/office/officeart/2005/8/layout/cycle1"/>
    <dgm:cxn modelId="{6E82445A-02B3-49E9-A182-752CB38D963C}" srcId="{2DFC4867-0FBF-4447-BAB4-29E05D728BA4}" destId="{B6E41496-8863-4BA1-B512-769890622354}" srcOrd="5" destOrd="0" parTransId="{F387304B-CF87-4A78-B488-884055EECD0A}" sibTransId="{7B25A161-2179-450B-95F0-7A29F2C555E5}"/>
    <dgm:cxn modelId="{BB2063A0-9BD8-488F-BDAB-1BE842F18A5A}" srcId="{2DFC4867-0FBF-4447-BAB4-29E05D728BA4}" destId="{D6C164CD-77DE-44BC-915E-D399DADDB733}" srcOrd="0" destOrd="0" parTransId="{3A3391F2-8D0F-44B1-94FE-BE16D821F13C}" sibTransId="{0BF50BE5-DE8E-44A2-882D-F3365196DB49}"/>
    <dgm:cxn modelId="{C8909AA9-36EF-A443-A284-4C193A3B4FB6}" type="presOf" srcId="{C54525C3-8F2B-4D6C-BA00-7BA3C8DDADD0}" destId="{60E2D49F-9AE9-864F-9D4E-44A328FFB4C7}" srcOrd="0" destOrd="0" presId="urn:microsoft.com/office/officeart/2005/8/layout/cycle1"/>
    <dgm:cxn modelId="{83F843B3-10BC-4482-A167-E21FFEE9375C}" srcId="{2DFC4867-0FBF-4447-BAB4-29E05D728BA4}" destId="{1748D263-BD92-4C15-89A8-6A776858AA95}" srcOrd="6" destOrd="0" parTransId="{C931F3A0-8716-4B57-8406-1338B45F08F1}" sibTransId="{4D04FB2B-FF0B-4DC2-9558-4C4789560DAF}"/>
    <dgm:cxn modelId="{1FB3B7B7-E443-5348-8586-D51353F60B79}" type="presOf" srcId="{4DA35915-78FB-4497-B5DF-88A255392EAE}" destId="{92395A18-8D6B-FE44-AE7E-D24F8AE1DC54}" srcOrd="0" destOrd="0" presId="urn:microsoft.com/office/officeart/2005/8/layout/cycle1"/>
    <dgm:cxn modelId="{8AE8CABB-02A4-4863-972B-09E2A8F44D0A}" srcId="{2DFC4867-0FBF-4447-BAB4-29E05D728BA4}" destId="{8835A5A4-D8AF-47AD-A056-A6A8D40B62E3}" srcOrd="4" destOrd="0" parTransId="{BD66F4A7-4C88-423B-8963-30D168577F28}" sibTransId="{268ED33E-48BE-4BDC-8B26-208BE6B31103}"/>
    <dgm:cxn modelId="{3FBB64BD-E67F-9547-B52A-53FC8D22AF9E}" type="presOf" srcId="{2DFC4867-0FBF-4447-BAB4-29E05D728BA4}" destId="{E2F60F7B-A2B1-5A44-BEB0-C35C356CC14C}" srcOrd="0" destOrd="0" presId="urn:microsoft.com/office/officeart/2005/8/layout/cycle1"/>
    <dgm:cxn modelId="{27C07CCF-BAE9-124E-B795-ABA82B7443F2}" type="presOf" srcId="{A31882F3-671C-400B-A3AD-30DFFBF88478}" destId="{3CC1718A-3E4C-8E43-955F-E2BBE97DAD30}" srcOrd="0" destOrd="0" presId="urn:microsoft.com/office/officeart/2005/8/layout/cycle1"/>
    <dgm:cxn modelId="{6666F8FD-DF4C-494D-8FBD-F31D9731D831}" srcId="{2DFC4867-0FBF-4447-BAB4-29E05D728BA4}" destId="{4DA35915-78FB-4497-B5DF-88A255392EAE}" srcOrd="3" destOrd="0" parTransId="{A7031D60-2820-475C-B8B6-F0E371A3AEE8}" sibTransId="{60137B1D-C1C9-466A-B2C9-5BA3989F9277}"/>
    <dgm:cxn modelId="{70541C22-91AA-304A-B7C9-01B06AABA8F4}" type="presParOf" srcId="{E2F60F7B-A2B1-5A44-BEB0-C35C356CC14C}" destId="{EF69AFD6-8689-0A4C-A252-9E4FC7C421FE}" srcOrd="0" destOrd="0" presId="urn:microsoft.com/office/officeart/2005/8/layout/cycle1"/>
    <dgm:cxn modelId="{9EFFF496-DE55-A748-A0B1-11E30BC137E1}" type="presParOf" srcId="{E2F60F7B-A2B1-5A44-BEB0-C35C356CC14C}" destId="{39E902B7-B6F9-4443-858F-E3A5A5C9E3FE}" srcOrd="1" destOrd="0" presId="urn:microsoft.com/office/officeart/2005/8/layout/cycle1"/>
    <dgm:cxn modelId="{D3FAA407-F50F-E14D-9AFF-C1987184BCF7}" type="presParOf" srcId="{E2F60F7B-A2B1-5A44-BEB0-C35C356CC14C}" destId="{16F2D25D-121B-2A49-B5EB-2058D4FC7F4E}" srcOrd="2" destOrd="0" presId="urn:microsoft.com/office/officeart/2005/8/layout/cycle1"/>
    <dgm:cxn modelId="{C151BACD-A353-BF4B-A691-7CE9BF29675A}" type="presParOf" srcId="{E2F60F7B-A2B1-5A44-BEB0-C35C356CC14C}" destId="{8FA1C7FD-B4B3-CD4A-B7E0-67694D45F64F}" srcOrd="3" destOrd="0" presId="urn:microsoft.com/office/officeart/2005/8/layout/cycle1"/>
    <dgm:cxn modelId="{3C169ED8-FB35-FE4A-9C3E-16839180865B}" type="presParOf" srcId="{E2F60F7B-A2B1-5A44-BEB0-C35C356CC14C}" destId="{C8469AD0-CB06-034A-82E3-7EE4426DC66A}" srcOrd="4" destOrd="0" presId="urn:microsoft.com/office/officeart/2005/8/layout/cycle1"/>
    <dgm:cxn modelId="{CF282F5D-922D-F146-9C01-12CD1726797A}" type="presParOf" srcId="{E2F60F7B-A2B1-5A44-BEB0-C35C356CC14C}" destId="{3F3702D9-1CF0-7446-AEA6-4FE3569B7552}" srcOrd="5" destOrd="0" presId="urn:microsoft.com/office/officeart/2005/8/layout/cycle1"/>
    <dgm:cxn modelId="{63C59CA0-2876-C143-90C4-0A36CDFBD542}" type="presParOf" srcId="{E2F60F7B-A2B1-5A44-BEB0-C35C356CC14C}" destId="{AF00CA8F-886B-0344-AC9B-48366381EB0B}" srcOrd="6" destOrd="0" presId="urn:microsoft.com/office/officeart/2005/8/layout/cycle1"/>
    <dgm:cxn modelId="{B9DEC74B-344C-DC41-9C10-72F9F4FD9E44}" type="presParOf" srcId="{E2F60F7B-A2B1-5A44-BEB0-C35C356CC14C}" destId="{60E2D49F-9AE9-864F-9D4E-44A328FFB4C7}" srcOrd="7" destOrd="0" presId="urn:microsoft.com/office/officeart/2005/8/layout/cycle1"/>
    <dgm:cxn modelId="{559DED6A-5E2E-3E49-893A-82C3129076FA}" type="presParOf" srcId="{E2F60F7B-A2B1-5A44-BEB0-C35C356CC14C}" destId="{3CC1718A-3E4C-8E43-955F-E2BBE97DAD30}" srcOrd="8" destOrd="0" presId="urn:microsoft.com/office/officeart/2005/8/layout/cycle1"/>
    <dgm:cxn modelId="{DF2492EE-87DA-1A42-A6BE-D6853FB39757}" type="presParOf" srcId="{E2F60F7B-A2B1-5A44-BEB0-C35C356CC14C}" destId="{6030A837-38E4-8248-AC33-8FADE37C1F47}" srcOrd="9" destOrd="0" presId="urn:microsoft.com/office/officeart/2005/8/layout/cycle1"/>
    <dgm:cxn modelId="{D9080AEB-F936-8D4B-903E-73C777F3ADB0}" type="presParOf" srcId="{E2F60F7B-A2B1-5A44-BEB0-C35C356CC14C}" destId="{92395A18-8D6B-FE44-AE7E-D24F8AE1DC54}" srcOrd="10" destOrd="0" presId="urn:microsoft.com/office/officeart/2005/8/layout/cycle1"/>
    <dgm:cxn modelId="{CE591C2D-5E85-C440-B400-C26F539DA598}" type="presParOf" srcId="{E2F60F7B-A2B1-5A44-BEB0-C35C356CC14C}" destId="{299EF6BA-A6F7-DB44-8723-6929CF785656}" srcOrd="11" destOrd="0" presId="urn:microsoft.com/office/officeart/2005/8/layout/cycle1"/>
    <dgm:cxn modelId="{49B67A81-E2B5-6049-AB35-505FF3EE03A3}" type="presParOf" srcId="{E2F60F7B-A2B1-5A44-BEB0-C35C356CC14C}" destId="{AF296463-26A1-F14A-8BCC-53C0B2288B64}" srcOrd="12" destOrd="0" presId="urn:microsoft.com/office/officeart/2005/8/layout/cycle1"/>
    <dgm:cxn modelId="{44411EF6-7CE5-F04B-916F-B507E8F6AEFF}" type="presParOf" srcId="{E2F60F7B-A2B1-5A44-BEB0-C35C356CC14C}" destId="{B6FD09BD-E779-FD48-BB7B-01CFD4236F09}" srcOrd="13" destOrd="0" presId="urn:microsoft.com/office/officeart/2005/8/layout/cycle1"/>
    <dgm:cxn modelId="{166AC526-D589-204B-ABDA-81E89EDAFEEC}" type="presParOf" srcId="{E2F60F7B-A2B1-5A44-BEB0-C35C356CC14C}" destId="{16EB6A65-3027-DF49-A759-D50FFD6EA9A4}" srcOrd="14" destOrd="0" presId="urn:microsoft.com/office/officeart/2005/8/layout/cycle1"/>
    <dgm:cxn modelId="{80C2E8E5-6099-3C48-B386-70EC532D7543}" type="presParOf" srcId="{E2F60F7B-A2B1-5A44-BEB0-C35C356CC14C}" destId="{AF4391D1-2B88-C044-9805-49E2B8CE751F}" srcOrd="15" destOrd="0" presId="urn:microsoft.com/office/officeart/2005/8/layout/cycle1"/>
    <dgm:cxn modelId="{0723E012-3764-2F42-9AF8-EECDD7F29DF3}" type="presParOf" srcId="{E2F60F7B-A2B1-5A44-BEB0-C35C356CC14C}" destId="{A8C3F8EE-4BEE-3343-A36D-C025F1C2262D}" srcOrd="16" destOrd="0" presId="urn:microsoft.com/office/officeart/2005/8/layout/cycle1"/>
    <dgm:cxn modelId="{7167788A-C7E1-A44E-A90A-876C0A7FB7E6}" type="presParOf" srcId="{E2F60F7B-A2B1-5A44-BEB0-C35C356CC14C}" destId="{ED8509FF-CF6B-5D42-89BD-2B8E8B0051FC}" srcOrd="17" destOrd="0" presId="urn:microsoft.com/office/officeart/2005/8/layout/cycle1"/>
    <dgm:cxn modelId="{E47A7044-9121-8D46-8710-4DD388AF9B7B}" type="presParOf" srcId="{E2F60F7B-A2B1-5A44-BEB0-C35C356CC14C}" destId="{EA758779-5496-7349-BEF8-E417E944567C}" srcOrd="18" destOrd="0" presId="urn:microsoft.com/office/officeart/2005/8/layout/cycle1"/>
    <dgm:cxn modelId="{FE34BD68-9F34-3C4E-B241-6F91007EB23C}" type="presParOf" srcId="{E2F60F7B-A2B1-5A44-BEB0-C35C356CC14C}" destId="{042942B7-D17B-C846-8F2E-51D127A6CFEB}" srcOrd="19" destOrd="0" presId="urn:microsoft.com/office/officeart/2005/8/layout/cycle1"/>
    <dgm:cxn modelId="{8D7D9873-4516-1344-A933-EB6AC4BE1758}" type="presParOf" srcId="{E2F60F7B-A2B1-5A44-BEB0-C35C356CC14C}" destId="{2CF4E461-A00D-C84E-A406-191C452D0E26}" srcOrd="20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B567E-942D-E149-8411-2D8C843F7AEF}">
      <dsp:nvSpPr>
        <dsp:cNvPr id="0" name=""/>
        <dsp:cNvSpPr/>
      </dsp:nvSpPr>
      <dsp:spPr>
        <a:xfrm>
          <a:off x="3791945" y="25129"/>
          <a:ext cx="887812" cy="88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Utbildar</a:t>
          </a:r>
        </a:p>
      </dsp:txBody>
      <dsp:txXfrm>
        <a:off x="3791945" y="25129"/>
        <a:ext cx="887812" cy="887812"/>
      </dsp:txXfrm>
    </dsp:sp>
    <dsp:sp modelId="{499565D9-2932-F54D-8769-547C55639025}">
      <dsp:nvSpPr>
        <dsp:cNvPr id="0" name=""/>
        <dsp:cNvSpPr/>
      </dsp:nvSpPr>
      <dsp:spPr>
        <a:xfrm>
          <a:off x="1701576" y="-9079"/>
          <a:ext cx="3331073" cy="3331073"/>
        </a:xfrm>
        <a:prstGeom prst="circularArrow">
          <a:avLst>
            <a:gd name="adj1" fmla="val 5197"/>
            <a:gd name="adj2" fmla="val 335700"/>
            <a:gd name="adj3" fmla="val 21294111"/>
            <a:gd name="adj4" fmla="val 19765477"/>
            <a:gd name="adj5" fmla="val 6063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94BC5-FFC6-BE42-8282-2AA374743C26}">
      <dsp:nvSpPr>
        <dsp:cNvPr id="0" name=""/>
        <dsp:cNvSpPr/>
      </dsp:nvSpPr>
      <dsp:spPr>
        <a:xfrm>
          <a:off x="4328855" y="1677568"/>
          <a:ext cx="887812" cy="88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Ödmjuka</a:t>
          </a:r>
        </a:p>
      </dsp:txBody>
      <dsp:txXfrm>
        <a:off x="4328855" y="1677568"/>
        <a:ext cx="887812" cy="887812"/>
      </dsp:txXfrm>
    </dsp:sp>
    <dsp:sp modelId="{B157AB9F-1192-4B4A-9FB2-713906453C2B}">
      <dsp:nvSpPr>
        <dsp:cNvPr id="0" name=""/>
        <dsp:cNvSpPr/>
      </dsp:nvSpPr>
      <dsp:spPr>
        <a:xfrm>
          <a:off x="1701576" y="-785"/>
          <a:ext cx="3331073" cy="3331073"/>
        </a:xfrm>
        <a:prstGeom prst="circularArrow">
          <a:avLst>
            <a:gd name="adj1" fmla="val 5197"/>
            <a:gd name="adj2" fmla="val 335700"/>
            <a:gd name="adj3" fmla="val 4015599"/>
            <a:gd name="adj4" fmla="val 2252605"/>
            <a:gd name="adj5" fmla="val 6063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EA63C-1601-4B44-9C1E-A2806EB02571}">
      <dsp:nvSpPr>
        <dsp:cNvPr id="0" name=""/>
        <dsp:cNvSpPr/>
      </dsp:nvSpPr>
      <dsp:spPr>
        <a:xfrm>
          <a:off x="2923206" y="2698831"/>
          <a:ext cx="887812" cy="88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Växa</a:t>
          </a:r>
        </a:p>
      </dsp:txBody>
      <dsp:txXfrm>
        <a:off x="2923206" y="2698831"/>
        <a:ext cx="887812" cy="887812"/>
      </dsp:txXfrm>
    </dsp:sp>
    <dsp:sp modelId="{57F7728F-E93F-5A42-AA6D-F3C066D90DA8}">
      <dsp:nvSpPr>
        <dsp:cNvPr id="0" name=""/>
        <dsp:cNvSpPr/>
      </dsp:nvSpPr>
      <dsp:spPr>
        <a:xfrm>
          <a:off x="1701576" y="-785"/>
          <a:ext cx="3331073" cy="3331073"/>
        </a:xfrm>
        <a:prstGeom prst="circularArrow">
          <a:avLst>
            <a:gd name="adj1" fmla="val 5197"/>
            <a:gd name="adj2" fmla="val 335700"/>
            <a:gd name="adj3" fmla="val 8211695"/>
            <a:gd name="adj4" fmla="val 6448701"/>
            <a:gd name="adj5" fmla="val 6063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09523-0784-AC4D-BB1B-24B90F8C62FC}">
      <dsp:nvSpPr>
        <dsp:cNvPr id="0" name=""/>
        <dsp:cNvSpPr/>
      </dsp:nvSpPr>
      <dsp:spPr>
        <a:xfrm>
          <a:off x="1517557" y="1677568"/>
          <a:ext cx="887812" cy="88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Trygga</a:t>
          </a:r>
        </a:p>
      </dsp:txBody>
      <dsp:txXfrm>
        <a:off x="1517557" y="1677568"/>
        <a:ext cx="887812" cy="887812"/>
      </dsp:txXfrm>
    </dsp:sp>
    <dsp:sp modelId="{4E5F2767-E8F1-6D4D-BFE7-9898B0C4D49A}">
      <dsp:nvSpPr>
        <dsp:cNvPr id="0" name=""/>
        <dsp:cNvSpPr/>
      </dsp:nvSpPr>
      <dsp:spPr>
        <a:xfrm>
          <a:off x="1701576" y="-785"/>
          <a:ext cx="3331073" cy="3331073"/>
        </a:xfrm>
        <a:prstGeom prst="circularArrow">
          <a:avLst>
            <a:gd name="adj1" fmla="val 5197"/>
            <a:gd name="adj2" fmla="val 335700"/>
            <a:gd name="adj3" fmla="val 12298823"/>
            <a:gd name="adj4" fmla="val 10770189"/>
            <a:gd name="adj5" fmla="val 6063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8A03E-2968-E44E-A7A2-F834B4BFB08F}">
      <dsp:nvSpPr>
        <dsp:cNvPr id="0" name=""/>
        <dsp:cNvSpPr/>
      </dsp:nvSpPr>
      <dsp:spPr>
        <a:xfrm>
          <a:off x="2054467" y="25129"/>
          <a:ext cx="887812" cy="88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Respektera</a:t>
          </a:r>
        </a:p>
      </dsp:txBody>
      <dsp:txXfrm>
        <a:off x="2054467" y="25129"/>
        <a:ext cx="887812" cy="887812"/>
      </dsp:txXfrm>
    </dsp:sp>
    <dsp:sp modelId="{67EE2305-AEE1-6A42-B9F1-693AEFEC26C7}">
      <dsp:nvSpPr>
        <dsp:cNvPr id="0" name=""/>
        <dsp:cNvSpPr/>
      </dsp:nvSpPr>
      <dsp:spPr>
        <a:xfrm>
          <a:off x="1701576" y="-785"/>
          <a:ext cx="3331073" cy="3331073"/>
        </a:xfrm>
        <a:prstGeom prst="circularArrow">
          <a:avLst>
            <a:gd name="adj1" fmla="val 5197"/>
            <a:gd name="adj2" fmla="val 335700"/>
            <a:gd name="adj3" fmla="val 16866585"/>
            <a:gd name="adj4" fmla="val 15197716"/>
            <a:gd name="adj5" fmla="val 6063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902B7-B6F9-4443-858F-E3A5A5C9E3FE}">
      <dsp:nvSpPr>
        <dsp:cNvPr id="0" name=""/>
        <dsp:cNvSpPr/>
      </dsp:nvSpPr>
      <dsp:spPr>
        <a:xfrm>
          <a:off x="4129631" y="800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4129631" y="800"/>
        <a:ext cx="519174" cy="519174"/>
      </dsp:txXfrm>
    </dsp:sp>
    <dsp:sp modelId="{16F2D25D-121B-2A49-B5EB-2058D4FC7F4E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19828544"/>
            <a:gd name="adj4" fmla="val 18604125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469AD0-CB06-034A-82E3-7EE4426DC66A}">
      <dsp:nvSpPr>
        <dsp:cNvPr id="0" name=""/>
        <dsp:cNvSpPr/>
      </dsp:nvSpPr>
      <dsp:spPr>
        <a:xfrm>
          <a:off x="4798997" y="840159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4798997" y="840159"/>
        <a:ext cx="519174" cy="519174"/>
      </dsp:txXfrm>
    </dsp:sp>
    <dsp:sp modelId="{3F3702D9-1CF0-7446-AEA6-4FE3569B7552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1231651"/>
            <a:gd name="adj4" fmla="val 21556345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E2D49F-9AE9-864F-9D4E-44A328FFB4C7}">
      <dsp:nvSpPr>
        <dsp:cNvPr id="0" name=""/>
        <dsp:cNvSpPr/>
      </dsp:nvSpPr>
      <dsp:spPr>
        <a:xfrm>
          <a:off x="4560103" y="1886823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4560103" y="1886823"/>
        <a:ext cx="519174" cy="519174"/>
      </dsp:txXfrm>
    </dsp:sp>
    <dsp:sp modelId="{3CC1718A-3E4C-8E43-955F-E2BBE97DAD30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4438809"/>
            <a:gd name="adj4" fmla="val 3306574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395A18-8D6B-FE44-AE7E-D24F8AE1DC54}">
      <dsp:nvSpPr>
        <dsp:cNvPr id="0" name=""/>
        <dsp:cNvSpPr/>
      </dsp:nvSpPr>
      <dsp:spPr>
        <a:xfrm>
          <a:off x="3592840" y="2352632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3592840" y="2352632"/>
        <a:ext cx="519174" cy="519174"/>
      </dsp:txXfrm>
    </dsp:sp>
    <dsp:sp modelId="{299EF6BA-A6F7-DB44-8723-6929CF785656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7258952"/>
            <a:gd name="adj4" fmla="val 6126717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FD09BD-E779-FD48-BB7B-01CFD4236F09}">
      <dsp:nvSpPr>
        <dsp:cNvPr id="0" name=""/>
        <dsp:cNvSpPr/>
      </dsp:nvSpPr>
      <dsp:spPr>
        <a:xfrm>
          <a:off x="2625577" y="1886823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2625577" y="1886823"/>
        <a:ext cx="519174" cy="519174"/>
      </dsp:txXfrm>
    </dsp:sp>
    <dsp:sp modelId="{16EB6A65-3027-DF49-A759-D50FFD6EA9A4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10609181"/>
            <a:gd name="adj4" fmla="val 9333875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C3F8EE-4BEE-3343-A36D-C025F1C2262D}">
      <dsp:nvSpPr>
        <dsp:cNvPr id="0" name=""/>
        <dsp:cNvSpPr/>
      </dsp:nvSpPr>
      <dsp:spPr>
        <a:xfrm>
          <a:off x="2386683" y="840159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2386683" y="840159"/>
        <a:ext cx="519174" cy="519174"/>
      </dsp:txXfrm>
    </dsp:sp>
    <dsp:sp modelId="{ED8509FF-CF6B-5D42-89BD-2B8E8B0051FC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13561402"/>
            <a:gd name="adj4" fmla="val 12336983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2942B7-D17B-C846-8F2E-51D127A6CFEB}">
      <dsp:nvSpPr>
        <dsp:cNvPr id="0" name=""/>
        <dsp:cNvSpPr/>
      </dsp:nvSpPr>
      <dsp:spPr>
        <a:xfrm>
          <a:off x="3056050" y="800"/>
          <a:ext cx="519174" cy="5191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100" kern="1200" dirty="0"/>
        </a:p>
      </dsp:txBody>
      <dsp:txXfrm>
        <a:off x="3056050" y="800"/>
        <a:ext cx="519174" cy="519174"/>
      </dsp:txXfrm>
    </dsp:sp>
    <dsp:sp modelId="{2CF4E461-A00D-C84E-A406-191C452D0E26}">
      <dsp:nvSpPr>
        <dsp:cNvPr id="0" name=""/>
        <dsp:cNvSpPr/>
      </dsp:nvSpPr>
      <dsp:spPr>
        <a:xfrm>
          <a:off x="2505576" y="28193"/>
          <a:ext cx="2693702" cy="2693702"/>
        </a:xfrm>
        <a:prstGeom prst="circularArrow">
          <a:avLst>
            <a:gd name="adj1" fmla="val 3758"/>
            <a:gd name="adj2" fmla="val 234473"/>
            <a:gd name="adj3" fmla="val 16742387"/>
            <a:gd name="adj4" fmla="val 15423139"/>
            <a:gd name="adj5" fmla="val 4385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0BE70-AA91-4148-8724-E0DD30BD7827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7F44-57A2-481F-A754-D3CB3FEB79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9171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F0A842-4122-3347-A4D6-52E88E78506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9718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EB3B9-C81E-7461-F603-6A2574C1C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145DCDF-CDB1-3FE6-2437-EDD0B2AB7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E201EB-71CD-BBA8-68D6-C1F8DC23E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D338993-AA8A-D1DF-7465-FAD99890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A36961-63BF-F1A4-2FD3-0D7709D3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38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9BE1C2-31CB-D9B4-C9B4-93A72FC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0041CE0-6A2C-AE63-46E8-D1D3B07F9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26B247-2C34-B819-E58C-5A2F8BA3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2A5C8F-17F6-A108-2178-1E06029E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30D790F-3637-C4B1-9229-DCD05547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8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846E7B6-B120-68BF-6D2D-9AD84B1FD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4470D2-C4EA-D49B-5A79-676AF1B0A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1A6B9A-9511-91E1-7421-C25DF530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B96F0E-0132-615B-E39F-AB415326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670E1A-F9BD-5897-F853-2A593173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99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2495D9-56DE-F665-4A9B-85DBC7A9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920D81-8F29-C48D-7EFD-0EF6C3C87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B34463-C0C0-D0F1-5FA8-14DA3A968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EBE1BF-3CB7-81B8-22B1-A138E6A5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3790CA-9674-25C5-EA4D-577FAA92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513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6E440B-EF54-4349-A93B-80454D00D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89BA52-9D9D-082B-77A4-04BBAE67C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943739-BBC5-786A-99E9-369FE428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32D382-F1F8-EF11-849E-9897EB99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F1BA97-96D4-A140-43CC-286EDC25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73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ED0385-8B96-EFA5-020A-88FAD170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E3349C-3796-D789-11A3-7EDA723AB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7AD2B0-AF9F-195E-B4EE-1D64DFA74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24DB198-A02F-40A8-F844-3A91D765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4C55A0-BE0A-6EC8-CBDF-86E7129B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205E8D-F471-828F-7918-DE629DC1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47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C7018C-8908-9482-5027-6D90B690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8AE89F-65B7-8C8F-3FDD-65A141100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3DD1D43-F1E3-22CF-A76C-9D7F066FD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D6CACA6-0F9E-AEA8-2718-E55D07BBA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EEFC17-FD2D-56D4-37D6-BCFF318AB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DE4A2EF-3CD2-E68D-FF4C-773781A7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901C230-C4F8-93B8-08F7-3E87988F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818C3CE-2EDD-2E70-3D30-BA934A688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28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A5D7E8-F1AD-B158-A79C-2EB50ED4B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6BA8F5-3BC3-26BD-B1B7-60FFDF0B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AE5F8B9-7041-FD0E-7DD0-D70E9E573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E1A9BB-5BFB-44CF-04A7-341B5CB3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15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EDB3086-8C7D-CD6B-BF8A-C7371DC2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792AD9-58F7-C44C-A1AC-DA389217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89A57BE-F155-2BA0-C3A1-1374BE29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34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29195C-585E-9760-9446-7D9AE8AC2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FA5659-EF26-B38D-E320-D0CC5DA2B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8000504-1262-D130-344A-964013F34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0CDA61-CDE6-9CA8-4C23-9E4179DFC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03DB578-F245-F1D4-E8F0-C7999270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2EAAA3-DC85-7B3E-4462-11693C4FF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296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30F5E-6266-DF16-482B-F595257A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519ECD9-A333-CA0A-C08E-C300772A0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D42DEB-9986-CA13-AFC4-FCB346A40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8C36CE-9896-CFAB-4381-FB86FAAB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DF25D-D5DF-D2B3-656B-C44ED2493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A5EE7E-325E-6788-BE0B-6AA07DB0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013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EC66408-8BB4-A15F-C776-31FFA142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254CEF-2EB5-EB72-299E-2D707C25A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59F369-9AEA-4BB1-8E19-995886611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6B29-3F29-495B-8361-2DFA8E386A32}" type="datetimeFigureOut">
              <a:rPr lang="sv-SE" smtClean="0"/>
              <a:t>2023-09-30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8C381E-2091-047B-248E-52961DAFE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F47531-5139-3277-2CC8-5C949135B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1371340197,&quot;Placement&quot;:&quot;Footer&quot;,&quot;Top&quot;:519.343,&quot;Left&quot;:440.861267,&quot;SlideWidth&quot;:960,&quot;SlideHeight&quot;:540}">
            <a:extLst>
              <a:ext uri="{FF2B5EF4-FFF2-40B4-BE49-F238E27FC236}">
                <a16:creationId xmlns:a16="http://schemas.microsoft.com/office/drawing/2014/main" id="{2EBD7B38-3216-7555-624D-4CF0358EB8A2}"/>
              </a:ext>
            </a:extLst>
          </p:cNvPr>
          <p:cNvSpPr txBox="1"/>
          <p:nvPr userDrawn="1"/>
        </p:nvSpPr>
        <p:spPr>
          <a:xfrm>
            <a:off x="5598938" y="6595656"/>
            <a:ext cx="99412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</a:rPr>
              <a:t>CAB - Internal</a:t>
            </a:r>
          </a:p>
        </p:txBody>
      </p:sp>
    </p:spTree>
    <p:extLst>
      <p:ext uri="{BB962C8B-B14F-4D97-AF65-F5344CB8AC3E}">
        <p14:creationId xmlns:p14="http://schemas.microsoft.com/office/powerpoint/2010/main" val="321068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14@orebrohockeyungdom.s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908AF-18FF-4C9F-ADD6-70070A394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3525209"/>
            <a:ext cx="4645250" cy="1147863"/>
          </a:xfrm>
        </p:spPr>
        <p:txBody>
          <a:bodyPr anchor="b">
            <a:normAutofit/>
          </a:bodyPr>
          <a:lstStyle/>
          <a:p>
            <a:pPr algn="l"/>
            <a:r>
              <a:rPr lang="sv-SE" b="1" dirty="0">
                <a:solidFill>
                  <a:schemeClr val="bg1"/>
                </a:solidFill>
              </a:rPr>
              <a:t>Team -14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D5AD017-EC93-4011-B763-64E2C415E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3200" dirty="0">
                <a:solidFill>
                  <a:schemeClr val="bg1"/>
                </a:solidFill>
              </a:rPr>
              <a:t>Föräldramöte 2023-10-01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4AB1596A-C317-3F32-CDC3-698C3082C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88" y="489204"/>
            <a:ext cx="3507631" cy="451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34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6D0F48-4293-4828-A539-B075DCC38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Föräldraroller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B9225-CA9D-4727-B9BF-40A8D6580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612371"/>
            <a:ext cx="5006336" cy="4550304"/>
          </a:xfrm>
        </p:spPr>
        <p:txBody>
          <a:bodyPr anchor="t">
            <a:normAutofit/>
          </a:bodyPr>
          <a:lstStyle/>
          <a:p>
            <a:r>
              <a:rPr lang="sv-SE" sz="1800" b="1" dirty="0"/>
              <a:t>Ansvariga för försäljning:</a:t>
            </a:r>
          </a:p>
          <a:p>
            <a:pPr marL="0" indent="0">
              <a:buNone/>
            </a:pPr>
            <a:r>
              <a:rPr lang="sv-SE" sz="1800" dirty="0"/>
              <a:t>Lisa Karlsson, Karin Gabrielsson, Hanna </a:t>
            </a:r>
            <a:r>
              <a:rPr lang="sv-SE" sz="1800" dirty="0" err="1"/>
              <a:t>Alpäng</a:t>
            </a:r>
            <a:endParaRPr lang="sv-SE" sz="1800" dirty="0"/>
          </a:p>
          <a:p>
            <a:r>
              <a:rPr lang="sv-SE" sz="1800" b="1" dirty="0"/>
              <a:t>Ansvariga för sponsorer:</a:t>
            </a:r>
          </a:p>
          <a:p>
            <a:pPr marL="0" indent="0">
              <a:buNone/>
            </a:pPr>
            <a:r>
              <a:rPr lang="sv-SE" sz="1800" dirty="0"/>
              <a:t>Tommy Jonsson, ?</a:t>
            </a:r>
            <a:endParaRPr lang="sv-SE" sz="1800" b="1" dirty="0"/>
          </a:p>
          <a:p>
            <a:r>
              <a:rPr lang="sv-SE" sz="1800" b="1" dirty="0"/>
              <a:t>Ansvariga för sekretariat:</a:t>
            </a:r>
          </a:p>
          <a:p>
            <a:pPr marL="0" indent="0">
              <a:buNone/>
            </a:pPr>
            <a:r>
              <a:rPr lang="sv-SE" sz="1800" dirty="0" err="1"/>
              <a:t>Fam</a:t>
            </a:r>
            <a:r>
              <a:rPr lang="sv-SE" sz="1800" dirty="0"/>
              <a:t> </a:t>
            </a:r>
            <a:r>
              <a:rPr lang="sv-SE" sz="1800" dirty="0" err="1"/>
              <a:t>Clérissy</a:t>
            </a:r>
            <a:r>
              <a:rPr lang="sv-SE" sz="1800" dirty="0"/>
              <a:t>, Maria Pettersson</a:t>
            </a:r>
            <a:endParaRPr lang="sv-SE" sz="1800" b="1" dirty="0"/>
          </a:p>
          <a:p>
            <a:r>
              <a:rPr lang="sv-SE" sz="1800" b="1" dirty="0"/>
              <a:t>Ansvariga för kiosk:</a:t>
            </a:r>
          </a:p>
          <a:p>
            <a:pPr marL="0" indent="0">
              <a:buNone/>
            </a:pPr>
            <a:r>
              <a:rPr lang="sv-SE" sz="1800" dirty="0"/>
              <a:t>Thomas Andersson</a:t>
            </a:r>
          </a:p>
          <a:p>
            <a:r>
              <a:rPr lang="sv-SE" sz="1800" b="1" dirty="0"/>
              <a:t>Ansvariga för cup:</a:t>
            </a:r>
          </a:p>
          <a:p>
            <a:pPr marL="0" indent="0">
              <a:buNone/>
            </a:pPr>
            <a:r>
              <a:rPr lang="sv-SE" sz="1800" dirty="0"/>
              <a:t>?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7F62BE28-A348-8F5E-A2B7-367366CD9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67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6D0F48-4293-4828-A539-B075DCC38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Laget.se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B9225-CA9D-4727-B9BF-40A8D6580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612370"/>
            <a:ext cx="5006336" cy="4616979"/>
          </a:xfrm>
        </p:spPr>
        <p:txBody>
          <a:bodyPr anchor="t">
            <a:normAutofit/>
          </a:bodyPr>
          <a:lstStyle/>
          <a:p>
            <a:r>
              <a:rPr lang="sv-SE" sz="1800" dirty="0"/>
              <a:t>Registrering av spelare/ta bort spelare</a:t>
            </a:r>
          </a:p>
          <a:p>
            <a:pPr marL="0" indent="0">
              <a:buNone/>
            </a:pPr>
            <a:r>
              <a:rPr lang="sv-SE" sz="1800" dirty="0"/>
              <a:t>Maila </a:t>
            </a:r>
            <a:r>
              <a:rPr lang="sv-SE" sz="1800" dirty="0">
                <a:hlinkClick r:id="rId2"/>
              </a:rPr>
              <a:t>14@orebrohockeyungdom.se</a:t>
            </a:r>
            <a:endParaRPr lang="sv-SE" sz="1800" dirty="0"/>
          </a:p>
          <a:p>
            <a:pPr marL="0" indent="0">
              <a:buNone/>
            </a:pPr>
            <a:r>
              <a:rPr lang="sv-SE" sz="1800" dirty="0"/>
              <a:t>Nya uppgifter: Uppdatera själv på Laget.se</a:t>
            </a:r>
          </a:p>
          <a:p>
            <a:r>
              <a:rPr lang="sv-SE" sz="1800" dirty="0"/>
              <a:t>56 registrerade spelare</a:t>
            </a:r>
          </a:p>
          <a:p>
            <a:r>
              <a:rPr lang="sv-SE" sz="1800" dirty="0"/>
              <a:t>Svara på kallelser till träningar/matcher/aktiviteter</a:t>
            </a:r>
          </a:p>
          <a:p>
            <a:pPr marL="0" indent="0">
              <a:buNone/>
            </a:pPr>
            <a:r>
              <a:rPr lang="sv-SE" sz="1800" dirty="0"/>
              <a:t>Går att ändra sitt svar fram till 30 minuter innan start</a:t>
            </a:r>
          </a:p>
          <a:p>
            <a:r>
              <a:rPr lang="sv-SE" sz="1800" dirty="0"/>
              <a:t>Ta del av den information som publiceras</a:t>
            </a:r>
          </a:p>
          <a:p>
            <a:pPr>
              <a:buFontTx/>
              <a:buChar char="-"/>
            </a:pPr>
            <a:r>
              <a:rPr lang="sv-SE" sz="1800" dirty="0" err="1"/>
              <a:t>Fotolapp</a:t>
            </a:r>
            <a:r>
              <a:rPr lang="sv-SE" sz="1800" dirty="0"/>
              <a:t> 15/10</a:t>
            </a:r>
          </a:p>
          <a:p>
            <a:pPr>
              <a:buFontTx/>
              <a:buChar char="-"/>
            </a:pPr>
            <a:r>
              <a:rPr lang="sv-SE" sz="1800" dirty="0" err="1"/>
              <a:t>DoftprinHen</a:t>
            </a:r>
            <a:r>
              <a:rPr lang="sv-SE" sz="1800" dirty="0"/>
              <a:t> 8/10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7F62BE28-A348-8F5E-A2B7-367366CD9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69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670794-8F74-4823-8057-99D43E93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5198403" cy="1325563"/>
          </a:xfrm>
        </p:spPr>
        <p:txBody>
          <a:bodyPr>
            <a:normAutofit/>
          </a:bodyPr>
          <a:lstStyle/>
          <a:p>
            <a:r>
              <a:rPr lang="sv-SE" sz="4100" b="1" dirty="0"/>
              <a:t>Lagkassa och försäljning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9D7A06-94CD-40D0-8BE1-E63B199B6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310584"/>
            <a:ext cx="5006336" cy="5004491"/>
          </a:xfrm>
        </p:spPr>
        <p:txBody>
          <a:bodyPr anchor="t">
            <a:normAutofit/>
          </a:bodyPr>
          <a:lstStyle/>
          <a:p>
            <a:r>
              <a:rPr lang="sv-SE" sz="1800" dirty="0"/>
              <a:t>Summa lagkassa: 17.215:-</a:t>
            </a:r>
          </a:p>
          <a:p>
            <a:r>
              <a:rPr lang="sv-SE" sz="1800" dirty="0"/>
              <a:t>Tre styrda försäljningar från föreningen:</a:t>
            </a:r>
          </a:p>
          <a:p>
            <a:pPr>
              <a:buFontTx/>
              <a:buChar char="-"/>
            </a:pPr>
            <a:r>
              <a:rPr lang="sv-SE" sz="1800" b="1" dirty="0" err="1"/>
              <a:t>DoftprinsHen</a:t>
            </a:r>
            <a:r>
              <a:rPr lang="sv-SE" sz="1800" dirty="0"/>
              <a:t> (minst 1 produkt/spelare)</a:t>
            </a:r>
          </a:p>
          <a:p>
            <a:pPr marL="0" indent="0">
              <a:buNone/>
            </a:pPr>
            <a:r>
              <a:rPr lang="sv-SE" sz="1800" dirty="0"/>
              <a:t>Vinst: 40:- till laget</a:t>
            </a:r>
          </a:p>
          <a:p>
            <a:pPr>
              <a:buFontTx/>
              <a:buChar char="-"/>
            </a:pPr>
            <a:r>
              <a:rPr lang="sv-SE" sz="1800" b="1" dirty="0"/>
              <a:t>Bingolotter till uppesittarkvällen</a:t>
            </a:r>
            <a:r>
              <a:rPr lang="sv-SE" sz="1800" dirty="0"/>
              <a:t> (minst 6 lotter/spelare)</a:t>
            </a:r>
          </a:p>
          <a:p>
            <a:pPr marL="0" indent="0">
              <a:buNone/>
            </a:pPr>
            <a:r>
              <a:rPr lang="sv-SE" sz="1800" dirty="0"/>
              <a:t>Enkel och dubbellotter</a:t>
            </a:r>
          </a:p>
          <a:p>
            <a:pPr marL="0" indent="0">
              <a:buNone/>
            </a:pPr>
            <a:r>
              <a:rPr lang="sv-SE" sz="1800" dirty="0"/>
              <a:t>Vinst: 19:-/38:- till laget</a:t>
            </a:r>
          </a:p>
          <a:p>
            <a:pPr>
              <a:buFontTx/>
              <a:buChar char="-"/>
            </a:pPr>
            <a:r>
              <a:rPr lang="sv-SE" sz="1800" b="1" dirty="0"/>
              <a:t>Hamburgare från Bergslags Delikatesser </a:t>
            </a:r>
            <a:r>
              <a:rPr lang="sv-SE" sz="1800" dirty="0"/>
              <a:t>(minst 4 paket/spelare)</a:t>
            </a:r>
            <a:endParaRPr lang="sv-SE" sz="1800" b="1" dirty="0"/>
          </a:p>
          <a:p>
            <a:pPr marL="0" indent="0">
              <a:buNone/>
            </a:pPr>
            <a:r>
              <a:rPr lang="sv-SE" sz="1800" dirty="0"/>
              <a:t>Vinst: Mer än 4 paket = 50:- till laget</a:t>
            </a:r>
          </a:p>
          <a:p>
            <a:r>
              <a:rPr lang="sv-SE" sz="1800" dirty="0"/>
              <a:t>Inköp av kläder?</a:t>
            </a:r>
          </a:p>
          <a:p>
            <a:pPr>
              <a:buFontTx/>
              <a:buChar char="-"/>
            </a:pPr>
            <a:endParaRPr lang="sv-SE" sz="18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7C85B786-1174-5626-4FA5-B04DE5E4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  <p:pic>
        <p:nvPicPr>
          <p:cNvPr id="1026" name="Picture 2" descr="Doftprinshen.se">
            <a:extLst>
              <a:ext uri="{FF2B5EF4-FFF2-40B4-BE49-F238E27FC236}">
                <a16:creationId xmlns:a16="http://schemas.microsoft.com/office/drawing/2014/main" id="{382AE09F-DDFA-0A8E-84FD-A2B81EABF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66" y="5894763"/>
            <a:ext cx="2196000" cy="52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6E34A6B-A460-5454-C570-5C14CB548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38" y="5657692"/>
            <a:ext cx="2656893" cy="874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ngolotto | Rätta Lotten Online Här【2023】">
            <a:extLst>
              <a:ext uri="{FF2B5EF4-FFF2-40B4-BE49-F238E27FC236}">
                <a16:creationId xmlns:a16="http://schemas.microsoft.com/office/drawing/2014/main" id="{D3FEE49B-7274-861F-3BEE-4A0213853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70" y="5315676"/>
            <a:ext cx="1477078" cy="125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717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7B55B0-11EC-45B3-ABA0-3E90E47DB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Material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C67AF3-1D8F-419A-BF42-52F4E4684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612371"/>
            <a:ext cx="5006336" cy="3845454"/>
          </a:xfrm>
        </p:spPr>
        <p:txBody>
          <a:bodyPr anchor="t">
            <a:normAutofit/>
          </a:bodyPr>
          <a:lstStyle/>
          <a:p>
            <a:r>
              <a:rPr lang="sv-SE" sz="1800" dirty="0"/>
              <a:t>Lagförrådet</a:t>
            </a:r>
          </a:p>
          <a:p>
            <a:r>
              <a:rPr lang="sv-SE" sz="1800" dirty="0"/>
              <a:t>Inköp av backar</a:t>
            </a:r>
          </a:p>
          <a:p>
            <a:r>
              <a:rPr lang="sv-SE" sz="1800" dirty="0"/>
              <a:t>Slipning av skridskor</a:t>
            </a:r>
          </a:p>
          <a:p>
            <a:r>
              <a:rPr lang="sv-SE" sz="1800" dirty="0"/>
              <a:t>Vattenflaska med pip</a:t>
            </a:r>
          </a:p>
          <a:p>
            <a:r>
              <a:rPr lang="sv-SE" sz="1800" dirty="0"/>
              <a:t>Skridskoskydd till och från omklädningsrum</a:t>
            </a:r>
          </a:p>
          <a:p>
            <a:r>
              <a:rPr lang="sv-SE" sz="1800" dirty="0"/>
              <a:t>Fråga gärna en materialförvaltare/tränare om ni vill ha råd om utrustning</a:t>
            </a:r>
          </a:p>
          <a:p>
            <a:r>
              <a:rPr lang="sv-SE" sz="1800" dirty="0"/>
              <a:t>Målvaktsutrustning</a:t>
            </a:r>
          </a:p>
          <a:p>
            <a:r>
              <a:rPr lang="sv-SE" sz="1800" dirty="0"/>
              <a:t>Slipning av skridskor</a:t>
            </a:r>
          </a:p>
          <a:p>
            <a:r>
              <a:rPr lang="sv-SE" sz="1800" dirty="0"/>
              <a:t>Tejp</a:t>
            </a:r>
          </a:p>
          <a:p>
            <a:endParaRPr lang="sv-SE" sz="1800" dirty="0"/>
          </a:p>
          <a:p>
            <a:endParaRPr lang="sv-SE" sz="1800" dirty="0"/>
          </a:p>
        </p:txBody>
      </p:sp>
      <p:sp>
        <p:nvSpPr>
          <p:cNvPr id="15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088EA106-C3CD-2CD1-465B-0BCA3B582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397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E24BB4-852E-4FEA-96F4-D1366EA7D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Påminner om…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F4AAE3-FD49-4F77-8BA7-2F9B30712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1352550"/>
            <a:ext cx="5006336" cy="5076825"/>
          </a:xfrm>
        </p:spPr>
        <p:txBody>
          <a:bodyPr anchor="t">
            <a:normAutofit/>
          </a:bodyPr>
          <a:lstStyle/>
          <a:p>
            <a:r>
              <a:rPr lang="sv-SE" sz="1700" dirty="0"/>
              <a:t>Använd lagmailen vid frågor</a:t>
            </a:r>
          </a:p>
          <a:p>
            <a:r>
              <a:rPr lang="sv-SE" sz="1700" dirty="0" err="1"/>
              <a:t>Instagram</a:t>
            </a:r>
            <a:endParaRPr lang="sv-SE" sz="1700" dirty="0"/>
          </a:p>
          <a:p>
            <a:r>
              <a:rPr lang="sv-SE" sz="1700" dirty="0"/>
              <a:t>Vi använder inte mobiltelefonen i omklädningsrummet.</a:t>
            </a:r>
          </a:p>
          <a:p>
            <a:r>
              <a:rPr lang="sv-SE" sz="1700" dirty="0"/>
              <a:t>Prata med en ledare om någon inte trivs eller behöver stöd – vi vill att alla ska trivas. </a:t>
            </a:r>
          </a:p>
          <a:p>
            <a:r>
              <a:rPr lang="sv-SE" sz="1700" dirty="0"/>
              <a:t>Vi vill gärna ha fler nya spelare!</a:t>
            </a:r>
          </a:p>
          <a:p>
            <a:r>
              <a:rPr lang="sv-SE" sz="1700" dirty="0"/>
              <a:t>Inga föräldrar eller syskon i båset.</a:t>
            </a:r>
          </a:p>
          <a:p>
            <a:r>
              <a:rPr lang="sv-SE" sz="1700" dirty="0"/>
              <a:t>Inget spring i korridoren vid omklädningsrummen. Klagomål har kommit från andra lag.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BDD207C0-C7ED-42AF-6CCA-059B2FEC3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30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DA84C27-CA0E-4AFE-90B2-C89CE2FEF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Tack!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F398C8D-7E28-4F71-A458-848EA5584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Övriga </a:t>
            </a:r>
            <a:r>
              <a:rPr lang="sv-SE" sz="1800" dirty="0">
                <a:solidFill>
                  <a:schemeClr val="bg1"/>
                </a:solidFill>
              </a:rPr>
              <a:t>frågor</a:t>
            </a:r>
            <a:r>
              <a:rPr lang="sv-SE" sz="2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A954FFD2-C33D-6288-E65B-6B8156C08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88" y="489204"/>
            <a:ext cx="3507631" cy="451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EB8076-B5F2-4800-A0CA-292EAC1A5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8AC76F-91B7-413C-B1AC-E795038EF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612371"/>
            <a:ext cx="5006336" cy="4624916"/>
          </a:xfrm>
        </p:spPr>
        <p:txBody>
          <a:bodyPr anchor="t">
            <a:normAutofit/>
          </a:bodyPr>
          <a:lstStyle/>
          <a:p>
            <a:r>
              <a:rPr lang="sv-SE" sz="1900" dirty="0"/>
              <a:t>Presentation av ledare/organisation</a:t>
            </a:r>
          </a:p>
          <a:p>
            <a:r>
              <a:rPr lang="sv-SE" sz="1900" dirty="0"/>
              <a:t>Säsongen 23/24</a:t>
            </a:r>
          </a:p>
          <a:p>
            <a:r>
              <a:rPr lang="sv-SE" sz="1900" dirty="0"/>
              <a:t>Matcher</a:t>
            </a:r>
          </a:p>
          <a:p>
            <a:r>
              <a:rPr lang="sv-SE" sz="1900" dirty="0"/>
              <a:t>Förväntningar föräldrar/barn</a:t>
            </a:r>
          </a:p>
          <a:p>
            <a:r>
              <a:rPr lang="sv-SE" sz="1900" dirty="0"/>
              <a:t>Föräldraroller</a:t>
            </a:r>
          </a:p>
          <a:p>
            <a:r>
              <a:rPr lang="sv-SE" sz="1900" dirty="0"/>
              <a:t>Laget.se</a:t>
            </a:r>
          </a:p>
          <a:p>
            <a:r>
              <a:rPr lang="sv-SE" sz="1900" dirty="0"/>
              <a:t>Lagkassa och försäljning</a:t>
            </a:r>
          </a:p>
          <a:p>
            <a:r>
              <a:rPr lang="sv-SE" sz="1900" dirty="0"/>
              <a:t>Material</a:t>
            </a:r>
          </a:p>
          <a:p>
            <a:r>
              <a:rPr lang="sv-SE" sz="1900" dirty="0"/>
              <a:t>Påminner om…</a:t>
            </a:r>
          </a:p>
          <a:p>
            <a:r>
              <a:rPr lang="sv-SE" sz="1900" dirty="0"/>
              <a:t>Övrigt</a:t>
            </a:r>
          </a:p>
          <a:p>
            <a:endParaRPr lang="sv-SE" sz="70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48B2FB5B-318F-62DF-6EF6-ADD6F34DB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90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2BD00D-6204-44A1-B4B5-14A8221D0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Ledare/organisation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89319C-7301-479C-9688-5BC8873E5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1612371"/>
            <a:ext cx="5006336" cy="4571095"/>
          </a:xfrm>
        </p:spPr>
        <p:txBody>
          <a:bodyPr anchor="t">
            <a:normAutofit/>
          </a:bodyPr>
          <a:lstStyle/>
          <a:p>
            <a:r>
              <a:rPr lang="sv-SE" sz="1800" b="1" dirty="0"/>
              <a:t>Tränare:</a:t>
            </a:r>
          </a:p>
          <a:p>
            <a:pPr marL="0" indent="0">
              <a:buNone/>
            </a:pPr>
            <a:r>
              <a:rPr lang="sv-SE" sz="1800" dirty="0"/>
              <a:t>Anders Gabrielsson, Torbjörn Kalm, Mikael Hulterström, Marcus Bergman, Anderas Gustafsson, Christian Nilsson, Mats </a:t>
            </a:r>
            <a:r>
              <a:rPr lang="sv-SE" sz="1800" dirty="0" err="1"/>
              <a:t>Waldermarsson</a:t>
            </a:r>
            <a:r>
              <a:rPr lang="sv-SE" sz="1800" dirty="0"/>
              <a:t>, Gustav Johansson, Johan Adolfsson, Henrik </a:t>
            </a:r>
            <a:r>
              <a:rPr lang="sv-SE" sz="1800" dirty="0" err="1"/>
              <a:t>Deleskog</a:t>
            </a:r>
            <a:r>
              <a:rPr lang="sv-SE" sz="1800" dirty="0"/>
              <a:t>, Gustav Granlund, Göran Persson</a:t>
            </a:r>
            <a:endParaRPr lang="sv-SE" sz="1800" b="1" dirty="0"/>
          </a:p>
          <a:p>
            <a:r>
              <a:rPr lang="sv-SE" sz="1800" b="1" dirty="0"/>
              <a:t>Materialförvaltare:</a:t>
            </a:r>
          </a:p>
          <a:p>
            <a:pPr marL="0" indent="0">
              <a:buNone/>
            </a:pPr>
            <a:r>
              <a:rPr lang="sv-SE" sz="1800" dirty="0"/>
              <a:t>Sebastian Bäckström, Thord Israelsson Jonas </a:t>
            </a:r>
            <a:r>
              <a:rPr lang="sv-SE" sz="1800" dirty="0" err="1"/>
              <a:t>Orrvik</a:t>
            </a:r>
            <a:r>
              <a:rPr lang="sv-SE" sz="1800" dirty="0"/>
              <a:t>, Carl Hallqvist, Magnus Lindén, Tommy Jonsson, Peter </a:t>
            </a:r>
            <a:r>
              <a:rPr lang="sv-SE" sz="1800" dirty="0" err="1"/>
              <a:t>Wirolainen</a:t>
            </a:r>
            <a:r>
              <a:rPr lang="sv-SE" sz="1800" dirty="0"/>
              <a:t>, Viktor Gunnarsson</a:t>
            </a:r>
            <a:endParaRPr lang="sv-SE" sz="1800" b="1" dirty="0"/>
          </a:p>
          <a:p>
            <a:r>
              <a:rPr lang="sv-SE" sz="1800" b="1" dirty="0"/>
              <a:t>Lagledare:</a:t>
            </a:r>
          </a:p>
          <a:p>
            <a:pPr marL="0" indent="0">
              <a:buNone/>
            </a:pPr>
            <a:r>
              <a:rPr lang="sv-SE" sz="1800" dirty="0"/>
              <a:t>Sofia Löwdahl, Sara Lindström, Maria Gustafsson</a:t>
            </a:r>
          </a:p>
          <a:p>
            <a:endParaRPr lang="sv-SE" sz="1800" b="1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9F2382BA-4653-B7D5-0F6B-682C20BA8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508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A1D5B7-341C-4E91-BB4B-B64EA72CD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Säsongen 23/24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3FF541-9FB6-4950-B70A-61227577B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612371"/>
            <a:ext cx="5006336" cy="3181684"/>
          </a:xfrm>
        </p:spPr>
        <p:txBody>
          <a:bodyPr anchor="t">
            <a:normAutofit/>
          </a:bodyPr>
          <a:lstStyle/>
          <a:p>
            <a:r>
              <a:rPr lang="sv-SE" sz="1800" dirty="0" err="1"/>
              <a:t>Årshjul</a:t>
            </a:r>
            <a:endParaRPr lang="sv-SE" sz="1800" dirty="0"/>
          </a:p>
          <a:p>
            <a:r>
              <a:rPr lang="sv-SE" sz="1800" dirty="0"/>
              <a:t>Vad ska de lära sig?</a:t>
            </a:r>
          </a:p>
          <a:p>
            <a:r>
              <a:rPr lang="sv-SE" sz="1800" dirty="0"/>
              <a:t>Träning</a:t>
            </a:r>
          </a:p>
          <a:p>
            <a:r>
              <a:rPr lang="sv-SE" sz="1800" dirty="0"/>
              <a:t>Serie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02F811FF-6EB8-9F30-A843-E3025DF58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17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 descr="En bild som visar utomhus, himmel&#10;&#10;Automatiskt genererad beskrivning">
            <a:extLst>
              <a:ext uri="{FF2B5EF4-FFF2-40B4-BE49-F238E27FC236}">
                <a16:creationId xmlns:a16="http://schemas.microsoft.com/office/drawing/2014/main" id="{4C3766F4-3C17-0144-AC3A-8C52481460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0066457-CE8C-E447-BB84-52EC2B0A96FC}"/>
              </a:ext>
            </a:extLst>
          </p:cNvPr>
          <p:cNvSpPr txBox="1"/>
          <p:nvPr/>
        </p:nvSpPr>
        <p:spPr>
          <a:xfrm>
            <a:off x="0" y="6049020"/>
            <a:ext cx="4902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Vi är </a:t>
            </a:r>
            <a:r>
              <a:rPr lang="sv-SE" sz="1400" b="1" dirty="0">
                <a:solidFill>
                  <a:srgbClr val="FF0000"/>
                </a:solidFill>
              </a:rPr>
              <a:t>Ödmjuka</a:t>
            </a:r>
            <a:r>
              <a:rPr lang="sv-SE" sz="1400" b="1" dirty="0"/>
              <a:t> - Vi </a:t>
            </a:r>
            <a:r>
              <a:rPr lang="sv-SE" sz="1400" b="1" dirty="0">
                <a:solidFill>
                  <a:srgbClr val="FF0000"/>
                </a:solidFill>
              </a:rPr>
              <a:t>Hälsar</a:t>
            </a:r>
            <a:r>
              <a:rPr lang="sv-SE" sz="1400" b="1" dirty="0"/>
              <a:t> på varandra - Vi </a:t>
            </a:r>
            <a:r>
              <a:rPr lang="sv-SE" sz="1400" b="1" dirty="0">
                <a:solidFill>
                  <a:srgbClr val="FF0000"/>
                </a:solidFill>
              </a:rPr>
              <a:t>Utbildar</a:t>
            </a:r>
            <a:r>
              <a:rPr lang="sv-SE" sz="1400" b="1" dirty="0"/>
              <a:t> individer</a:t>
            </a:r>
            <a:endParaRPr lang="sv-SE" sz="1400" dirty="0"/>
          </a:p>
          <a:p>
            <a:r>
              <a:rPr lang="sv-SE" sz="1000" b="1" dirty="0"/>
              <a:t>Vi är lyhörda och nyfikna, vi respekterar vår omgivning. </a:t>
            </a:r>
            <a:endParaRPr lang="sv-SE" sz="1000" dirty="0"/>
          </a:p>
          <a:p>
            <a:r>
              <a:rPr lang="sv-SE" sz="1000" b="1" dirty="0"/>
              <a:t>Alla ska känna sig trygga, och vi ska ha en välkomnande miljö. </a:t>
            </a:r>
            <a:endParaRPr lang="sv-SE" sz="1000" dirty="0"/>
          </a:p>
          <a:p>
            <a:r>
              <a:rPr lang="sv-SE" sz="1000" b="1" dirty="0"/>
              <a:t>Vi står för en lärande miljö där varje individ ska ges möjlighet till att växa som människa.</a:t>
            </a:r>
            <a:endParaRPr lang="sv-SE" sz="1000" dirty="0"/>
          </a:p>
          <a:p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156082F-D00C-B349-96EC-010C987FB89F}"/>
              </a:ext>
            </a:extLst>
          </p:cNvPr>
          <p:cNvSpPr txBox="1"/>
          <p:nvPr/>
        </p:nvSpPr>
        <p:spPr>
          <a:xfrm>
            <a:off x="1066800" y="480083"/>
            <a:ext cx="94719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>
                <a:latin typeface="+mj-lt"/>
              </a:rPr>
              <a:t>Örebro Hockey Ungdoms </a:t>
            </a:r>
            <a:r>
              <a:rPr lang="sv-SE" sz="4400" b="1" dirty="0" err="1">
                <a:latin typeface="+mj-lt"/>
              </a:rPr>
              <a:t>årshjul</a:t>
            </a:r>
            <a:r>
              <a:rPr lang="sv-SE" sz="4400" b="1" dirty="0">
                <a:latin typeface="+mj-lt"/>
              </a:rPr>
              <a:t> </a:t>
            </a:r>
          </a:p>
        </p:txBody>
      </p:sp>
      <p:pic>
        <p:nvPicPr>
          <p:cNvPr id="11" name="Bildobjekt 10" descr="En bild som visar tecken, stopp, utomhus, röd&#10;&#10;Automatiskt genererad beskrivning">
            <a:extLst>
              <a:ext uri="{FF2B5EF4-FFF2-40B4-BE49-F238E27FC236}">
                <a16:creationId xmlns:a16="http://schemas.microsoft.com/office/drawing/2014/main" id="{1B4F0277-E23E-124C-A31E-5799F164A3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00" y="3221971"/>
            <a:ext cx="952500" cy="1231900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A448566D-666F-F34B-95DC-F98982D95DEE}"/>
              </a:ext>
            </a:extLst>
          </p:cNvPr>
          <p:cNvGraphicFramePr/>
          <p:nvPr/>
        </p:nvGraphicFramePr>
        <p:xfrm>
          <a:off x="2011337" y="2142180"/>
          <a:ext cx="6734226" cy="3586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" name="Bildobjekt 1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5E87C9B8-A128-DA1D-CE50-6C6DB2EF9F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28851" y="169164"/>
            <a:ext cx="988626" cy="127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5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 descr="En bild som visar utomhus, himmel&#10;&#10;Automatiskt genererad beskrivning">
            <a:extLst>
              <a:ext uri="{FF2B5EF4-FFF2-40B4-BE49-F238E27FC236}">
                <a16:creationId xmlns:a16="http://schemas.microsoft.com/office/drawing/2014/main" id="{C3CA7B14-BC97-F343-BD6B-C90AF41E7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15869" y="3250525"/>
            <a:ext cx="8229600" cy="562074"/>
          </a:xfrm>
        </p:spPr>
        <p:txBody>
          <a:bodyPr>
            <a:noAutofit/>
          </a:bodyPr>
          <a:lstStyle/>
          <a:p>
            <a:r>
              <a:rPr lang="sv-SE" sz="3200" dirty="0" err="1"/>
              <a:t>Årshjul</a:t>
            </a:r>
            <a:r>
              <a:rPr lang="sv-SE" sz="3200" dirty="0"/>
              <a:t> </a:t>
            </a:r>
          </a:p>
        </p:txBody>
      </p:sp>
      <p:graphicFrame>
        <p:nvGraphicFramePr>
          <p:cNvPr id="5" name="Platshållare för innehåll 5"/>
          <p:cNvGraphicFramePr>
            <a:graphicFrameLocks/>
          </p:cNvGraphicFramePr>
          <p:nvPr/>
        </p:nvGraphicFramePr>
        <p:xfrm>
          <a:off x="2176125" y="2193088"/>
          <a:ext cx="7704856" cy="28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ruta 2"/>
          <p:cNvSpPr txBox="1">
            <a:spLocks noChangeArrowheads="1"/>
          </p:cNvSpPr>
          <p:nvPr/>
        </p:nvSpPr>
        <p:spPr bwMode="auto">
          <a:xfrm>
            <a:off x="4751632" y="161289"/>
            <a:ext cx="2553841" cy="1935495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Uppstart: Vecka 33-37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Föreningstester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b="1" u="sng" dirty="0">
              <a:solidFill>
                <a:schemeClr val="tx1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solidFill>
                  <a:schemeClr val="tx1"/>
                </a:solidFill>
                <a:ea typeface="Calibri"/>
                <a:cs typeface="Times New Roman"/>
              </a:rPr>
              <a:t>Avslutning</a:t>
            </a:r>
            <a:r>
              <a:rPr lang="sv-SE" sz="1100" b="1" u="sng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 Vecka 15-18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Föreningstester</a:t>
            </a:r>
            <a:endParaRPr lang="sv-SE" sz="1100" b="1" u="sng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Textruta 2"/>
          <p:cNvSpPr txBox="1">
            <a:spLocks noChangeArrowheads="1"/>
          </p:cNvSpPr>
          <p:nvPr/>
        </p:nvSpPr>
        <p:spPr bwMode="auto">
          <a:xfrm>
            <a:off x="7569654" y="2295193"/>
            <a:ext cx="2730018" cy="2232248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Period 2 – vecka 43-46: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Mittzonspel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</p:txBody>
      </p:sp>
      <p:sp>
        <p:nvSpPr>
          <p:cNvPr id="9" name="Textruta 2"/>
          <p:cNvSpPr txBox="1">
            <a:spLocks noChangeArrowheads="1"/>
          </p:cNvSpPr>
          <p:nvPr/>
        </p:nvSpPr>
        <p:spPr bwMode="auto">
          <a:xfrm>
            <a:off x="7569654" y="4769683"/>
            <a:ext cx="2730019" cy="1908144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Period 3 – vecka 46-50: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 err="1">
                <a:latin typeface="+mj-lt"/>
                <a:ea typeface="Calibri"/>
                <a:cs typeface="Times New Roman"/>
              </a:rPr>
              <a:t>Anfallspel</a:t>
            </a:r>
            <a:endParaRPr lang="sv-SE" sz="1100" b="1" u="sng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dirty="0">
                <a:latin typeface="+mj-lt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</p:txBody>
      </p:sp>
      <p:sp>
        <p:nvSpPr>
          <p:cNvPr id="10" name="Textruta 2"/>
          <p:cNvSpPr txBox="1">
            <a:spLocks noChangeArrowheads="1"/>
          </p:cNvSpPr>
          <p:nvPr/>
        </p:nvSpPr>
        <p:spPr bwMode="auto">
          <a:xfrm>
            <a:off x="1624692" y="2312876"/>
            <a:ext cx="2825164" cy="2232248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Period 5 – Vecka 6- 10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Mittzonspel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dirty="0">
                <a:latin typeface="+mj-lt"/>
                <a:ea typeface="Calibri"/>
                <a:cs typeface="Times New Roman"/>
              </a:rPr>
              <a:t> </a:t>
            </a:r>
          </a:p>
        </p:txBody>
      </p:sp>
      <p:sp>
        <p:nvSpPr>
          <p:cNvPr id="11" name="Textruta 2"/>
          <p:cNvSpPr txBox="1">
            <a:spLocks noChangeArrowheads="1"/>
          </p:cNvSpPr>
          <p:nvPr/>
        </p:nvSpPr>
        <p:spPr bwMode="auto">
          <a:xfrm>
            <a:off x="1646240" y="161289"/>
            <a:ext cx="2825164" cy="1935495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Period 6 – Vecka 11-14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 err="1">
                <a:latin typeface="+mj-lt"/>
                <a:ea typeface="Calibri"/>
                <a:cs typeface="Times New Roman"/>
              </a:rPr>
              <a:t>Anfallspel</a:t>
            </a:r>
            <a:r>
              <a:rPr lang="sv-SE" sz="1100" b="1" u="sng" dirty="0">
                <a:latin typeface="+mj-lt"/>
                <a:ea typeface="Calibri"/>
                <a:cs typeface="Times New Roman"/>
              </a:rPr>
              <a:t> </a:t>
            </a:r>
          </a:p>
        </p:txBody>
      </p:sp>
      <p:sp>
        <p:nvSpPr>
          <p:cNvPr id="12" name="Textruta 2"/>
          <p:cNvSpPr txBox="1">
            <a:spLocks noChangeArrowheads="1"/>
          </p:cNvSpPr>
          <p:nvPr/>
        </p:nvSpPr>
        <p:spPr bwMode="auto">
          <a:xfrm>
            <a:off x="7583509" y="180173"/>
            <a:ext cx="2730018" cy="1935494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Period 1 – vecka 38-42: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 err="1">
                <a:latin typeface="+mj-lt"/>
                <a:ea typeface="Calibri"/>
                <a:cs typeface="Times New Roman"/>
              </a:rPr>
              <a:t>Försvarspel</a:t>
            </a:r>
            <a:endParaRPr lang="sv-SE" sz="11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</p:txBody>
      </p:sp>
      <p:sp>
        <p:nvSpPr>
          <p:cNvPr id="14" name="Textruta 2"/>
          <p:cNvSpPr txBox="1">
            <a:spLocks noChangeArrowheads="1"/>
          </p:cNvSpPr>
          <p:nvPr/>
        </p:nvSpPr>
        <p:spPr bwMode="auto">
          <a:xfrm>
            <a:off x="4753750" y="5157192"/>
            <a:ext cx="2553840" cy="1512168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Utvärdering/analys: Vecka 51-1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 err="1">
                <a:latin typeface="+mj-lt"/>
                <a:ea typeface="Calibri"/>
                <a:cs typeface="Times New Roman"/>
              </a:rPr>
              <a:t>Utverdera</a:t>
            </a:r>
            <a:r>
              <a:rPr lang="sv-SE" sz="1100" b="1" u="sng" dirty="0">
                <a:latin typeface="+mj-lt"/>
                <a:ea typeface="Calibri"/>
                <a:cs typeface="Times New Roman"/>
              </a:rPr>
              <a:t> i laget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Föreningstester</a:t>
            </a:r>
            <a:r>
              <a:rPr lang="sv-SE" sz="1100" dirty="0">
                <a:latin typeface="+mj-lt"/>
                <a:ea typeface="Calibri"/>
                <a:cs typeface="Times New Roman"/>
              </a:rPr>
              <a:t> </a:t>
            </a:r>
          </a:p>
        </p:txBody>
      </p:sp>
      <p:pic>
        <p:nvPicPr>
          <p:cNvPr id="4" name="Bildobjekt 3" descr="En bild som visar tecken, stopp, utomhus, röd&#10;&#10;Automatiskt genererad beskrivning">
            <a:extLst>
              <a:ext uri="{FF2B5EF4-FFF2-40B4-BE49-F238E27FC236}">
                <a16:creationId xmlns:a16="http://schemas.microsoft.com/office/drawing/2014/main" id="{EA030B02-0BE0-C543-B4ED-5527C17111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302" y="3013442"/>
            <a:ext cx="952500" cy="1231900"/>
          </a:xfrm>
          <a:prstGeom prst="rect">
            <a:avLst/>
          </a:prstGeom>
        </p:spPr>
      </p:pic>
      <p:sp>
        <p:nvSpPr>
          <p:cNvPr id="13" name="Textruta 2"/>
          <p:cNvSpPr txBox="1">
            <a:spLocks noChangeArrowheads="1"/>
          </p:cNvSpPr>
          <p:nvPr/>
        </p:nvSpPr>
        <p:spPr bwMode="auto">
          <a:xfrm>
            <a:off x="1680235" y="4771572"/>
            <a:ext cx="2654823" cy="1908144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>
                <a:latin typeface="+mj-lt"/>
                <a:ea typeface="Calibri"/>
                <a:cs typeface="Times New Roman"/>
              </a:rPr>
              <a:t>Period 4 – Vecka 2 -5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100" b="1" u="sng" dirty="0" err="1">
                <a:latin typeface="+mj-lt"/>
                <a:ea typeface="Calibri"/>
                <a:cs typeface="Times New Roman"/>
              </a:rPr>
              <a:t>Försvarspel</a:t>
            </a:r>
            <a:endParaRPr lang="sv-SE" sz="1100" b="1" u="sng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100" dirty="0">
              <a:latin typeface="+mj-lt"/>
              <a:ea typeface="Calibri"/>
              <a:cs typeface="Times New Roman"/>
            </a:endParaRPr>
          </a:p>
        </p:txBody>
      </p:sp>
      <p:pic>
        <p:nvPicPr>
          <p:cNvPr id="3" name="Bildobjekt 2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A16BF210-7E57-6112-B256-F3995C9DF1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28851" y="169164"/>
            <a:ext cx="988626" cy="127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93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A1D5B7-341C-4E91-BB4B-B64EA72CD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3FF541-9FB6-4950-B70A-61227577B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612371"/>
            <a:ext cx="5006336" cy="4770674"/>
          </a:xfrm>
        </p:spPr>
        <p:txBody>
          <a:bodyPr anchor="t">
            <a:normAutofit/>
          </a:bodyPr>
          <a:lstStyle/>
          <a:p>
            <a:r>
              <a:rPr lang="sv-SE" sz="1800" dirty="0"/>
              <a:t>Is 2 ggr/vecka</a:t>
            </a:r>
          </a:p>
          <a:p>
            <a:r>
              <a:rPr lang="sv-SE" sz="1800" dirty="0" err="1"/>
              <a:t>Fys</a:t>
            </a:r>
            <a:r>
              <a:rPr lang="sv-SE" sz="1800" dirty="0"/>
              <a:t> integrerat i uppvärmningen 1 ggr/vecka i samband med träningen på söndagar</a:t>
            </a:r>
          </a:p>
          <a:p>
            <a:r>
              <a:rPr lang="sv-SE" sz="1800" dirty="0"/>
              <a:t>Ombyte och </a:t>
            </a:r>
            <a:r>
              <a:rPr lang="sv-SE" sz="1800" dirty="0" err="1"/>
              <a:t>fys</a:t>
            </a:r>
            <a:r>
              <a:rPr lang="sv-SE" sz="1800" dirty="0"/>
              <a:t> tillsammans utan föräldrar</a:t>
            </a:r>
          </a:p>
          <a:p>
            <a:r>
              <a:rPr lang="sv-SE" sz="1800" dirty="0"/>
              <a:t>Matcher 1 ggr/vecka</a:t>
            </a:r>
          </a:p>
          <a:p>
            <a:r>
              <a:rPr lang="sv-SE" sz="1800" dirty="0"/>
              <a:t>Cuper 2-3 per spelare</a:t>
            </a:r>
          </a:p>
          <a:p>
            <a:r>
              <a:rPr lang="sv-SE" sz="1800" dirty="0"/>
              <a:t>Fler målvakter</a:t>
            </a:r>
          </a:p>
          <a:p>
            <a:r>
              <a:rPr lang="sv-SE" sz="1800" dirty="0"/>
              <a:t>Styrdokument, läs, gärna tillsammans med ditt barn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3EBE6E19-56D4-4EF8-87D1-5F9540CF8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12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A19758-7090-4492-AEBC-1B50A30C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Matcher/Cuper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BAE211-14B8-427C-9DD5-660E5738D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1612371"/>
            <a:ext cx="5006336" cy="3181684"/>
          </a:xfrm>
        </p:spPr>
        <p:txBody>
          <a:bodyPr anchor="t">
            <a:normAutofit/>
          </a:bodyPr>
          <a:lstStyle/>
          <a:p>
            <a:r>
              <a:rPr lang="sv-SE" sz="1800" dirty="0"/>
              <a:t>6 lag anmälda till Örebro/Västmanland</a:t>
            </a:r>
          </a:p>
          <a:p>
            <a:r>
              <a:rPr lang="sv-SE" sz="1800" dirty="0"/>
              <a:t>Matchdag lördagar</a:t>
            </a:r>
          </a:p>
          <a:p>
            <a:r>
              <a:rPr lang="sv-SE" sz="1800" dirty="0"/>
              <a:t>Sekretariat</a:t>
            </a:r>
          </a:p>
          <a:p>
            <a:r>
              <a:rPr lang="sv-SE" sz="1800" dirty="0"/>
              <a:t>2 cuper varav en hemma</a:t>
            </a:r>
          </a:p>
          <a:p>
            <a:r>
              <a:rPr lang="sv-SE" sz="1800" dirty="0"/>
              <a:t>Vi äter inte godis/dricker läsk under våra poolspel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7E6B499E-2055-FB28-B771-F31308624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492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6D0F48-4293-4828-A539-B075DCC38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06" y="286808"/>
            <a:ext cx="4906281" cy="1325563"/>
          </a:xfrm>
        </p:spPr>
        <p:txBody>
          <a:bodyPr>
            <a:normAutofit/>
          </a:bodyPr>
          <a:lstStyle/>
          <a:p>
            <a:r>
              <a:rPr lang="sv-SE" b="1" dirty="0"/>
              <a:t>Förväntningar föräldrar/barn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B9225-CA9D-4727-B9BF-40A8D6580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06" y="1923716"/>
            <a:ext cx="5006336" cy="3181684"/>
          </a:xfrm>
        </p:spPr>
        <p:txBody>
          <a:bodyPr anchor="t">
            <a:normAutofit/>
          </a:bodyPr>
          <a:lstStyle/>
          <a:p>
            <a:r>
              <a:rPr lang="sv-SE" sz="1800" dirty="0"/>
              <a:t>Fair play</a:t>
            </a:r>
          </a:p>
          <a:p>
            <a:r>
              <a:rPr lang="sv-SE" sz="1800" dirty="0"/>
              <a:t>Aldrig prata illa om medspelare, motståndare, ledare, domare</a:t>
            </a:r>
          </a:p>
          <a:p>
            <a:r>
              <a:rPr lang="sv-SE" sz="1800" dirty="0"/>
              <a:t>LAGSPORT – ”ej målbonus till era barn”</a:t>
            </a:r>
          </a:p>
          <a:p>
            <a:r>
              <a:rPr lang="sv-SE" sz="1800" dirty="0"/>
              <a:t>Kom i tid – framförallt för era barns skull</a:t>
            </a:r>
          </a:p>
          <a:p>
            <a:endParaRPr lang="sv-SE" sz="18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B12C9525-9F79-170E-EA73-F2D4F7004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84" y="286808"/>
            <a:ext cx="3746457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42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2354</TotalTime>
  <Words>630</Words>
  <Application>Microsoft Office PowerPoint</Application>
  <PresentationFormat>Bredbild</PresentationFormat>
  <Paragraphs>133</Paragraphs>
  <Slides>15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Team -14</vt:lpstr>
      <vt:lpstr>Agenda</vt:lpstr>
      <vt:lpstr>Ledare/organisation</vt:lpstr>
      <vt:lpstr>Säsongen 23/24</vt:lpstr>
      <vt:lpstr>PowerPoint-presentation</vt:lpstr>
      <vt:lpstr>Årshjul </vt:lpstr>
      <vt:lpstr>Träning</vt:lpstr>
      <vt:lpstr>Matcher/Cuper</vt:lpstr>
      <vt:lpstr>Förväntningar föräldrar/barn</vt:lpstr>
      <vt:lpstr>Föräldraroller</vt:lpstr>
      <vt:lpstr>Laget.se</vt:lpstr>
      <vt:lpstr>Lagkassa och försäljning</vt:lpstr>
      <vt:lpstr>Material</vt:lpstr>
      <vt:lpstr>Påminner om…</vt:lpstr>
      <vt:lpstr>Tack!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Team-11</dc:title>
  <dc:creator>Johan Rydberg</dc:creator>
  <cp:lastModifiedBy>Sofia Löwdahl</cp:lastModifiedBy>
  <cp:revision>58</cp:revision>
  <dcterms:created xsi:type="dcterms:W3CDTF">2020-10-29T09:45:57Z</dcterms:created>
  <dcterms:modified xsi:type="dcterms:W3CDTF">2023-09-30T19:09:51Z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e4a1b1c-d93b-4297-bf84-561aaf101059_Enabled">
    <vt:lpwstr>true</vt:lpwstr>
  </property>
  <property fmtid="{D5CDD505-2E9C-101B-9397-08002B2CF9AE}" pid="3" name="MSIP_Label_3e4a1b1c-d93b-4297-bf84-561aaf101059_SetDate">
    <vt:lpwstr>2022-09-29T16:10:09Z</vt:lpwstr>
  </property>
  <property fmtid="{D5CDD505-2E9C-101B-9397-08002B2CF9AE}" pid="4" name="MSIP_Label_3e4a1b1c-d93b-4297-bf84-561aaf101059_Method">
    <vt:lpwstr>Standard</vt:lpwstr>
  </property>
  <property fmtid="{D5CDD505-2E9C-101B-9397-08002B2CF9AE}" pid="5" name="MSIP_Label_3e4a1b1c-d93b-4297-bf84-561aaf101059_Name">
    <vt:lpwstr>3e4a1b1c-d93b-4297-bf84-561aaf101059</vt:lpwstr>
  </property>
  <property fmtid="{D5CDD505-2E9C-101B-9397-08002B2CF9AE}" pid="6" name="MSIP_Label_3e4a1b1c-d93b-4297-bf84-561aaf101059_SiteId">
    <vt:lpwstr>bd402493-0717-4f89-a565-39bdca08227b</vt:lpwstr>
  </property>
  <property fmtid="{D5CDD505-2E9C-101B-9397-08002B2CF9AE}" pid="7" name="MSIP_Label_3e4a1b1c-d93b-4297-bf84-561aaf101059_ActionId">
    <vt:lpwstr>5226ae94-7873-4dcc-9a9f-252152e7371f</vt:lpwstr>
  </property>
  <property fmtid="{D5CDD505-2E9C-101B-9397-08002B2CF9AE}" pid="8" name="MSIP_Label_3e4a1b1c-d93b-4297-bf84-561aaf101059_ContentBits">
    <vt:lpwstr>2</vt:lpwstr>
  </property>
</Properties>
</file>