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9020" autoAdjust="0"/>
  </p:normalViewPr>
  <p:slideViewPr>
    <p:cSldViewPr snapToGrid="0">
      <p:cViewPr varScale="1">
        <p:scale>
          <a:sx n="68" d="100"/>
          <a:sy n="68" d="100"/>
        </p:scale>
        <p:origin x="126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ka Neckman" userId="3901df99da7f7312" providerId="LiveId" clId="{81EADB31-7AF8-42F0-8263-89B1F815C9E3}"/>
    <pc:docChg chg="delSld">
      <pc:chgData name="Annika Neckman" userId="3901df99da7f7312" providerId="LiveId" clId="{81EADB31-7AF8-42F0-8263-89B1F815C9E3}" dt="2024-04-29T20:30:58.048" v="10" actId="47"/>
      <pc:docMkLst>
        <pc:docMk/>
      </pc:docMkLst>
      <pc:sldChg chg="del">
        <pc:chgData name="Annika Neckman" userId="3901df99da7f7312" providerId="LiveId" clId="{81EADB31-7AF8-42F0-8263-89B1F815C9E3}" dt="2024-04-29T20:30:46.705" v="0" actId="47"/>
        <pc:sldMkLst>
          <pc:docMk/>
          <pc:sldMk cId="1441656622" sldId="256"/>
        </pc:sldMkLst>
      </pc:sldChg>
      <pc:sldChg chg="del">
        <pc:chgData name="Annika Neckman" userId="3901df99da7f7312" providerId="LiveId" clId="{81EADB31-7AF8-42F0-8263-89B1F815C9E3}" dt="2024-04-29T20:30:47.322" v="2" actId="47"/>
        <pc:sldMkLst>
          <pc:docMk/>
          <pc:sldMk cId="2295102636" sldId="257"/>
        </pc:sldMkLst>
      </pc:sldChg>
      <pc:sldChg chg="del">
        <pc:chgData name="Annika Neckman" userId="3901df99da7f7312" providerId="LiveId" clId="{81EADB31-7AF8-42F0-8263-89B1F815C9E3}" dt="2024-04-29T20:30:48.270" v="4" actId="47"/>
        <pc:sldMkLst>
          <pc:docMk/>
          <pc:sldMk cId="165964275" sldId="259"/>
        </pc:sldMkLst>
      </pc:sldChg>
      <pc:sldChg chg="del">
        <pc:chgData name="Annika Neckman" userId="3901df99da7f7312" providerId="LiveId" clId="{81EADB31-7AF8-42F0-8263-89B1F815C9E3}" dt="2024-04-29T20:30:49.293" v="5" actId="47"/>
        <pc:sldMkLst>
          <pc:docMk/>
          <pc:sldMk cId="186977189" sldId="261"/>
        </pc:sldMkLst>
      </pc:sldChg>
      <pc:sldChg chg="del">
        <pc:chgData name="Annika Neckman" userId="3901df99da7f7312" providerId="LiveId" clId="{81EADB31-7AF8-42F0-8263-89B1F815C9E3}" dt="2024-04-29T20:30:47.042" v="1" actId="47"/>
        <pc:sldMkLst>
          <pc:docMk/>
          <pc:sldMk cId="2394161298" sldId="262"/>
        </pc:sldMkLst>
      </pc:sldChg>
      <pc:sldChg chg="del">
        <pc:chgData name="Annika Neckman" userId="3901df99da7f7312" providerId="LiveId" clId="{81EADB31-7AF8-42F0-8263-89B1F815C9E3}" dt="2024-04-29T20:30:47.540" v="3" actId="47"/>
        <pc:sldMkLst>
          <pc:docMk/>
          <pc:sldMk cId="2302218303" sldId="263"/>
        </pc:sldMkLst>
      </pc:sldChg>
      <pc:sldChg chg="del">
        <pc:chgData name="Annika Neckman" userId="3901df99da7f7312" providerId="LiveId" clId="{81EADB31-7AF8-42F0-8263-89B1F815C9E3}" dt="2024-04-29T20:30:56.961" v="8" actId="47"/>
        <pc:sldMkLst>
          <pc:docMk/>
          <pc:sldMk cId="2418458061" sldId="264"/>
        </pc:sldMkLst>
      </pc:sldChg>
      <pc:sldChg chg="del">
        <pc:chgData name="Annika Neckman" userId="3901df99da7f7312" providerId="LiveId" clId="{81EADB31-7AF8-42F0-8263-89B1F815C9E3}" dt="2024-04-29T20:30:56.186" v="7" actId="47"/>
        <pc:sldMkLst>
          <pc:docMk/>
          <pc:sldMk cId="505663346" sldId="265"/>
        </pc:sldMkLst>
      </pc:sldChg>
      <pc:sldChg chg="del">
        <pc:chgData name="Annika Neckman" userId="3901df99da7f7312" providerId="LiveId" clId="{81EADB31-7AF8-42F0-8263-89B1F815C9E3}" dt="2024-04-29T20:30:53.315" v="6" actId="47"/>
        <pc:sldMkLst>
          <pc:docMk/>
          <pc:sldMk cId="2437503327" sldId="266"/>
        </pc:sldMkLst>
      </pc:sldChg>
      <pc:sldChg chg="del">
        <pc:chgData name="Annika Neckman" userId="3901df99da7f7312" providerId="LiveId" clId="{81EADB31-7AF8-42F0-8263-89B1F815C9E3}" dt="2024-04-29T20:30:57.563" v="9" actId="47"/>
        <pc:sldMkLst>
          <pc:docMk/>
          <pc:sldMk cId="3304866177" sldId="268"/>
        </pc:sldMkLst>
      </pc:sldChg>
      <pc:sldChg chg="del">
        <pc:chgData name="Annika Neckman" userId="3901df99da7f7312" providerId="LiveId" clId="{81EADB31-7AF8-42F0-8263-89B1F815C9E3}" dt="2024-04-29T20:30:58.048" v="10" actId="47"/>
        <pc:sldMkLst>
          <pc:docMk/>
          <pc:sldMk cId="3225683261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10657-3334-4E83-AB9B-1D415057FC4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1EE994-95FC-4DCA-902C-975AED20A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903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Annika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1EE994-95FC-4DCA-902C-975AED20A6D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499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904AF-087D-2719-486C-C80440C49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B5E394-C64D-3E7B-CE04-C88BB1CD1A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F4372-F17E-3318-9843-F5A9AFEDD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0C256-C3C6-AE51-7AA2-70545EF4C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11A2A-15DD-B6A7-A447-B46A43E48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543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55682-BBE6-4388-F99C-AB5D1452C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2E111-FA78-E6BD-B425-93EC404AA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964EA-AC07-79ED-4211-CBACB8804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C6F58-BEB5-48BE-92DD-E57501274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6A511-CBDA-E7CD-F15A-AA0BCF8C1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910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C4C2B6-431A-2AA7-0EFA-D8AB63FB07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0C658A-D437-8753-01DB-F5C45221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33DE1-8CCB-D647-6C89-B0FB1968F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C3439-8E4D-F7FD-4DEE-76802FC5D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C674-185C-306E-78B8-709FA3B3C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688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F4585-EE05-12D4-3963-FFE349921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EBDEC-BEFF-9FA7-8222-72D49B84D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F1FC3-4AAE-A99E-234C-49ADD9588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B3D25-1030-8519-E3B2-9B97FCC57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6CEDF-C196-A8E1-48D1-ABEE22F2F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094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F8599-9D75-2163-3922-2835230DC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50AA2-00C9-0BD5-6985-83E1D91C1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BF62-C099-5FF3-C872-053BFD2C7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55FD4-2C9E-7E10-0435-787949357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79981-D8C5-C77A-6BA2-51D36D38B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53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8AC40-55AD-BE3F-30B7-D343F8599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514D5-3424-5DDF-E049-58B95E124F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26F3AB-C833-C8A5-DF04-534E945C6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051BB-A119-E7F1-E600-67A05199F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D518A4-CE43-E510-EF9B-93B64D9F6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B31B78-5A5B-906E-5210-3FD0CCEFB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139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10C1F-68E0-02E0-5BE4-D6BA30D36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C3E28-0D93-A51F-A691-B71B2CBDE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14D39C-2D21-E5E9-1823-56AC7FEB8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62A09F-574A-86FA-4A57-F0C8DB4869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3C44CA-B31B-B8DA-03C9-20BE04DA71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866626-0422-5492-84B0-2A56A4CFB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D50613-18BE-85AB-2B01-A149D5B60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3CE0A1-8825-F7E0-FEF1-34C703FCF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8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4386C-AA79-93F4-ADFF-CF5CB0804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7363A-1FFA-D865-E111-E09A96336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CDCDBB-63E9-D451-D8ED-4C4093D3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0B91F-62A8-D3E1-91A1-DB67A34DB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153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90BFD5-1834-7986-B3B3-6BAD5E307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F17073-9C78-6E02-6AE4-0DB48F7CB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2EEA88-190F-C54E-500D-774B75185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671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342A6-1B4F-9315-F826-1BFAC7428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C1E4E-2E3C-56F1-CE20-55CA99956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23CD60-C8A8-99A2-D704-1467029B81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7E48D7-0661-BF3E-0966-AE0772F18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8B511-52BD-89D9-B0D7-8C63672F7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A6BF6D-1B43-A505-0806-1EBC8858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78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03A00-B4A1-6194-B8D4-9D908BE02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130B38-4B6B-51DA-9BF3-1886378568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D1F10C-052A-4E38-76A3-E27C42A4C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953FFE-1EB5-CFA9-6525-D559CA87D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F6329-D0BA-00D1-D472-4CDCB9F2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A4B82B-CE08-B5D3-DF73-886F85472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454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89E59B-91C0-0C41-BBCB-46126986D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4BBE9D-356D-C243-D0B8-759F5E3F3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F819C-B9C5-E453-7827-D4D1CEE1B5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60956A-9865-4A4C-804D-6393DACB45AD}" type="datetimeFigureOut">
              <a:rPr lang="en-GB" smtClean="0"/>
              <a:t>29/04/2024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2A253-7928-364F-AFE4-84B0CE5E8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69D26-5926-7FDC-FB8A-E6F2C05D9F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12F451-25F1-41F0-AA13-90036F1BC7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36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lumOff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AF15A8-B5C9-7E3A-D811-A07CB3D405DF}"/>
              </a:ext>
            </a:extLst>
          </p:cNvPr>
          <p:cNvSpPr/>
          <p:nvPr/>
        </p:nvSpPr>
        <p:spPr>
          <a:xfrm>
            <a:off x="8087556" y="0"/>
            <a:ext cx="4104443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F97245-4312-BBDE-E204-7531C296E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574654" cy="1325563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Matchvärdar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8CEFC-F29D-92A1-1E18-041AC7C01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74654" cy="4351338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Hemmamatch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" name="Picture 2" descr="Nykvarns SK">
            <a:extLst>
              <a:ext uri="{FF2B5EF4-FFF2-40B4-BE49-F238E27FC236}">
                <a16:creationId xmlns:a16="http://schemas.microsoft.com/office/drawing/2014/main" id="{7C92A352-7950-5690-4CAE-32633A48BB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-2"/>
          <a:stretch/>
        </p:blipFill>
        <p:spPr bwMode="auto">
          <a:xfrm>
            <a:off x="10401300" y="145245"/>
            <a:ext cx="1612912" cy="161291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B6B1E34-8436-5DAC-C2C1-9DC5CA505D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1999" cy="6935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253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1475</TotalTime>
  <Words>4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Matchvärdar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P-13 </dc:title>
  <dc:creator>Annika Neckman</dc:creator>
  <cp:lastModifiedBy>Annika Neckman</cp:lastModifiedBy>
  <cp:revision>2</cp:revision>
  <dcterms:created xsi:type="dcterms:W3CDTF">2024-04-23T16:04:16Z</dcterms:created>
  <dcterms:modified xsi:type="dcterms:W3CDTF">2024-04-29T20:31:05Z</dcterms:modified>
</cp:coreProperties>
</file>