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742113" cy="987266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C53F4A-1DFE-4AB8-9DF9-0F055567F09A}" v="3" dt="2021-06-01T20:48:05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7" autoAdjust="0"/>
    <p:restoredTop sz="94660"/>
  </p:normalViewPr>
  <p:slideViewPr>
    <p:cSldViewPr snapToGrid="0">
      <p:cViewPr varScale="1">
        <p:scale>
          <a:sx n="84" d="100"/>
          <a:sy n="8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75189F-CAE9-48F0-AC67-83B37C40E6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C798F67-185E-4E5C-B3DA-E1B4FA483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932A03-A2EF-45F1-B5EB-93FE583AE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77AD23F-97F6-40F9-8920-2AA318A3B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A9A8FA-004E-4243-B33A-C085112A4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184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64AF37-FD73-4267-B351-E2EAB6137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EB97ECD-1E41-42F3-970A-E068A060F6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0EF2DA5-6876-4E27-9FDC-D29FD002B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D604A1-EB1C-4314-BFAF-770BF0D8A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3E6B5C-FBA1-43E7-89AD-7A0262539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9967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7A14B31-E7BF-4FD5-93E6-29D864ABF3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13A79E-0FD9-4E4F-81F8-E1684437DD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11883B4-3836-4ACC-B7AF-193F287C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4F3B252-9DE0-4D3B-80E5-158D98467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3A2E0-0DE9-46C8-B51B-01B0A1C9C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87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7E02D6-A562-4760-8B5E-E8389643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EEB6F28-DBF3-40D9-879D-00C703D04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24A443-7685-4F1E-B812-9571A4E4F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FF8D80D-8EEE-4042-B478-1FB3EA915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71C0F8-55BB-4C3E-A788-013F6CF6F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4789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24BB92-C147-43F2-99F2-70E754F55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1C567A-65F9-4991-BA20-3878CD642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52873A3-5043-4983-923D-CD1B009DF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C21357-5EFE-4075-AFB6-096036FA9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D1BA6D-F431-46D1-8ECE-02546230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730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42B6AC-F965-4E3C-88E0-2FBA042E2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9E11E4-036F-459A-AC3C-3E53129B0B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AAC31E-F2BE-4584-B380-FB14A7028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33DAC43-B122-4B7E-84EF-6FFA769E5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4C74197-E168-452B-B6A6-53C99CC1E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9D0C23-6E7C-4E0E-B188-F64E168A0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525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999A2-46DB-4F4C-9B63-10FCA25BF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D0B8913-93AD-46D8-A552-ED7CFE3D0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2A731A-486E-4F84-AAA2-726578996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9982F46-0C53-447B-95F6-719997C22C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A556197-97C5-49C7-91E0-0799A18035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ECB3E360-5767-4D8F-8AB8-3B2BA6A2A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FB7A1BC-5B98-4AE1-84E0-4C357FCAE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91D7954-C417-490B-9997-CC45958F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458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CF85C6-C223-4145-B35F-94D1980B1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09F5306-AA93-47E2-8523-F22A207A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435792A-1060-45C5-AA6C-6E304B77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5F2CD8-480F-4FDC-A692-0DE9F404C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9421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FDC69B7-6015-46BF-BF86-F219132AC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52E5470-709F-499E-A55F-4821A7614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58C3CCE5-8B3D-4D00-8229-38BA3C833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53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482F39-8B6C-44A4-85B7-2113C58B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97D5387-4EFC-450D-B617-207C4993F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84A20E-BF2A-4D08-9BE1-38599F954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2A90D9E-CF88-4EFF-8BC7-4FD9A3CAF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5C139EC-AD0A-419A-8646-F1FF790FE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374638-AB92-44F8-A755-A23F52CB6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0881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2EB834-B218-4984-BDAE-102DC192A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8012AAA-8ED1-4D3B-B9FE-E926FEC052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BA5968-149D-4F96-BE97-E73D6CBAAC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F49D13A-1D40-459C-A357-6E3EBF68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DAFC048-D917-45AF-8683-D89A9AAC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7ECF5EE-CC8A-4280-8129-E82539982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61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7B1B257-592B-4DC4-A009-E6B0D0416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007298D-1380-4CC2-A546-27A3829A0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01A4179-494B-4076-AB0F-7F95C7BE5A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C8459-DA61-4B49-8C4A-A06E3077C66F}" type="datetimeFigureOut">
              <a:rPr lang="sv-SE" smtClean="0"/>
              <a:t>2021-06-01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275991-9819-48CD-9E70-D2F31C449A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83C8AE-CA0C-4671-AD87-F5334D6485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30CF-50EA-4421-805D-B2B35CE652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356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E5868-4AEE-4D30-B667-44AA9EED9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latin typeface="Arial Black" panose="020B0A04020102020204" pitchFamily="34" charset="0"/>
              </a:rPr>
              <a:t>Matchvärd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58D27-A118-483B-BDBD-5E0C5E91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458"/>
            <a:ext cx="10515600" cy="5164182"/>
          </a:xfrm>
        </p:spPr>
        <p:txBody>
          <a:bodyPr>
            <a:normAutofit fontScale="92500"/>
          </a:bodyPr>
          <a:lstStyle/>
          <a:p>
            <a:r>
              <a:rPr lang="sv-SE" sz="2000" b="1" u="sng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Skall: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vara på plats 10 minuter innan egna lagets samling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bära en gul väst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hjälpa till att ställa iordning matchplan, målburar, koner samt se till att området ser schysst ut efteråt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hälsa motståndare välkomna samt visa var toaletter finns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hälsa domare välkomna och finnas tillhands för denne under matchen</a:t>
            </a:r>
          </a:p>
          <a:p>
            <a:pPr marL="342900" indent="-342900"/>
            <a:r>
              <a:rPr lang="sv-SE" sz="2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hänvisa publik till lämplig plats utanför planen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säga till (eller be om hjälp med att säga till) om man upplever att publiken beter sig opassande och osportsligt samt assisterar om en anmälan pga. detta behöver skrivas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hämta bollar som skjuts iväg under match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skriva under matchprotokoll efter match </a:t>
            </a:r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 ännu inte aktuellt </a:t>
            </a:r>
            <a:r>
              <a:rPr lang="sv-SE" sz="200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för F10</a:t>
            </a:r>
            <a:endParaRPr lang="sv-SE" sz="2000" dirty="0">
              <a:solidFill>
                <a:schemeClr val="tx1">
                  <a:lumMod val="85000"/>
                  <a:lumOff val="15000"/>
                </a:schemeClr>
              </a:solidFill>
              <a:sym typeface="Wingdings" panose="05000000000000000000" pitchFamily="2" charset="2"/>
            </a:endParaRP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se till att domaren får betalt  inga kontanter delas ut, domaren lägger sina kontouppgifter i brevlådan utanför kansliet alt lämnar till matchvärd som lägger det i lådan</a:t>
            </a:r>
          </a:p>
          <a:p>
            <a:pPr marL="342900" indent="-342900"/>
            <a:r>
              <a:rPr lang="sv-SE" sz="2000" dirty="0">
                <a:solidFill>
                  <a:schemeClr val="tx1">
                    <a:lumMod val="85000"/>
                    <a:lumOff val="15000"/>
                  </a:schemeClr>
                </a:solidFill>
                <a:sym typeface="Wingdings" panose="05000000000000000000" pitchFamily="2" charset="2"/>
              </a:rPr>
              <a:t>lämna arenan efter att sista spelaren/ ledaren lämnat området</a:t>
            </a:r>
            <a:endParaRPr lang="sv-S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824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691534D5948B4382FA4BCC8CA3E212" ma:contentTypeVersion="11" ma:contentTypeDescription="Create a new document." ma:contentTypeScope="" ma:versionID="47df53eb89f4acdcf1dd3ef288a76be1">
  <xsd:schema xmlns:xsd="http://www.w3.org/2001/XMLSchema" xmlns:xs="http://www.w3.org/2001/XMLSchema" xmlns:p="http://schemas.microsoft.com/office/2006/metadata/properties" xmlns:ns3="147b025a-4847-4f78-ac1a-647af897fc94" xmlns:ns4="d241e81c-a9f4-4717-9174-d4a11cad297a" targetNamespace="http://schemas.microsoft.com/office/2006/metadata/properties" ma:root="true" ma:fieldsID="3fd64f97876068f1a6de8565dd6fa06a" ns3:_="" ns4:_="">
    <xsd:import namespace="147b025a-4847-4f78-ac1a-647af897fc94"/>
    <xsd:import namespace="d241e81c-a9f4-4717-9174-d4a11cad297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7b025a-4847-4f78-ac1a-647af897fc9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1e81c-a9f4-4717-9174-d4a11cad297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C0C6740-E49B-4E17-A7CB-DAE6E87BB2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7b025a-4847-4f78-ac1a-647af897fc94"/>
    <ds:schemaRef ds:uri="d241e81c-a9f4-4717-9174-d4a11cad297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0B8669-B681-4BD3-B049-292090C8346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E28937-4268-45AD-A33D-18CDB2E337E1}">
  <ds:schemaRefs>
    <ds:schemaRef ds:uri="d241e81c-a9f4-4717-9174-d4a11cad297a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47b025a-4847-4f78-ac1a-647af897fc9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4665</TotalTime>
  <Words>149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Office-tema</vt:lpstr>
      <vt:lpstr>Matchvärd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Hedenstrand Linda</dc:creator>
  <cp:lastModifiedBy>Billme Anna</cp:lastModifiedBy>
  <cp:revision>20</cp:revision>
  <cp:lastPrinted>2019-05-10T07:21:09Z</cp:lastPrinted>
  <dcterms:created xsi:type="dcterms:W3CDTF">2019-04-05T12:38:29Z</dcterms:created>
  <dcterms:modified xsi:type="dcterms:W3CDTF">2021-06-01T20:49:18Z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7f2ec83-e677-438d-afb7-4c7c0dbc872b_Enabled">
    <vt:lpwstr>True</vt:lpwstr>
  </property>
  <property fmtid="{D5CDD505-2E9C-101B-9397-08002B2CF9AE}" pid="3" name="MSIP_Label_a7f2ec83-e677-438d-afb7-4c7c0dbc872b_SiteId">
    <vt:lpwstr>3bc062e4-ac9d-4c17-b4dd-3aad637ff1ac</vt:lpwstr>
  </property>
  <property fmtid="{D5CDD505-2E9C-101B-9397-08002B2CF9AE}" pid="4" name="MSIP_Label_a7f2ec83-e677-438d-afb7-4c7c0dbc872b_Owner">
    <vt:lpwstr>sandra.hesselvall@scania.com</vt:lpwstr>
  </property>
  <property fmtid="{D5CDD505-2E9C-101B-9397-08002B2CF9AE}" pid="5" name="MSIP_Label_a7f2ec83-e677-438d-afb7-4c7c0dbc872b_SetDate">
    <vt:lpwstr>2019-05-10T07:21:11.2044726Z</vt:lpwstr>
  </property>
  <property fmtid="{D5CDD505-2E9C-101B-9397-08002B2CF9AE}" pid="6" name="MSIP_Label_a7f2ec83-e677-438d-afb7-4c7c0dbc872b_Name">
    <vt:lpwstr>Internal</vt:lpwstr>
  </property>
  <property fmtid="{D5CDD505-2E9C-101B-9397-08002B2CF9AE}" pid="7" name="MSIP_Label_a7f2ec83-e677-438d-afb7-4c7c0dbc872b_Application">
    <vt:lpwstr>Microsoft Azure Information Protection</vt:lpwstr>
  </property>
  <property fmtid="{D5CDD505-2E9C-101B-9397-08002B2CF9AE}" pid="8" name="MSIP_Label_a7f2ec83-e677-438d-afb7-4c7c0dbc872b_Extended_MSFT_Method">
    <vt:lpwstr>Automatic</vt:lpwstr>
  </property>
  <property fmtid="{D5CDD505-2E9C-101B-9397-08002B2CF9AE}" pid="9" name="Sensitivity">
    <vt:lpwstr>Internal</vt:lpwstr>
  </property>
  <property fmtid="{D5CDD505-2E9C-101B-9397-08002B2CF9AE}" pid="10" name="ContentTypeId">
    <vt:lpwstr>0x010100D2691534D5948B4382FA4BCC8CA3E212</vt:lpwstr>
  </property>
</Properties>
</file>