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1841"/>
    <a:srgbClr val="AD073D"/>
    <a:srgbClr val="BE1420"/>
    <a:srgbClr val="8A0101"/>
    <a:srgbClr val="7EAF2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06" autoAdjust="0"/>
    <p:restoredTop sz="86385"/>
  </p:normalViewPr>
  <p:slideViewPr>
    <p:cSldViewPr showGuides="1">
      <p:cViewPr varScale="1">
        <p:scale>
          <a:sx n="197" d="100"/>
          <a:sy n="197" d="100"/>
        </p:scale>
        <p:origin x="3952" y="184"/>
      </p:cViewPr>
      <p:guideLst>
        <p:guide orient="horz" pos="2115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notesViewPr>
    <p:cSldViewPr>
      <p:cViewPr varScale="1">
        <p:scale>
          <a:sx n="158" d="100"/>
          <a:sy n="158" d="100"/>
        </p:scale>
        <p:origin x="5672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sv-SE">
              <a:solidFill>
                <a:srgbClr val="9F1841"/>
              </a:solidFill>
              <a:latin typeface="Futura Medium" charset="0"/>
              <a:ea typeface="Futura Medium" charset="0"/>
              <a:cs typeface="Futura Medium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377DA2-1FFF-EC4D-8739-61BDDE80AE91}" type="datetimeFigureOut">
              <a:rPr lang="sv-SE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rPr>
              <a:pPr/>
              <a:t>2016-07-14</a:t>
            </a:fld>
            <a:endParaRPr lang="sv-SE">
              <a:solidFill>
                <a:srgbClr val="9F1841"/>
              </a:solidFill>
              <a:latin typeface="Futura Medium" charset="0"/>
              <a:ea typeface="Futura Medium" charset="0"/>
              <a:cs typeface="Futura Medium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sv-SE">
              <a:solidFill>
                <a:srgbClr val="9F1841"/>
              </a:solidFill>
              <a:latin typeface="Futura Medium" charset="0"/>
              <a:ea typeface="Futura Medium" charset="0"/>
              <a:cs typeface="Futura Medium" charset="0"/>
            </a:endParaRP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638A65-62EA-9D4D-B4D1-80D564CD67CA}" type="slidenum">
              <a:rPr lang="sv-SE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rPr>
              <a:pPr/>
              <a:t>‹Nr.›</a:t>
            </a:fld>
            <a:endParaRPr lang="sv-SE">
              <a:solidFill>
                <a:srgbClr val="9F1841"/>
              </a:solidFill>
              <a:latin typeface="Futura Medium" charset="0"/>
              <a:ea typeface="Futura Medium" charset="0"/>
              <a:cs typeface="Futura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09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defRPr>
            </a:lvl1pPr>
          </a:lstStyle>
          <a:p>
            <a:fld id="{F0A901DD-7BFD-A041-9915-E0F793014E68}" type="datetimeFigureOut">
              <a:rPr lang="sv-SE" smtClean="0"/>
              <a:pPr/>
              <a:t>2016-07-14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defRPr>
            </a:lvl1pPr>
          </a:lstStyle>
          <a:p>
            <a:fld id="{932E3478-76DB-814F-A6F7-013CC596D704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3071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9F1841"/>
        </a:solidFill>
        <a:latin typeface="Futura Medium" charset="0"/>
        <a:ea typeface="Futura Medium" charset="0"/>
        <a:cs typeface="Futura Medium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9F184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9F184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9F184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9F184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ed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2">
            <a:alphaModFix amt="1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75" y="953589"/>
            <a:ext cx="5122157" cy="450584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5560" y="3861048"/>
            <a:ext cx="7869789" cy="1325563"/>
          </a:xfrm>
        </p:spPr>
        <p:txBody>
          <a:bodyPr>
            <a:noAutofit/>
          </a:bodyPr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7F14A-8333-9540-8C47-EAE5FA33751E}" type="datetime1">
              <a:rPr lang="sv-SE" smtClean="0"/>
              <a:t>2016-07-14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  <p:sp>
        <p:nvSpPr>
          <p:cNvPr id="8" name="Rektangel 7"/>
          <p:cNvSpPr/>
          <p:nvPr userDrawn="1"/>
        </p:nvSpPr>
        <p:spPr>
          <a:xfrm>
            <a:off x="628650" y="6200478"/>
            <a:ext cx="3655318" cy="132357"/>
          </a:xfrm>
          <a:prstGeom prst="rect">
            <a:avLst/>
          </a:prstGeom>
          <a:solidFill>
            <a:srgbClr val="9F1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9F1841"/>
              </a:solidFill>
            </a:endParaRPr>
          </a:p>
        </p:txBody>
      </p:sp>
      <p:sp>
        <p:nvSpPr>
          <p:cNvPr id="9" name="Underrubrik 2"/>
          <p:cNvSpPr>
            <a:spLocks noGrp="1"/>
          </p:cNvSpPr>
          <p:nvPr>
            <p:ph type="subTitle" idx="1"/>
          </p:nvPr>
        </p:nvSpPr>
        <p:spPr>
          <a:xfrm>
            <a:off x="1143000" y="5229622"/>
            <a:ext cx="6858000" cy="953228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9F184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494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>
                <a:solidFill>
                  <a:srgbClr val="9F184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9F184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A9441D66-D905-9949-8B2D-78D09627B125}" type="datetime1">
              <a:rPr lang="sv-SE" smtClean="0"/>
              <a:t>2016-07-14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2053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9F1841"/>
                </a:solidFill>
              </a:defRPr>
            </a:lvl1pPr>
            <a:lvl2pPr>
              <a:defRPr>
                <a:solidFill>
                  <a:srgbClr val="9F1841"/>
                </a:solidFill>
              </a:defRPr>
            </a:lvl2pPr>
            <a:lvl3pPr>
              <a:defRPr>
                <a:solidFill>
                  <a:srgbClr val="9F1841"/>
                </a:solidFill>
              </a:defRPr>
            </a:lvl3pPr>
            <a:lvl4pPr>
              <a:defRPr>
                <a:solidFill>
                  <a:srgbClr val="9F1841"/>
                </a:solidFill>
              </a:defRPr>
            </a:lvl4pPr>
            <a:lvl5pPr>
              <a:defRPr>
                <a:solidFill>
                  <a:srgbClr val="9F184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5836CB1F-9814-684B-B9A2-0EFF6AA76337}" type="datetime1">
              <a:rPr lang="sv-SE" smtClean="0"/>
              <a:t>2016-07-14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9272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228184" y="365125"/>
            <a:ext cx="1971675" cy="5811838"/>
          </a:xfrm>
        </p:spPr>
        <p:txBody>
          <a:bodyPr vert="eaVert"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455518" cy="5811838"/>
          </a:xfrm>
        </p:spPr>
        <p:txBody>
          <a:bodyPr vert="eaVert"/>
          <a:lstStyle>
            <a:lvl1pPr>
              <a:defRPr>
                <a:solidFill>
                  <a:srgbClr val="9F1841"/>
                </a:solidFill>
              </a:defRPr>
            </a:lvl1pPr>
            <a:lvl2pPr>
              <a:defRPr>
                <a:solidFill>
                  <a:srgbClr val="9F1841"/>
                </a:solidFill>
              </a:defRPr>
            </a:lvl2pPr>
            <a:lvl3pPr>
              <a:defRPr>
                <a:solidFill>
                  <a:srgbClr val="9F1841"/>
                </a:solidFill>
              </a:defRPr>
            </a:lvl3pPr>
            <a:lvl4pPr>
              <a:defRPr>
                <a:solidFill>
                  <a:srgbClr val="9F1841"/>
                </a:solidFill>
              </a:defRPr>
            </a:lvl4pPr>
            <a:lvl5pPr>
              <a:defRPr>
                <a:solidFill>
                  <a:srgbClr val="9F184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AD50EE9B-AA78-2E4A-B162-9A87FF28D5BF}" type="datetime1">
              <a:rPr lang="sv-SE" smtClean="0"/>
              <a:t>2016-07-14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438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solidFill>
                  <a:srgbClr val="9F184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9F184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71B8CCEC-FAA5-BF42-94C4-4BAC85600394}" type="datetime1">
              <a:rPr lang="sv-SE" smtClean="0"/>
              <a:t>2016-07-14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093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  <a:lvl2pPr>
              <a:defRPr>
                <a:solidFill>
                  <a:srgbClr val="9F1841"/>
                </a:solidFill>
              </a:defRPr>
            </a:lvl2pPr>
            <a:lvl3pPr>
              <a:defRPr>
                <a:solidFill>
                  <a:srgbClr val="9F1841"/>
                </a:solidFill>
              </a:defRPr>
            </a:lvl3pPr>
            <a:lvl4pPr>
              <a:defRPr>
                <a:solidFill>
                  <a:srgbClr val="9F1841"/>
                </a:solidFill>
              </a:defRPr>
            </a:lvl4pPr>
            <a:lvl5pPr>
              <a:defRPr>
                <a:solidFill>
                  <a:srgbClr val="9F184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55BCF13F-3C58-BF40-AB74-0981D7083ECA}" type="datetime1">
              <a:rPr lang="sv-SE" smtClean="0"/>
              <a:t>2016-07-14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AD5C10DA-8E78-9B4F-9B39-2C06A7AF0CA7}" type="slidenum">
              <a:rPr lang="sv-SE" smtClean="0"/>
              <a:pPr/>
              <a:t>‹Nr.›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5764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9F184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2EB76ECA-D17E-9048-B4A4-54450CC2A021}" type="datetime1">
              <a:rPr lang="sv-SE" smtClean="0"/>
              <a:t>2016-07-14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018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  <a:lvl2pPr>
              <a:defRPr>
                <a:solidFill>
                  <a:srgbClr val="9F1841"/>
                </a:solidFill>
              </a:defRPr>
            </a:lvl2pPr>
            <a:lvl3pPr>
              <a:defRPr>
                <a:solidFill>
                  <a:srgbClr val="9F1841"/>
                </a:solidFill>
              </a:defRPr>
            </a:lvl3pPr>
            <a:lvl4pPr>
              <a:defRPr>
                <a:solidFill>
                  <a:srgbClr val="9F1841"/>
                </a:solidFill>
              </a:defRPr>
            </a:lvl4pPr>
            <a:lvl5pPr>
              <a:defRPr>
                <a:solidFill>
                  <a:srgbClr val="9F184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  <a:lvl2pPr>
              <a:defRPr>
                <a:solidFill>
                  <a:srgbClr val="9F1841"/>
                </a:solidFill>
              </a:defRPr>
            </a:lvl2pPr>
            <a:lvl3pPr>
              <a:defRPr>
                <a:solidFill>
                  <a:srgbClr val="9F1841"/>
                </a:solidFill>
              </a:defRPr>
            </a:lvl3pPr>
            <a:lvl4pPr>
              <a:defRPr>
                <a:solidFill>
                  <a:srgbClr val="9F1841"/>
                </a:solidFill>
              </a:defRPr>
            </a:lvl4pPr>
            <a:lvl5pPr>
              <a:defRPr>
                <a:solidFill>
                  <a:srgbClr val="9F184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51ECCD56-3D4B-084C-8FF3-79D87084EFAD}" type="datetime1">
              <a:rPr lang="sv-SE" smtClean="0"/>
              <a:t>2016-07-14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3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110114" cy="1325563"/>
          </a:xfrm>
        </p:spPr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F184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  <a:lvl2pPr>
              <a:defRPr>
                <a:solidFill>
                  <a:srgbClr val="9F1841"/>
                </a:solidFill>
              </a:defRPr>
            </a:lvl2pPr>
            <a:lvl3pPr>
              <a:defRPr>
                <a:solidFill>
                  <a:srgbClr val="9F1841"/>
                </a:solidFill>
              </a:defRPr>
            </a:lvl3pPr>
            <a:lvl4pPr>
              <a:defRPr>
                <a:solidFill>
                  <a:srgbClr val="9F1841"/>
                </a:solidFill>
              </a:defRPr>
            </a:lvl4pPr>
            <a:lvl5pPr>
              <a:defRPr>
                <a:solidFill>
                  <a:srgbClr val="9F184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F184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  <a:lvl2pPr>
              <a:defRPr>
                <a:solidFill>
                  <a:srgbClr val="9F1841"/>
                </a:solidFill>
              </a:defRPr>
            </a:lvl2pPr>
            <a:lvl3pPr>
              <a:defRPr>
                <a:solidFill>
                  <a:srgbClr val="9F1841"/>
                </a:solidFill>
              </a:defRPr>
            </a:lvl3pPr>
            <a:lvl4pPr>
              <a:defRPr>
                <a:solidFill>
                  <a:srgbClr val="9F1841"/>
                </a:solidFill>
              </a:defRPr>
            </a:lvl4pPr>
            <a:lvl5pPr>
              <a:defRPr>
                <a:solidFill>
                  <a:srgbClr val="9F1841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DCA3D200-637B-0046-9439-074A7767BDB9}" type="datetime1">
              <a:rPr lang="sv-SE" smtClean="0"/>
              <a:t>2016-07-14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061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FA7C6195-0590-4149-A3EE-AD84A03CAC1A}" type="datetime1">
              <a:rPr lang="sv-SE" smtClean="0"/>
              <a:t>2016-07-14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3321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72ABCB8F-E44F-BD4D-A9B4-A99E511C2CC1}" type="datetime1">
              <a:rPr lang="sv-SE" smtClean="0"/>
              <a:t>2016-07-14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64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solidFill>
                  <a:srgbClr val="9F184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>
                <a:solidFill>
                  <a:srgbClr val="9F1841"/>
                </a:solidFill>
              </a:defRPr>
            </a:lvl1pPr>
            <a:lvl2pPr>
              <a:defRPr sz="2800">
                <a:solidFill>
                  <a:srgbClr val="9F1841"/>
                </a:solidFill>
              </a:defRPr>
            </a:lvl2pPr>
            <a:lvl3pPr>
              <a:defRPr sz="2400">
                <a:solidFill>
                  <a:srgbClr val="9F1841"/>
                </a:solidFill>
              </a:defRPr>
            </a:lvl3pPr>
            <a:lvl4pPr>
              <a:defRPr sz="2000">
                <a:solidFill>
                  <a:srgbClr val="9F1841"/>
                </a:solidFill>
              </a:defRPr>
            </a:lvl4pPr>
            <a:lvl5pPr>
              <a:defRPr sz="2000">
                <a:solidFill>
                  <a:srgbClr val="9F184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9F184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D7F242E0-C7FC-BE41-905D-072E859F2790}" type="datetime1">
              <a:rPr lang="sv-SE" smtClean="0"/>
              <a:t>2016-07-14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F1841"/>
                </a:solidFill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166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11170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457950" y="635623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defRPr>
            </a:lvl1pPr>
          </a:lstStyle>
          <a:p>
            <a:fld id="{48E7F14A-8333-9540-8C47-EAE5FA33751E}" type="datetime1">
              <a:rPr lang="sv-SE" smtClean="0"/>
              <a:t>2016-07-14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28294" y="6350463"/>
            <a:ext cx="36556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defRPr>
            </a:lvl1pPr>
          </a:lstStyle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086600" y="31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9F1841"/>
                </a:solidFill>
                <a:latin typeface="Futura Medium" charset="0"/>
                <a:ea typeface="Futura Medium" charset="0"/>
                <a:cs typeface="Futura Medium" charset="0"/>
              </a:defRPr>
            </a:lvl1pPr>
          </a:lstStyle>
          <a:p>
            <a:fld id="{18D8E649-D635-5C46-AAB5-D0155266E58D}" type="slidenum">
              <a:rPr lang="sv-SE" smtClean="0"/>
              <a:pPr/>
              <a:t>‹Nr.›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363" y="453981"/>
            <a:ext cx="1304854" cy="1147850"/>
          </a:xfrm>
          <a:prstGeom prst="rect">
            <a:avLst/>
          </a:prstGeom>
        </p:spPr>
      </p:pic>
      <p:sp>
        <p:nvSpPr>
          <p:cNvPr id="8" name="Rektangel 7"/>
          <p:cNvSpPr/>
          <p:nvPr userDrawn="1"/>
        </p:nvSpPr>
        <p:spPr>
          <a:xfrm>
            <a:off x="628650" y="6200478"/>
            <a:ext cx="3655318" cy="132357"/>
          </a:xfrm>
          <a:prstGeom prst="rect">
            <a:avLst/>
          </a:prstGeom>
          <a:solidFill>
            <a:srgbClr val="9F1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9F18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72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9F1841"/>
          </a:solidFill>
          <a:latin typeface="Futura Medium" charset="0"/>
          <a:ea typeface="Futura Medium" charset="0"/>
          <a:cs typeface="Futura Medium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rgbClr val="9F1841"/>
          </a:solidFill>
          <a:latin typeface="Futura Medium" charset="0"/>
          <a:ea typeface="Futura Medium" charset="0"/>
          <a:cs typeface="Futura Medium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rgbClr val="9F1841"/>
          </a:solidFill>
          <a:latin typeface="Futura Medium" charset="0"/>
          <a:ea typeface="Futura Medium" charset="0"/>
          <a:cs typeface="Futura Medium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9F1841"/>
          </a:solidFill>
          <a:latin typeface="Futura Medium" charset="0"/>
          <a:ea typeface="Futura Medium" charset="0"/>
          <a:cs typeface="Futura Medium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rgbClr val="9F1841"/>
          </a:solidFill>
          <a:latin typeface="Futura Medium" charset="0"/>
          <a:ea typeface="Futura Medium" charset="0"/>
          <a:cs typeface="Futura Medium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rgbClr val="9F1841"/>
          </a:solidFill>
          <a:latin typeface="Futura Medium" charset="0"/>
          <a:ea typeface="Futura Medium" charset="0"/>
          <a:cs typeface="Futura Medium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7F14A-8333-9540-8C47-EAE5FA33751E}" type="datetime1">
              <a:rPr lang="sv-SE" smtClean="0"/>
              <a:t>2016-07-14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www.nykvarnsif.se - info@nykvarnsif.se - @nykvarnsteelers</a:t>
            </a:r>
            <a:endParaRPr lang="en-US" dirty="0" smtClean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8E649-D635-5C46-AAB5-D0155266E58D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842082"/>
      </p:ext>
    </p:extLst>
  </p:cSld>
  <p:clrMapOvr>
    <a:masterClrMapping/>
  </p:clrMapOvr>
</p:sld>
</file>

<file path=ppt/theme/theme1.xml><?xml version="1.0" encoding="utf-8"?>
<a:theme xmlns:a="http://schemas.openxmlformats.org/drawingml/2006/main" name="Nykvarns IF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5356</TotalTime>
  <Words>8</Words>
  <Application>Microsoft Macintosh PowerPoint</Application>
  <PresentationFormat>Bildspel på skärmen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Calibri</vt:lpstr>
      <vt:lpstr>Futura Medium</vt:lpstr>
      <vt:lpstr>ＭＳ Ｐゴシック</vt:lpstr>
      <vt:lpstr>Arial</vt:lpstr>
      <vt:lpstr>Nykvarns IF</vt:lpstr>
      <vt:lpstr>PowerPoint-presentation</vt:lpstr>
    </vt:vector>
  </TitlesOfParts>
  <Manager/>
  <Company/>
  <LinksUpToDate>false</LinksUpToDate>
  <SharedDoc>false</SharedDoc>
  <HyperlinkBase/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Nykvarns IF</dc:creator>
  <cp:keywords/>
  <dc:description/>
  <cp:lastModifiedBy>Mathias LC</cp:lastModifiedBy>
  <cp:revision>108</cp:revision>
  <dcterms:created xsi:type="dcterms:W3CDTF">2009-04-23T07:36:32Z</dcterms:created>
  <dcterms:modified xsi:type="dcterms:W3CDTF">2016-07-14T16:07:27Z</dcterms:modified>
  <cp:category/>
</cp:coreProperties>
</file>