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4"/>
  </p:sldMasterIdLst>
  <p:notesMasterIdLst>
    <p:notesMasterId r:id="rId35"/>
  </p:notesMasterIdLst>
  <p:sldIdLst>
    <p:sldId id="263" r:id="rId25"/>
    <p:sldId id="257" r:id="rId26"/>
    <p:sldId id="260" r:id="rId27"/>
    <p:sldId id="261" r:id="rId28"/>
    <p:sldId id="259" r:id="rId29"/>
    <p:sldId id="262" r:id="rId30"/>
    <p:sldId id="264" r:id="rId31"/>
    <p:sldId id="265" r:id="rId32"/>
    <p:sldId id="266" r:id="rId33"/>
    <p:sldId id="26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B4"/>
    <a:srgbClr val="FF820A"/>
    <a:srgbClr val="FFB500"/>
    <a:srgbClr val="B378F4"/>
    <a:srgbClr val="2F8C16"/>
    <a:srgbClr val="80C4FF"/>
    <a:srgbClr val="3F3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766A2-C018-4EC3-9929-F5A0A669F9D9}" v="249" dt="2026-04-07T18:28:18.411"/>
  </p1510:revLst>
</p1510:revInfo>
</file>

<file path=ppt/tableStyles.xml><?xml version="1.0" encoding="utf-8"?>
<a:tblStyleLst xmlns:a="http://schemas.openxmlformats.org/drawingml/2006/main" def="{5C22544A-7EE6-4342-B048-85BDC9FD1C3A}">
  <a:tblStyle styleId="{0817EA92-75D0-4044-A80A-286907CE0DDB}" styleName="Custom Table 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28575" cmpd="sng">
              <a:solidFill>
                <a:schemeClr val="dk1"/>
              </a:solidFill>
            </a:ln>
          </a:top>
          <a:bottom>
            <a:ln w="0" cmpd="sng">
              <a:solidFill>
                <a:schemeClr val="bg1"/>
              </a:solidFill>
            </a:ln>
          </a:bottom>
          <a:insideH>
            <a:ln w="0" cmpd="sng">
              <a:solidFill>
                <a:schemeClr val="bg1"/>
              </a:solidFill>
            </a:ln>
          </a:insideH>
          <a:insideV>
            <a:ln w="0" cmpd="sng">
              <a:solidFill>
                <a:schemeClr val="bg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chemeClr val="accent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top>
            <a:ln w="0" cmpd="sng">
              <a:solidFill>
                <a:schemeClr val="lt1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chemeClr val="dk1"/>
      </a:tcTxStyle>
      <a:tcStyle>
        <a:tcBdr>
          <a:bottom>
            <a:ln w="0" cmpd="sng">
              <a:solidFill>
                <a:schemeClr val="lt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 showGuides="1">
      <p:cViewPr varScale="1">
        <p:scale>
          <a:sx n="102" d="100"/>
          <a:sy n="102" d="100"/>
        </p:scale>
        <p:origin x="750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tableStyles" Target="tableStyles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Nordin" userId="6103a4de-143e-4d50-a7c4-30f9761213b4" providerId="ADAL" clId="{672CED95-AAF7-4381-A5B3-1AEA89B4F267}"/>
    <pc:docChg chg="undo custSel addSld delSld modSld sldOrd">
      <pc:chgData name="Fredrik Nordin" userId="6103a4de-143e-4d50-a7c4-30f9761213b4" providerId="ADAL" clId="{672CED95-AAF7-4381-A5B3-1AEA89B4F267}" dt="2026-04-07T18:29:58.658" v="2049" actId="207"/>
      <pc:docMkLst>
        <pc:docMk/>
      </pc:docMkLst>
      <pc:sldChg chg="addSp delSp modSp add mod modClrScheme chgLayout">
        <pc:chgData name="Fredrik Nordin" userId="6103a4de-143e-4d50-a7c4-30f9761213b4" providerId="ADAL" clId="{672CED95-AAF7-4381-A5B3-1AEA89B4F267}" dt="2026-04-02T17:36:39.210" v="1266" actId="14100"/>
        <pc:sldMkLst>
          <pc:docMk/>
          <pc:sldMk cId="3236863660" sldId="257"/>
        </pc:sldMkLst>
        <pc:spChg chg="add mod">
          <ac:chgData name="Fredrik Nordin" userId="6103a4de-143e-4d50-a7c4-30f9761213b4" providerId="ADAL" clId="{672CED95-AAF7-4381-A5B3-1AEA89B4F267}" dt="2026-04-01T18:21:06.054" v="561" actId="1035"/>
          <ac:spMkLst>
            <pc:docMk/>
            <pc:sldMk cId="3236863660" sldId="257"/>
            <ac:spMk id="4" creationId="{025882F8-3063-F1FD-55B2-0E761EBA9FD3}"/>
          </ac:spMkLst>
        </pc:spChg>
        <pc:spChg chg="add mod">
          <ac:chgData name="Fredrik Nordin" userId="6103a4de-143e-4d50-a7c4-30f9761213b4" providerId="ADAL" clId="{672CED95-AAF7-4381-A5B3-1AEA89B4F267}" dt="2026-04-02T17:36:39.210" v="1266" actId="14100"/>
          <ac:spMkLst>
            <pc:docMk/>
            <pc:sldMk cId="3236863660" sldId="257"/>
            <ac:spMk id="5" creationId="{24238E36-2547-EABF-BF56-894E770D55B1}"/>
          </ac:spMkLst>
        </pc:spChg>
        <pc:spChg chg="add mod">
          <ac:chgData name="Fredrik Nordin" userId="6103a4de-143e-4d50-a7c4-30f9761213b4" providerId="ADAL" clId="{672CED95-AAF7-4381-A5B3-1AEA89B4F267}" dt="2026-04-01T18:21:23.636" v="573" actId="20577"/>
          <ac:spMkLst>
            <pc:docMk/>
            <pc:sldMk cId="3236863660" sldId="257"/>
            <ac:spMk id="9" creationId="{91A222EA-5370-004A-DB91-0CDCC09C709C}"/>
          </ac:spMkLst>
        </pc:spChg>
        <pc:spChg chg="add mod">
          <ac:chgData name="Fredrik Nordin" userId="6103a4de-143e-4d50-a7c4-30f9761213b4" providerId="ADAL" clId="{672CED95-AAF7-4381-A5B3-1AEA89B4F267}" dt="2026-04-01T18:21:06.054" v="561" actId="1035"/>
          <ac:spMkLst>
            <pc:docMk/>
            <pc:sldMk cId="3236863660" sldId="257"/>
            <ac:spMk id="10" creationId="{A7FE3AAD-D943-FD9E-098E-A4FF98E4205D}"/>
          </ac:spMkLst>
        </pc:spChg>
        <pc:spChg chg="add mod">
          <ac:chgData name="Fredrik Nordin" userId="6103a4de-143e-4d50-a7c4-30f9761213b4" providerId="ADAL" clId="{672CED95-AAF7-4381-A5B3-1AEA89B4F267}" dt="2026-04-01T18:21:06.054" v="561" actId="1035"/>
          <ac:spMkLst>
            <pc:docMk/>
            <pc:sldMk cId="3236863660" sldId="257"/>
            <ac:spMk id="11" creationId="{9138DFFC-ACCC-86DA-6A9E-438716790FF9}"/>
          </ac:spMkLst>
        </pc:spChg>
        <pc:picChg chg="add mod">
          <ac:chgData name="Fredrik Nordin" userId="6103a4de-143e-4d50-a7c4-30f9761213b4" providerId="ADAL" clId="{672CED95-AAF7-4381-A5B3-1AEA89B4F267}" dt="2026-04-01T18:21:06.054" v="561" actId="1035"/>
          <ac:picMkLst>
            <pc:docMk/>
            <pc:sldMk cId="3236863660" sldId="257"/>
            <ac:picMk id="2" creationId="{3FF49077-3C0A-D4C9-4FAC-B9ECFED5DFC9}"/>
          </ac:picMkLst>
        </pc:picChg>
        <pc:picChg chg="add mod">
          <ac:chgData name="Fredrik Nordin" userId="6103a4de-143e-4d50-a7c4-30f9761213b4" providerId="ADAL" clId="{672CED95-AAF7-4381-A5B3-1AEA89B4F267}" dt="2026-04-01T18:21:14.505" v="562" actId="1076"/>
          <ac:picMkLst>
            <pc:docMk/>
            <pc:sldMk cId="3236863660" sldId="257"/>
            <ac:picMk id="1026" creationId="{AB321C43-2560-9994-DDA0-E229FC0D86E0}"/>
          </ac:picMkLst>
        </pc:picChg>
        <pc:cxnChg chg="add mod">
          <ac:chgData name="Fredrik Nordin" userId="6103a4de-143e-4d50-a7c4-30f9761213b4" providerId="ADAL" clId="{672CED95-AAF7-4381-A5B3-1AEA89B4F267}" dt="2026-04-01T06:35:44.427" v="22" actId="1036"/>
          <ac:cxnSpMkLst>
            <pc:docMk/>
            <pc:sldMk cId="3236863660" sldId="257"/>
            <ac:cxnSpMk id="6" creationId="{829041B9-EE66-8CAD-9F20-B484A852D840}"/>
          </ac:cxnSpMkLst>
        </pc:cxnChg>
      </pc:sldChg>
      <pc:sldChg chg="addSp delSp modSp add mod">
        <pc:chgData name="Fredrik Nordin" userId="6103a4de-143e-4d50-a7c4-30f9761213b4" providerId="ADAL" clId="{672CED95-AAF7-4381-A5B3-1AEA89B4F267}" dt="2026-04-01T19:10:23.937" v="1214" actId="1076"/>
        <pc:sldMkLst>
          <pc:docMk/>
          <pc:sldMk cId="3044070949" sldId="259"/>
        </pc:sldMkLst>
        <pc:picChg chg="add mod">
          <ac:chgData name="Fredrik Nordin" userId="6103a4de-143e-4d50-a7c4-30f9761213b4" providerId="ADAL" clId="{672CED95-AAF7-4381-A5B3-1AEA89B4F267}" dt="2026-04-01T19:10:23.937" v="1214" actId="1076"/>
          <ac:picMkLst>
            <pc:docMk/>
            <pc:sldMk cId="3044070949" sldId="259"/>
            <ac:picMk id="5" creationId="{7BC85A46-09E6-03AC-16B7-C0F0F7B7EBCA}"/>
          </ac:picMkLst>
        </pc:picChg>
      </pc:sldChg>
      <pc:sldChg chg="addSp delSp modSp add mod">
        <pc:chgData name="Fredrik Nordin" userId="6103a4de-143e-4d50-a7c4-30f9761213b4" providerId="ADAL" clId="{672CED95-AAF7-4381-A5B3-1AEA89B4F267}" dt="2026-04-02T17:36:23.883" v="1260" actId="478"/>
        <pc:sldMkLst>
          <pc:docMk/>
          <pc:sldMk cId="1178025029" sldId="260"/>
        </pc:sldMkLst>
        <pc:spChg chg="add mod">
          <ac:chgData name="Fredrik Nordin" userId="6103a4de-143e-4d50-a7c4-30f9761213b4" providerId="ADAL" clId="{672CED95-AAF7-4381-A5B3-1AEA89B4F267}" dt="2026-04-01T18:30:40.753" v="778" actId="14100"/>
          <ac:spMkLst>
            <pc:docMk/>
            <pc:sldMk cId="1178025029" sldId="260"/>
            <ac:spMk id="3" creationId="{6FFFBDA3-4894-3A69-7FD4-368564178B7D}"/>
          </ac:spMkLst>
        </pc:spChg>
        <pc:spChg chg="mod">
          <ac:chgData name="Fredrik Nordin" userId="6103a4de-143e-4d50-a7c4-30f9761213b4" providerId="ADAL" clId="{672CED95-AAF7-4381-A5B3-1AEA89B4F267}" dt="2026-04-01T18:30:32.428" v="777" actId="1076"/>
          <ac:spMkLst>
            <pc:docMk/>
            <pc:sldMk cId="1178025029" sldId="260"/>
            <ac:spMk id="4" creationId="{D6CDBF45-9F40-EDF4-82F0-F41EDA7AF5B6}"/>
          </ac:spMkLst>
        </pc:spChg>
        <pc:spChg chg="add mod">
          <ac:chgData name="Fredrik Nordin" userId="6103a4de-143e-4d50-a7c4-30f9761213b4" providerId="ADAL" clId="{672CED95-AAF7-4381-A5B3-1AEA89B4F267}" dt="2026-04-01T18:38:12.171" v="852" actId="1076"/>
          <ac:spMkLst>
            <pc:docMk/>
            <pc:sldMk cId="1178025029" sldId="260"/>
            <ac:spMk id="7" creationId="{96871E88-3657-0C2E-B557-EFFB65818788}"/>
          </ac:spMkLst>
        </pc:spChg>
        <pc:spChg chg="mod">
          <ac:chgData name="Fredrik Nordin" userId="6103a4de-143e-4d50-a7c4-30f9761213b4" providerId="ADAL" clId="{672CED95-AAF7-4381-A5B3-1AEA89B4F267}" dt="2026-04-01T18:23:00.992" v="584" actId="20577"/>
          <ac:spMkLst>
            <pc:docMk/>
            <pc:sldMk cId="1178025029" sldId="260"/>
            <ac:spMk id="9" creationId="{EB151784-DE79-BF8E-E2F1-7E860E73E7D4}"/>
          </ac:spMkLst>
        </pc:spChg>
        <pc:picChg chg="add mod">
          <ac:chgData name="Fredrik Nordin" userId="6103a4de-143e-4d50-a7c4-30f9761213b4" providerId="ADAL" clId="{672CED95-AAF7-4381-A5B3-1AEA89B4F267}" dt="2026-04-01T18:33:30.139" v="791" actId="1038"/>
          <ac:picMkLst>
            <pc:docMk/>
            <pc:sldMk cId="1178025029" sldId="260"/>
            <ac:picMk id="2050" creationId="{E4B6A6D6-87D2-2264-B693-8B7AD09B170F}"/>
          </ac:picMkLst>
        </pc:picChg>
      </pc:sldChg>
      <pc:sldChg chg="addSp delSp modSp add mod ord">
        <pc:chgData name="Fredrik Nordin" userId="6103a4de-143e-4d50-a7c4-30f9761213b4" providerId="ADAL" clId="{672CED95-AAF7-4381-A5B3-1AEA89B4F267}" dt="2026-04-01T18:58:42.854" v="1071"/>
        <pc:sldMkLst>
          <pc:docMk/>
          <pc:sldMk cId="3577620880" sldId="261"/>
        </pc:sldMkLst>
        <pc:spChg chg="mod">
          <ac:chgData name="Fredrik Nordin" userId="6103a4de-143e-4d50-a7c4-30f9761213b4" providerId="ADAL" clId="{672CED95-AAF7-4381-A5B3-1AEA89B4F267}" dt="2026-04-01T18:41:58.061" v="901" actId="14100"/>
          <ac:spMkLst>
            <pc:docMk/>
            <pc:sldMk cId="3577620880" sldId="261"/>
            <ac:spMk id="9" creationId="{CFDFA4E0-F6F0-2110-9AFB-C7E46A5927BC}"/>
          </ac:spMkLst>
        </pc:spChg>
        <pc:spChg chg="add mod">
          <ac:chgData name="Fredrik Nordin" userId="6103a4de-143e-4d50-a7c4-30f9761213b4" providerId="ADAL" clId="{672CED95-AAF7-4381-A5B3-1AEA89B4F267}" dt="2026-04-01T18:43:24.296" v="993" actId="14100"/>
          <ac:spMkLst>
            <pc:docMk/>
            <pc:sldMk cId="3577620880" sldId="261"/>
            <ac:spMk id="11" creationId="{D1187B8D-4BA5-B622-B80F-E0BFD8F9607E}"/>
          </ac:spMkLst>
        </pc:spChg>
        <pc:spChg chg="add mod">
          <ac:chgData name="Fredrik Nordin" userId="6103a4de-143e-4d50-a7c4-30f9761213b4" providerId="ADAL" clId="{672CED95-AAF7-4381-A5B3-1AEA89B4F267}" dt="2026-04-01T18:48:10.370" v="1063" actId="1076"/>
          <ac:spMkLst>
            <pc:docMk/>
            <pc:sldMk cId="3577620880" sldId="261"/>
            <ac:spMk id="14" creationId="{918B2C8D-48E2-D759-311C-CBE30DBA421A}"/>
          </ac:spMkLst>
        </pc:spChg>
        <pc:picChg chg="add mod">
          <ac:chgData name="Fredrik Nordin" userId="6103a4de-143e-4d50-a7c4-30f9761213b4" providerId="ADAL" clId="{672CED95-AAF7-4381-A5B3-1AEA89B4F267}" dt="2026-04-01T18:40:30.478" v="867" actId="1076"/>
          <ac:picMkLst>
            <pc:docMk/>
            <pc:sldMk cId="3577620880" sldId="261"/>
            <ac:picMk id="5" creationId="{B1EA0170-7938-3B27-6F0E-AA53D07AF411}"/>
          </ac:picMkLst>
        </pc:picChg>
        <pc:picChg chg="add mod">
          <ac:chgData name="Fredrik Nordin" userId="6103a4de-143e-4d50-a7c4-30f9761213b4" providerId="ADAL" clId="{672CED95-AAF7-4381-A5B3-1AEA89B4F267}" dt="2026-04-01T18:41:41.721" v="873" actId="1076"/>
          <ac:picMkLst>
            <pc:docMk/>
            <pc:sldMk cId="3577620880" sldId="261"/>
            <ac:picMk id="10" creationId="{27B9B43A-3D3B-D0B1-5DEA-4AD5CEF11006}"/>
          </ac:picMkLst>
        </pc:picChg>
        <pc:picChg chg="add mod">
          <ac:chgData name="Fredrik Nordin" userId="6103a4de-143e-4d50-a7c4-30f9761213b4" providerId="ADAL" clId="{672CED95-AAF7-4381-A5B3-1AEA89B4F267}" dt="2026-04-01T18:48:21.297" v="1064" actId="1076"/>
          <ac:picMkLst>
            <pc:docMk/>
            <pc:sldMk cId="3577620880" sldId="261"/>
            <ac:picMk id="13" creationId="{1C29464B-A20F-9A56-4229-3C7DA392520F}"/>
          </ac:picMkLst>
        </pc:picChg>
      </pc:sldChg>
      <pc:sldChg chg="addSp delSp modSp add mod">
        <pc:chgData name="Fredrik Nordin" userId="6103a4de-143e-4d50-a7c4-30f9761213b4" providerId="ADAL" clId="{672CED95-AAF7-4381-A5B3-1AEA89B4F267}" dt="2026-04-02T17:58:41.791" v="1674" actId="1076"/>
        <pc:sldMkLst>
          <pc:docMk/>
          <pc:sldMk cId="1856592666" sldId="262"/>
        </pc:sldMkLst>
        <pc:spChg chg="add mod">
          <ac:chgData name="Fredrik Nordin" userId="6103a4de-143e-4d50-a7c4-30f9761213b4" providerId="ADAL" clId="{672CED95-AAF7-4381-A5B3-1AEA89B4F267}" dt="2026-04-02T17:58:41.791" v="1674" actId="1076"/>
          <ac:spMkLst>
            <pc:docMk/>
            <pc:sldMk cId="1856592666" sldId="262"/>
            <ac:spMk id="2" creationId="{1B744145-AEF7-42E4-A97C-483268DCDF2E}"/>
          </ac:spMkLst>
        </pc:spChg>
        <pc:spChg chg="add mod">
          <ac:chgData name="Fredrik Nordin" userId="6103a4de-143e-4d50-a7c4-30f9761213b4" providerId="ADAL" clId="{672CED95-AAF7-4381-A5B3-1AEA89B4F267}" dt="2026-04-02T17:38:05.252" v="1268" actId="12"/>
          <ac:spMkLst>
            <pc:docMk/>
            <pc:sldMk cId="1856592666" sldId="262"/>
            <ac:spMk id="5" creationId="{57C5FCCB-0979-9DBB-D6D5-FA3B1E909EBB}"/>
          </ac:spMkLst>
        </pc:spChg>
        <pc:spChg chg="mod">
          <ac:chgData name="Fredrik Nordin" userId="6103a4de-143e-4d50-a7c4-30f9761213b4" providerId="ADAL" clId="{672CED95-AAF7-4381-A5B3-1AEA89B4F267}" dt="2026-04-01T18:59:33.315" v="1099" actId="20577"/>
          <ac:spMkLst>
            <pc:docMk/>
            <pc:sldMk cId="1856592666" sldId="262"/>
            <ac:spMk id="9" creationId="{964B041A-BDC4-9089-060B-EA47F3D22BF8}"/>
          </ac:spMkLst>
        </pc:spChg>
        <pc:spChg chg="add mod">
          <ac:chgData name="Fredrik Nordin" userId="6103a4de-143e-4d50-a7c4-30f9761213b4" providerId="ADAL" clId="{672CED95-AAF7-4381-A5B3-1AEA89B4F267}" dt="2026-04-01T19:09:30.972" v="1205" actId="1076"/>
          <ac:spMkLst>
            <pc:docMk/>
            <pc:sldMk cId="1856592666" sldId="262"/>
            <ac:spMk id="10" creationId="{48476635-C727-5232-BC79-65655C57FF49}"/>
          </ac:spMkLst>
        </pc:spChg>
        <pc:spChg chg="add mod">
          <ac:chgData name="Fredrik Nordin" userId="6103a4de-143e-4d50-a7c4-30f9761213b4" providerId="ADAL" clId="{672CED95-AAF7-4381-A5B3-1AEA89B4F267}" dt="2026-04-01T19:09:30.972" v="1205" actId="1076"/>
          <ac:spMkLst>
            <pc:docMk/>
            <pc:sldMk cId="1856592666" sldId="262"/>
            <ac:spMk id="11" creationId="{2BE3842A-73D7-DD0C-307A-4C0C82205651}"/>
          </ac:spMkLst>
        </pc:spChg>
        <pc:picChg chg="add mod">
          <ac:chgData name="Fredrik Nordin" userId="6103a4de-143e-4d50-a7c4-30f9761213b4" providerId="ADAL" clId="{672CED95-AAF7-4381-A5B3-1AEA89B4F267}" dt="2026-04-01T18:59:50.430" v="1100" actId="692"/>
          <ac:picMkLst>
            <pc:docMk/>
            <pc:sldMk cId="1856592666" sldId="262"/>
            <ac:picMk id="4" creationId="{239B0B2F-AC85-CE7A-390A-AC6FE48188E7}"/>
          </ac:picMkLst>
        </pc:picChg>
        <pc:picChg chg="add mod">
          <ac:chgData name="Fredrik Nordin" userId="6103a4de-143e-4d50-a7c4-30f9761213b4" providerId="ADAL" clId="{672CED95-AAF7-4381-A5B3-1AEA89B4F267}" dt="2026-04-02T17:56:44.998" v="1579" actId="1076"/>
          <ac:picMkLst>
            <pc:docMk/>
            <pc:sldMk cId="1856592666" sldId="262"/>
            <ac:picMk id="12" creationId="{0F21D25F-CA86-40B8-ABA8-274E85D1FB33}"/>
          </ac:picMkLst>
        </pc:picChg>
      </pc:sldChg>
      <pc:sldChg chg="addSp delSp modSp add mod">
        <pc:chgData name="Fredrik Nordin" userId="6103a4de-143e-4d50-a7c4-30f9761213b4" providerId="ADAL" clId="{672CED95-AAF7-4381-A5B3-1AEA89B4F267}" dt="2026-04-02T17:36:14.859" v="1259" actId="1076"/>
        <pc:sldMkLst>
          <pc:docMk/>
          <pc:sldMk cId="3408695921" sldId="263"/>
        </pc:sldMkLst>
        <pc:spChg chg="add mod">
          <ac:chgData name="Fredrik Nordin" userId="6103a4de-143e-4d50-a7c4-30f9761213b4" providerId="ADAL" clId="{672CED95-AAF7-4381-A5B3-1AEA89B4F267}" dt="2026-04-02T17:36:12.225" v="1258" actId="1076"/>
          <ac:spMkLst>
            <pc:docMk/>
            <pc:sldMk cId="3408695921" sldId="263"/>
            <ac:spMk id="3" creationId="{AC9825EB-4A2D-59B9-63B6-74EBBA94BAEB}"/>
          </ac:spMkLst>
        </pc:spChg>
        <pc:picChg chg="add mod">
          <ac:chgData name="Fredrik Nordin" userId="6103a4de-143e-4d50-a7c4-30f9761213b4" providerId="ADAL" clId="{672CED95-AAF7-4381-A5B3-1AEA89B4F267}" dt="2026-04-02T17:36:14.859" v="1259" actId="1076"/>
          <ac:picMkLst>
            <pc:docMk/>
            <pc:sldMk cId="3408695921" sldId="263"/>
            <ac:picMk id="2" creationId="{8D6D73EF-0D9E-76C9-B691-9224F3A7F258}"/>
          </ac:picMkLst>
        </pc:picChg>
      </pc:sldChg>
      <pc:sldChg chg="addSp delSp modSp add mod">
        <pc:chgData name="Fredrik Nordin" userId="6103a4de-143e-4d50-a7c4-30f9761213b4" providerId="ADAL" clId="{672CED95-AAF7-4381-A5B3-1AEA89B4F267}" dt="2026-04-07T18:27:20.360" v="1974" actId="1035"/>
        <pc:sldMkLst>
          <pc:docMk/>
          <pc:sldMk cId="3270511280" sldId="264"/>
        </pc:sldMkLst>
        <pc:spChg chg="add mod">
          <ac:chgData name="Fredrik Nordin" userId="6103a4de-143e-4d50-a7c4-30f9761213b4" providerId="ADAL" clId="{672CED95-AAF7-4381-A5B3-1AEA89B4F267}" dt="2026-04-07T18:27:14.413" v="1941" actId="1076"/>
          <ac:spMkLst>
            <pc:docMk/>
            <pc:sldMk cId="3270511280" sldId="264"/>
            <ac:spMk id="2" creationId="{DCFB259F-AC9E-695B-572F-F79E8583ABE6}"/>
          </ac:spMkLst>
        </pc:spChg>
        <pc:spChg chg="add mod">
          <ac:chgData name="Fredrik Nordin" userId="6103a4de-143e-4d50-a7c4-30f9761213b4" providerId="ADAL" clId="{672CED95-AAF7-4381-A5B3-1AEA89B4F267}" dt="2026-04-02T17:40:14.499" v="1285" actId="1076"/>
          <ac:spMkLst>
            <pc:docMk/>
            <pc:sldMk cId="3270511280" sldId="264"/>
            <ac:spMk id="3" creationId="{4E64CFEB-1E7A-8262-5D3B-406D5B1608C7}"/>
          </ac:spMkLst>
        </pc:spChg>
        <pc:spChg chg="add del mod">
          <ac:chgData name="Fredrik Nordin" userId="6103a4de-143e-4d50-a7c4-30f9761213b4" providerId="ADAL" clId="{672CED95-AAF7-4381-A5B3-1AEA89B4F267}" dt="2026-04-07T18:26:58.090" v="1938" actId="478"/>
          <ac:spMkLst>
            <pc:docMk/>
            <pc:sldMk cId="3270511280" sldId="264"/>
            <ac:spMk id="7" creationId="{696FA720-818A-183B-BAE2-95A71CA64E05}"/>
          </ac:spMkLst>
        </pc:spChg>
        <pc:spChg chg="add mod">
          <ac:chgData name="Fredrik Nordin" userId="6103a4de-143e-4d50-a7c4-30f9761213b4" providerId="ADAL" clId="{672CED95-AAF7-4381-A5B3-1AEA89B4F267}" dt="2026-04-07T18:27:07.191" v="1940" actId="1076"/>
          <ac:spMkLst>
            <pc:docMk/>
            <pc:sldMk cId="3270511280" sldId="264"/>
            <ac:spMk id="8" creationId="{9D3C75CE-2B50-C3F1-7C1B-8DBD523F36BB}"/>
          </ac:spMkLst>
        </pc:spChg>
        <pc:spChg chg="mod">
          <ac:chgData name="Fredrik Nordin" userId="6103a4de-143e-4d50-a7c4-30f9761213b4" providerId="ADAL" clId="{672CED95-AAF7-4381-A5B3-1AEA89B4F267}" dt="2026-04-02T17:39:09.800" v="1276" actId="14100"/>
          <ac:spMkLst>
            <pc:docMk/>
            <pc:sldMk cId="3270511280" sldId="264"/>
            <ac:spMk id="9" creationId="{E05DDE02-562E-7B8D-BCAC-7741B127CF87}"/>
          </ac:spMkLst>
        </pc:spChg>
        <pc:picChg chg="mod">
          <ac:chgData name="Fredrik Nordin" userId="6103a4de-143e-4d50-a7c4-30f9761213b4" providerId="ADAL" clId="{672CED95-AAF7-4381-A5B3-1AEA89B4F267}" dt="2026-04-07T18:27:20.360" v="1974" actId="1035"/>
          <ac:picMkLst>
            <pc:docMk/>
            <pc:sldMk cId="3270511280" sldId="264"/>
            <ac:picMk id="12" creationId="{F74B6A4D-66A6-16F8-FC83-22434598D061}"/>
          </ac:picMkLst>
        </pc:picChg>
        <pc:picChg chg="add mod modCrop">
          <ac:chgData name="Fredrik Nordin" userId="6103a4de-143e-4d50-a7c4-30f9761213b4" providerId="ADAL" clId="{672CED95-AAF7-4381-A5B3-1AEA89B4F267}" dt="2026-04-07T18:27:20.360" v="1974" actId="1035"/>
          <ac:picMkLst>
            <pc:docMk/>
            <pc:sldMk cId="3270511280" sldId="264"/>
            <ac:picMk id="14" creationId="{BB376B6E-E5D1-DD30-C5B6-6F51A7007264}"/>
          </ac:picMkLst>
        </pc:picChg>
        <pc:picChg chg="add mod">
          <ac:chgData name="Fredrik Nordin" userId="6103a4de-143e-4d50-a7c4-30f9761213b4" providerId="ADAL" clId="{672CED95-AAF7-4381-A5B3-1AEA89B4F267}" dt="2026-04-07T18:27:20.360" v="1974" actId="1035"/>
          <ac:picMkLst>
            <pc:docMk/>
            <pc:sldMk cId="3270511280" sldId="264"/>
            <ac:picMk id="1028" creationId="{73883FAC-9EAC-41EA-A587-AF44F5957647}"/>
          </ac:picMkLst>
        </pc:picChg>
      </pc:sldChg>
      <pc:sldChg chg="addSp delSp modSp add mod">
        <pc:chgData name="Fredrik Nordin" userId="6103a4de-143e-4d50-a7c4-30f9761213b4" providerId="ADAL" clId="{672CED95-AAF7-4381-A5B3-1AEA89B4F267}" dt="2026-04-07T18:29:58.658" v="2049" actId="207"/>
        <pc:sldMkLst>
          <pc:docMk/>
          <pc:sldMk cId="4127229792" sldId="265"/>
        </pc:sldMkLst>
        <pc:spChg chg="add mod">
          <ac:chgData name="Fredrik Nordin" userId="6103a4de-143e-4d50-a7c4-30f9761213b4" providerId="ADAL" clId="{672CED95-AAF7-4381-A5B3-1AEA89B4F267}" dt="2026-04-07T18:29:58.658" v="2049" actId="207"/>
          <ac:spMkLst>
            <pc:docMk/>
            <pc:sldMk cId="4127229792" sldId="265"/>
            <ac:spMk id="2" creationId="{5C254D4F-8B62-5E0F-5921-FE3E1088C7EC}"/>
          </ac:spMkLst>
        </pc:spChg>
        <pc:spChg chg="mod">
          <ac:chgData name="Fredrik Nordin" userId="6103a4de-143e-4d50-a7c4-30f9761213b4" providerId="ADAL" clId="{672CED95-AAF7-4381-A5B3-1AEA89B4F267}" dt="2026-04-02T18:05:29.260" v="1687" actId="20577"/>
          <ac:spMkLst>
            <pc:docMk/>
            <pc:sldMk cId="4127229792" sldId="265"/>
            <ac:spMk id="9" creationId="{6EA01BB7-53CF-78D7-891B-117CEE806B9F}"/>
          </ac:spMkLst>
        </pc:spChg>
        <pc:spChg chg="add mod">
          <ac:chgData name="Fredrik Nordin" userId="6103a4de-143e-4d50-a7c4-30f9761213b4" providerId="ADAL" clId="{672CED95-AAF7-4381-A5B3-1AEA89B4F267}" dt="2026-04-02T18:10:35.431" v="1757" actId="1076"/>
          <ac:spMkLst>
            <pc:docMk/>
            <pc:sldMk cId="4127229792" sldId="265"/>
            <ac:spMk id="10" creationId="{2A157175-3836-B3FC-2668-6644E0ADE834}"/>
          </ac:spMkLst>
        </pc:spChg>
        <pc:spChg chg="add mod">
          <ac:chgData name="Fredrik Nordin" userId="6103a4de-143e-4d50-a7c4-30f9761213b4" providerId="ADAL" clId="{672CED95-AAF7-4381-A5B3-1AEA89B4F267}" dt="2026-04-02T18:10:35.431" v="1757" actId="1076"/>
          <ac:spMkLst>
            <pc:docMk/>
            <pc:sldMk cId="4127229792" sldId="265"/>
            <ac:spMk id="11" creationId="{1A9E19D0-60B5-5561-8BCA-C1713AFF39D4}"/>
          </ac:spMkLst>
        </pc:spChg>
        <pc:spChg chg="add mod">
          <ac:chgData name="Fredrik Nordin" userId="6103a4de-143e-4d50-a7c4-30f9761213b4" providerId="ADAL" clId="{672CED95-AAF7-4381-A5B3-1AEA89B4F267}" dt="2026-04-02T18:10:09.677" v="1750" actId="1076"/>
          <ac:spMkLst>
            <pc:docMk/>
            <pc:sldMk cId="4127229792" sldId="265"/>
            <ac:spMk id="18" creationId="{17973A40-CBC0-3650-C3FB-4D9BB0E503FA}"/>
          </ac:spMkLst>
        </pc:spChg>
        <pc:spChg chg="add mod">
          <ac:chgData name="Fredrik Nordin" userId="6103a4de-143e-4d50-a7c4-30f9761213b4" providerId="ADAL" clId="{672CED95-AAF7-4381-A5B3-1AEA89B4F267}" dt="2026-04-02T18:10:00.346" v="1743" actId="1076"/>
          <ac:spMkLst>
            <pc:docMk/>
            <pc:sldMk cId="4127229792" sldId="265"/>
            <ac:spMk id="19" creationId="{8AADB406-A28E-E436-7BAC-98D5B02059AB}"/>
          </ac:spMkLst>
        </pc:spChg>
        <pc:spChg chg="add mod">
          <ac:chgData name="Fredrik Nordin" userId="6103a4de-143e-4d50-a7c4-30f9761213b4" providerId="ADAL" clId="{672CED95-AAF7-4381-A5B3-1AEA89B4F267}" dt="2026-04-07T18:29:45.471" v="2047" actId="1076"/>
          <ac:spMkLst>
            <pc:docMk/>
            <pc:sldMk cId="4127229792" sldId="265"/>
            <ac:spMk id="20" creationId="{B3324867-A19E-E443-919B-D4E99CA67B21}"/>
          </ac:spMkLst>
        </pc:spChg>
        <pc:spChg chg="add mod">
          <ac:chgData name="Fredrik Nordin" userId="6103a4de-143e-4d50-a7c4-30f9761213b4" providerId="ADAL" clId="{672CED95-AAF7-4381-A5B3-1AEA89B4F267}" dt="2026-04-07T18:29:42.132" v="2046" actId="1076"/>
          <ac:spMkLst>
            <pc:docMk/>
            <pc:sldMk cId="4127229792" sldId="265"/>
            <ac:spMk id="21" creationId="{32521284-9E93-EB2B-5D30-01DB5C950F39}"/>
          </ac:spMkLst>
        </pc:spChg>
        <pc:spChg chg="add mod">
          <ac:chgData name="Fredrik Nordin" userId="6103a4de-143e-4d50-a7c4-30f9761213b4" providerId="ADAL" clId="{672CED95-AAF7-4381-A5B3-1AEA89B4F267}" dt="2026-04-02T18:15:24.346" v="1833" actId="1076"/>
          <ac:spMkLst>
            <pc:docMk/>
            <pc:sldMk cId="4127229792" sldId="265"/>
            <ac:spMk id="24" creationId="{CF7E02CE-340D-83A8-03FB-B11454F6374B}"/>
          </ac:spMkLst>
        </pc:spChg>
        <pc:picChg chg="add mod">
          <ac:chgData name="Fredrik Nordin" userId="6103a4de-143e-4d50-a7c4-30f9761213b4" providerId="ADAL" clId="{672CED95-AAF7-4381-A5B3-1AEA89B4F267}" dt="2026-04-02T18:05:23.456" v="1684" actId="1076"/>
          <ac:picMkLst>
            <pc:docMk/>
            <pc:sldMk cId="4127229792" sldId="265"/>
            <ac:picMk id="4" creationId="{B3CBF7F6-38F0-F4D7-AF3D-024A1D0B71CC}"/>
          </ac:picMkLst>
        </pc:picChg>
        <pc:picChg chg="add mod modCrop">
          <ac:chgData name="Fredrik Nordin" userId="6103a4de-143e-4d50-a7c4-30f9761213b4" providerId="ADAL" clId="{672CED95-AAF7-4381-A5B3-1AEA89B4F267}" dt="2026-04-02T18:10:21.284" v="1756" actId="1038"/>
          <ac:picMkLst>
            <pc:docMk/>
            <pc:sldMk cId="4127229792" sldId="265"/>
            <ac:picMk id="15" creationId="{D76E89D9-7665-60D4-01FD-DA257D1C0CD8}"/>
          </ac:picMkLst>
        </pc:picChg>
        <pc:picChg chg="add mod">
          <ac:chgData name="Fredrik Nordin" userId="6103a4de-143e-4d50-a7c4-30f9761213b4" providerId="ADAL" clId="{672CED95-AAF7-4381-A5B3-1AEA89B4F267}" dt="2026-04-02T18:10:14.644" v="1751" actId="1076"/>
          <ac:picMkLst>
            <pc:docMk/>
            <pc:sldMk cId="4127229792" sldId="265"/>
            <ac:picMk id="17" creationId="{07E6490B-4419-6C22-9352-C9336EA68A0E}"/>
          </ac:picMkLst>
        </pc:picChg>
        <pc:picChg chg="add mod">
          <ac:chgData name="Fredrik Nordin" userId="6103a4de-143e-4d50-a7c4-30f9761213b4" providerId="ADAL" clId="{672CED95-AAF7-4381-A5B3-1AEA89B4F267}" dt="2026-04-02T18:14:50.967" v="1805" actId="692"/>
          <ac:picMkLst>
            <pc:docMk/>
            <pc:sldMk cId="4127229792" sldId="265"/>
            <ac:picMk id="23" creationId="{28DAC56F-FAD5-B12B-F7BB-A23A7199C892}"/>
          </ac:picMkLst>
        </pc:picChg>
      </pc:sldChg>
      <pc:sldChg chg="addSp delSp modSp add del mod">
        <pc:chgData name="Fredrik Nordin" userId="6103a4de-143e-4d50-a7c4-30f9761213b4" providerId="ADAL" clId="{672CED95-AAF7-4381-A5B3-1AEA89B4F267}" dt="2026-04-02T18:21:04.192" v="1852" actId="2696"/>
        <pc:sldMkLst>
          <pc:docMk/>
          <pc:sldMk cId="3733794473" sldId="266"/>
        </pc:sldMkLst>
        <pc:spChg chg="mod">
          <ac:chgData name="Fredrik Nordin" userId="6103a4de-143e-4d50-a7c4-30f9761213b4" providerId="ADAL" clId="{672CED95-AAF7-4381-A5B3-1AEA89B4F267}" dt="2026-04-02T18:20:53.609" v="1850" actId="20577"/>
          <ac:spMkLst>
            <pc:docMk/>
            <pc:sldMk cId="3733794473" sldId="266"/>
            <ac:spMk id="9" creationId="{D88396FA-68AF-1CF0-E4F3-CCE8ED6CC77C}"/>
          </ac:spMkLst>
        </pc:spChg>
        <pc:picChg chg="add mod">
          <ac:chgData name="Fredrik Nordin" userId="6103a4de-143e-4d50-a7c4-30f9761213b4" providerId="ADAL" clId="{672CED95-AAF7-4381-A5B3-1AEA89B4F267}" dt="2026-04-02T18:20:43.109" v="1840" actId="14100"/>
          <ac:picMkLst>
            <pc:docMk/>
            <pc:sldMk cId="3733794473" sldId="266"/>
            <ac:picMk id="3" creationId="{267A5362-2D30-A9CD-4C97-D79567616F33}"/>
          </ac:picMkLst>
        </pc:picChg>
      </pc:sldChg>
      <pc:sldChg chg="addSp delSp modSp add mod">
        <pc:chgData name="Fredrik Nordin" userId="6103a4de-143e-4d50-a7c4-30f9761213b4" providerId="ADAL" clId="{672CED95-AAF7-4381-A5B3-1AEA89B4F267}" dt="2026-04-02T18:21:32.472" v="1864" actId="1076"/>
        <pc:sldMkLst>
          <pc:docMk/>
          <pc:sldMk cId="1279648949" sldId="267"/>
        </pc:sldMkLst>
        <pc:spChg chg="mod">
          <ac:chgData name="Fredrik Nordin" userId="6103a4de-143e-4d50-a7c4-30f9761213b4" providerId="ADAL" clId="{672CED95-AAF7-4381-A5B3-1AEA89B4F267}" dt="2026-04-02T18:21:15.478" v="1859" actId="20577"/>
          <ac:spMkLst>
            <pc:docMk/>
            <pc:sldMk cId="1279648949" sldId="267"/>
            <ac:spMk id="9" creationId="{82C049D0-898C-C005-5C62-0F5DAEF6D164}"/>
          </ac:spMkLst>
        </pc:spChg>
        <pc:picChg chg="add mod">
          <ac:chgData name="Fredrik Nordin" userId="6103a4de-143e-4d50-a7c4-30f9761213b4" providerId="ADAL" clId="{672CED95-AAF7-4381-A5B3-1AEA89B4F267}" dt="2026-04-02T18:21:32.472" v="1864" actId="1076"/>
          <ac:picMkLst>
            <pc:docMk/>
            <pc:sldMk cId="1279648949" sldId="267"/>
            <ac:picMk id="2" creationId="{96E3ABD3-66DA-157C-C130-B9A5E16ADC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3C172-8945-4189-AABF-306FFB3D052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6894C-2343-459D-88D7-5041FE4A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336E-FD81-49ED-A9DC-D43BD92F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8DAE6-E2A8-4EE1-9EC6-233EC852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D314-D47D-4D39-A8BE-68BDA8FA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5880-19F7-4F08-A54C-B26B474C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C1DF9-F12A-4161-9C6F-7D0144B6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395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7F28-F0CB-4CC1-8305-503D1DF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CA0D-777F-43F8-ABA5-26769433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CD40-6447-4F51-AEB9-46FE105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40BF-F0D1-4F55-8A0C-8FDCD246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03D4-BDF2-46C2-B2DC-E5770709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588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E2CC2-6E68-4C74-8608-D6CD82EFB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84188-1A1E-48A1-BFB9-31CA6B7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D3AD-D4CA-4846-BD08-8E5C7632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E457-45C9-4079-B7A7-BCF24CDD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69FF-369E-4A81-AF91-859D7B35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944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4A7F-3E13-4436-8FBE-BF46DB10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575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8-2EDC-4C71-A970-40C6BE83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B614-1C5F-4ACE-8687-5940DD0F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B245-FDEF-436E-AF0A-4096779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17DE-6CA9-4653-8F35-FE13907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97C1-D258-4E18-A422-0B6A78CE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89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105-F9A1-44F5-8D28-DE5C215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E506-F84A-47F0-9AB4-F969C78B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8FD5-4E4D-48E4-87C8-721B7765D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95383-A56D-412C-A099-7AD49185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8A6C8-1153-482E-87AC-3F214A2D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1CF5-6108-455E-B0B3-2E0F7BF7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086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B29E-64CA-43D6-B098-9C6EDC57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EA06-9200-4615-8F22-8367568A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E1F6-1917-4DDA-B6D8-0F22A683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1C28F-C768-42D7-A388-B8C34D89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E7C6-2173-4992-9386-438062C37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8E0AA-51CE-4D45-ADBD-C14C92C4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561F3-8773-4F0A-8E9A-71C3A946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00E1-D905-42AA-BA5F-7B9A8A73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227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6D87-5AC3-4555-B66B-10A548A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04580-456F-4FF1-A944-2C679E1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0BBC4-246B-44AA-A893-9D79D164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383D6-7F85-4E8B-99A8-1527EE2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892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4CC01-20C1-460D-A973-0C56DF35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E492F-10AC-4925-A5D9-9945CCA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D9BD-BA8B-4DB4-8483-C954561D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948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1329-3E79-4BBC-929C-B27C44CA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BEA3-E897-4CA2-80CA-2C68F3F4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5564-6F01-4B69-BD37-EEB969D4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108D7-F142-48E0-8DC2-2EBA78D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B4CA7-2949-429D-9B0C-105C09B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8C01C-19F7-4CCB-BF06-6A6B1B4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475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959-D184-4493-A7E4-5ACA5BF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61210-6CB0-4486-9A17-47DAA449E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87B9-1A3F-42C1-933F-2F5253E5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6871-540D-4750-996E-A559F845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5687-6F34-45F4-812B-6DD196E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062-A972-4E99-9098-5FE7F802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354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9905801-388D-4253-87A4-6EB37F81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BE98C94-2CFC-443B-A8C2-6EFED990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9B99DF4-0A27-4D37-B411-4D8EF7676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5A5A-C34E-462D-A18F-97AFFCCC6197}" type="datetimeFigureOut">
              <a:rPr lang="en-NL" smtClean="0"/>
              <a:t>04/07/2026</a:t>
            </a:fld>
            <a:endParaRPr lang="en-NL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B1DC021-EAB1-4F43-97DD-2B2B6852B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4D7D44E-BE5A-4F58-94A1-C13651011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593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2000" algn="l" defTabSz="3175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175" algn="l" defTabSz="317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 userDrawn="1">
          <p15:clr>
            <a:srgbClr val="F26B43"/>
          </p15:clr>
        </p15:guide>
        <p15:guide id="2" pos="7514" userDrawn="1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364" userDrawn="1">
          <p15:clr>
            <a:srgbClr val="F26B43"/>
          </p15:clr>
        </p15:guide>
        <p15:guide id="7" orient="horz" pos="1321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C725-5B62-93F0-2FBE-9370C908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venska Fotbollsklubbar">
            <a:extLst>
              <a:ext uri="{FF2B5EF4-FFF2-40B4-BE49-F238E27FC236}">
                <a16:creationId xmlns:a16="http://schemas.microsoft.com/office/drawing/2014/main" id="{8D6D73EF-0D9E-76C9-B691-9224F3A7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28" y="1855612"/>
            <a:ext cx="4003744" cy="40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C9825EB-4A2D-59B9-63B6-74EBBA94BAEB}"/>
              </a:ext>
            </a:extLst>
          </p:cNvPr>
          <p:cNvSpPr txBox="1"/>
          <p:nvPr/>
        </p:nvSpPr>
        <p:spPr>
          <a:xfrm>
            <a:off x="847752" y="694827"/>
            <a:ext cx="10496496" cy="753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6000" b="1" dirty="0">
                <a:solidFill>
                  <a:srgbClr val="093FB4"/>
                </a:solidFill>
              </a:rPr>
              <a:t>FOTBOLLSSÄSONGEN 2026</a:t>
            </a:r>
            <a:endParaRPr lang="sv-SE" sz="6000" dirty="0">
              <a:solidFill>
                <a:srgbClr val="093FB4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0869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F74B-D7B3-9C6C-D594-D87C4D6FC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0BDCD60-43A9-206F-8536-33C456011EEC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82C049D0-898C-C005-5C62-0F5DAEF6D164}"/>
              </a:ext>
            </a:extLst>
          </p:cNvPr>
          <p:cNvSpPr txBox="1"/>
          <p:nvPr/>
        </p:nvSpPr>
        <p:spPr>
          <a:xfrm>
            <a:off x="349249" y="165104"/>
            <a:ext cx="4119055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ÖVRIGT</a:t>
            </a:r>
          </a:p>
        </p:txBody>
      </p:sp>
      <p:pic>
        <p:nvPicPr>
          <p:cNvPr id="2" name="Picture 2" descr="Svenska Fotbollsklubbar">
            <a:extLst>
              <a:ext uri="{FF2B5EF4-FFF2-40B4-BE49-F238E27FC236}">
                <a16:creationId xmlns:a16="http://schemas.microsoft.com/office/drawing/2014/main" id="{96E3ABD3-66DA-157C-C130-B9A5E16A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12" y="1357306"/>
            <a:ext cx="4081237" cy="41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7964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5F035-7296-DB90-0D94-9453510A9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829041B9-EE66-8CAD-9F20-B484A852D840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91A222EA-5370-004A-DB91-0CDCC09C709C}"/>
              </a:ext>
            </a:extLst>
          </p:cNvPr>
          <p:cNvSpPr txBox="1"/>
          <p:nvPr/>
        </p:nvSpPr>
        <p:spPr>
          <a:xfrm>
            <a:off x="349250" y="165104"/>
            <a:ext cx="2679700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LEDARE 2026</a:t>
            </a:r>
          </a:p>
        </p:txBody>
      </p:sp>
      <p:pic>
        <p:nvPicPr>
          <p:cNvPr id="1026" name="Picture 2" descr="Svenska Fotbollsklubbar">
            <a:extLst>
              <a:ext uri="{FF2B5EF4-FFF2-40B4-BE49-F238E27FC236}">
                <a16:creationId xmlns:a16="http://schemas.microsoft.com/office/drawing/2014/main" id="{AB321C43-2560-9994-DDA0-E229FC0D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00" y="2695672"/>
            <a:ext cx="1876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Soccer Vector, Download Free Soccer Vector png images, Free ...">
            <a:extLst>
              <a:ext uri="{FF2B5EF4-FFF2-40B4-BE49-F238E27FC236}">
                <a16:creationId xmlns:a16="http://schemas.microsoft.com/office/drawing/2014/main" id="{3FF49077-3C0A-D4C9-4FAC-B9ECFED5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7" y="1282045"/>
            <a:ext cx="531319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25882F8-3063-F1FD-55B2-0E761EBA9FD3}"/>
              </a:ext>
            </a:extLst>
          </p:cNvPr>
          <p:cNvSpPr txBox="1"/>
          <p:nvPr/>
        </p:nvSpPr>
        <p:spPr>
          <a:xfrm>
            <a:off x="6592229" y="2638326"/>
            <a:ext cx="3346271" cy="2019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3200" b="1" dirty="0"/>
              <a:t>Ledare 2026</a:t>
            </a:r>
          </a:p>
          <a:p>
            <a:pPr algn="l"/>
            <a:r>
              <a:rPr lang="sv-SE" sz="3200" dirty="0"/>
              <a:t>-Sara Lundkvist</a:t>
            </a:r>
          </a:p>
          <a:p>
            <a:pPr algn="l"/>
            <a:r>
              <a:rPr lang="sv-SE" sz="3200" dirty="0"/>
              <a:t>-Lovisa Edenstad</a:t>
            </a:r>
          </a:p>
          <a:p>
            <a:pPr algn="l"/>
            <a:r>
              <a:rPr lang="sv-SE" sz="3200" dirty="0"/>
              <a:t>-Fredrik Nordin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4238E36-2547-EABF-BF56-894E770D55B1}"/>
              </a:ext>
            </a:extLst>
          </p:cNvPr>
          <p:cNvSpPr txBox="1"/>
          <p:nvPr/>
        </p:nvSpPr>
        <p:spPr>
          <a:xfrm>
            <a:off x="5458120" y="1633712"/>
            <a:ext cx="6090785" cy="753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4400" b="1" dirty="0">
                <a:solidFill>
                  <a:srgbClr val="093FB4"/>
                </a:solidFill>
              </a:rPr>
              <a:t>POJKAR Födda-16/17</a:t>
            </a:r>
            <a:endParaRPr lang="sv-SE" sz="4400" dirty="0">
              <a:solidFill>
                <a:srgbClr val="093FB4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7FE3AAD-D943-FD9E-098E-A4FF98E4205D}"/>
              </a:ext>
            </a:extLst>
          </p:cNvPr>
          <p:cNvSpPr txBox="1"/>
          <p:nvPr/>
        </p:nvSpPr>
        <p:spPr>
          <a:xfrm>
            <a:off x="6353910" y="4885440"/>
            <a:ext cx="4009292" cy="2019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800" b="1" dirty="0"/>
              <a:t>Vid intresse anmälan har 15st visat intresse.</a:t>
            </a:r>
            <a:endParaRPr lang="sv-SE" sz="28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138DFFC-ACCC-86DA-6A9E-438716790FF9}"/>
              </a:ext>
            </a:extLst>
          </p:cNvPr>
          <p:cNvSpPr txBox="1"/>
          <p:nvPr/>
        </p:nvSpPr>
        <p:spPr>
          <a:xfrm>
            <a:off x="4981824" y="704253"/>
            <a:ext cx="5710813" cy="753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5400" b="1" dirty="0">
                <a:solidFill>
                  <a:srgbClr val="093FB4"/>
                </a:solidFill>
              </a:rPr>
              <a:t>NYHAMMARS IF</a:t>
            </a:r>
            <a:endParaRPr lang="sv-SE" sz="5400" dirty="0">
              <a:solidFill>
                <a:srgbClr val="093FB4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3686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EC33A-D0A1-4019-AB44-8DE682161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le Soccer Player Dribbling Training Clipart 58296486 Vector Art at ...">
            <a:extLst>
              <a:ext uri="{FF2B5EF4-FFF2-40B4-BE49-F238E27FC236}">
                <a16:creationId xmlns:a16="http://schemas.microsoft.com/office/drawing/2014/main" id="{E4B6A6D6-87D2-2264-B693-8B7AD09B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8" y="786644"/>
            <a:ext cx="4619454" cy="47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DCBEABF6-F011-3B8D-875B-C9196EECA3E1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EB151784-DE79-BF8E-E2F1-7E860E73E7D4}"/>
              </a:ext>
            </a:extLst>
          </p:cNvPr>
          <p:cNvSpPr txBox="1"/>
          <p:nvPr/>
        </p:nvSpPr>
        <p:spPr>
          <a:xfrm>
            <a:off x="349250" y="165104"/>
            <a:ext cx="2679700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TRÄNINGAR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6CDBF45-9F40-EDF4-82F0-F41EDA7AF5B6}"/>
              </a:ext>
            </a:extLst>
          </p:cNvPr>
          <p:cNvSpPr txBox="1"/>
          <p:nvPr/>
        </p:nvSpPr>
        <p:spPr>
          <a:xfrm>
            <a:off x="4115663" y="990598"/>
            <a:ext cx="7727087" cy="15840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200" b="1" dirty="0"/>
              <a:t>2st träningar i veckan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200" b="1" dirty="0"/>
              <a:t>Tisdagar </a:t>
            </a:r>
            <a:r>
              <a:rPr lang="sv-SE" sz="3200" b="1" dirty="0" err="1"/>
              <a:t>kl</a:t>
            </a:r>
            <a:r>
              <a:rPr lang="sv-SE" sz="3200" b="1" dirty="0"/>
              <a:t> 17.30-18.45 </a:t>
            </a:r>
            <a:r>
              <a:rPr lang="sv-SE" sz="3200" b="1" u="sng" dirty="0"/>
              <a:t>Plantvallen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200" b="1" dirty="0"/>
              <a:t>Onsdagar </a:t>
            </a:r>
            <a:r>
              <a:rPr lang="sv-SE" sz="3200" b="1" dirty="0" err="1"/>
              <a:t>kl</a:t>
            </a:r>
            <a:r>
              <a:rPr lang="sv-SE" sz="3200" b="1" dirty="0"/>
              <a:t> 17.30-18.45 </a:t>
            </a:r>
            <a:r>
              <a:rPr lang="sv-SE" sz="3200" b="1" u="sng" dirty="0"/>
              <a:t>Åvallen</a:t>
            </a:r>
            <a:endParaRPr lang="sv-SE" sz="3200" u="sng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FFFBDA3-4894-3A69-7FD4-368564178B7D}"/>
              </a:ext>
            </a:extLst>
          </p:cNvPr>
          <p:cNvSpPr txBox="1"/>
          <p:nvPr/>
        </p:nvSpPr>
        <p:spPr>
          <a:xfrm>
            <a:off x="4115662" y="2849248"/>
            <a:ext cx="7879488" cy="662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b="1" dirty="0"/>
              <a:t>Medtag benskydd, fotbollsskor samt vattenflaska.</a:t>
            </a:r>
            <a:endParaRPr lang="sv-SE" sz="2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6871E88-3657-0C2E-B557-EFFB65818788}"/>
              </a:ext>
            </a:extLst>
          </p:cNvPr>
          <p:cNvSpPr txBox="1"/>
          <p:nvPr/>
        </p:nvSpPr>
        <p:spPr>
          <a:xfrm>
            <a:off x="4570071" y="3377196"/>
            <a:ext cx="3051858" cy="409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(Träna = matcher)</a:t>
            </a:r>
            <a:endParaRPr lang="sv-SE" sz="24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7802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FDA4C-274F-2EE8-8B5C-CCA3D1559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341015FF-AF4F-68E3-66B0-75CB8C9AE9D0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CFDFA4E0-F6F0-2110-9AFB-C7E46A5927BC}"/>
              </a:ext>
            </a:extLst>
          </p:cNvPr>
          <p:cNvSpPr txBox="1"/>
          <p:nvPr/>
        </p:nvSpPr>
        <p:spPr>
          <a:xfrm>
            <a:off x="349250" y="165104"/>
            <a:ext cx="5881868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INFORMATION SAMT KALLELSER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EA0170-7938-3B27-6F0E-AA53D07AF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9" y="844387"/>
            <a:ext cx="4514850" cy="215265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7B9B43A-3D3B-D0B1-5DEA-4AD5CEF11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89" y="3175556"/>
            <a:ext cx="3310870" cy="331087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1187B8D-4BA5-B622-B80F-E0BFD8F9607E}"/>
              </a:ext>
            </a:extLst>
          </p:cNvPr>
          <p:cNvSpPr txBox="1"/>
          <p:nvPr/>
        </p:nvSpPr>
        <p:spPr>
          <a:xfrm>
            <a:off x="5275160" y="844387"/>
            <a:ext cx="6481341" cy="2152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200" b="1" dirty="0"/>
              <a:t>Nyheter och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200" b="1" dirty="0"/>
              <a:t>Kallelser för träning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200" b="1" dirty="0"/>
              <a:t>Kallelser för matcher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200" b="1" dirty="0"/>
              <a:t>Övriga aktiviteter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C29464B-A20F-9A56-4229-3C7DA3925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019" y="4445918"/>
            <a:ext cx="4211246" cy="1068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18B2C8D-48E2-D759-311C-CBE30DBA421A}"/>
              </a:ext>
            </a:extLst>
          </p:cNvPr>
          <p:cNvSpPr txBox="1"/>
          <p:nvPr/>
        </p:nvSpPr>
        <p:spPr>
          <a:xfrm>
            <a:off x="5738019" y="3860964"/>
            <a:ext cx="4211246" cy="4266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Viktigt att svara på kallelser!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7762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ECD1F-E0DB-1EB1-36B6-F8F593190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0E1523F-4E68-3BB6-3E7E-723110285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29" y="647698"/>
            <a:ext cx="4720442" cy="6013450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7B3F21D7-B494-44BF-0749-ED28718A48CD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33977B34-0DE5-1C8C-0327-9EF40058894D}"/>
              </a:ext>
            </a:extLst>
          </p:cNvPr>
          <p:cNvSpPr txBox="1"/>
          <p:nvPr/>
        </p:nvSpPr>
        <p:spPr>
          <a:xfrm>
            <a:off x="349250" y="165104"/>
            <a:ext cx="2679700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SPELFORM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C85A46-09E6-03AC-16B7-C0F0F7B7E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656" y="647700"/>
            <a:ext cx="4713402" cy="6013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4407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2D2B8-DE7D-44E0-773A-A80785A0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1FFBA25F-3A8F-2534-9547-8BED07BA2F0C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964B041A-BDC4-9089-060B-EA47F3D22BF8}"/>
              </a:ext>
            </a:extLst>
          </p:cNvPr>
          <p:cNvSpPr txBox="1"/>
          <p:nvPr/>
        </p:nvSpPr>
        <p:spPr>
          <a:xfrm>
            <a:off x="349250" y="165104"/>
            <a:ext cx="2679700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MATCHER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39B0B2F-AC85-CE7A-390A-AC6FE4818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761139"/>
            <a:ext cx="5890927" cy="5612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7C5FCCB-0979-9DBB-D6D5-FA3B1E909EBB}"/>
              </a:ext>
            </a:extLst>
          </p:cNvPr>
          <p:cNvSpPr txBox="1"/>
          <p:nvPr/>
        </p:nvSpPr>
        <p:spPr>
          <a:xfrm>
            <a:off x="6462938" y="761138"/>
            <a:ext cx="4849228" cy="25005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rgbClr val="00B050"/>
                </a:solidFill>
              </a:rPr>
              <a:t>Totalt 14 matcher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rgbClr val="00B050"/>
                </a:solidFill>
              </a:rPr>
              <a:t>7 hemma matcher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rgbClr val="00B050"/>
                </a:solidFill>
              </a:rPr>
              <a:t>7 borta matcher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rgbClr val="00B050"/>
                </a:solidFill>
              </a:rPr>
              <a:t>Första matchen 2/5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rgbClr val="00B050"/>
                </a:solidFill>
              </a:rPr>
              <a:t>Sista matchen 18/9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8476635-C727-5232-BC79-65655C57FF49}"/>
              </a:ext>
            </a:extLst>
          </p:cNvPr>
          <p:cNvSpPr txBox="1"/>
          <p:nvPr/>
        </p:nvSpPr>
        <p:spPr>
          <a:xfrm>
            <a:off x="6462938" y="2443507"/>
            <a:ext cx="4010303" cy="509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3200" b="1" dirty="0"/>
              <a:t>Motståndare 2026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E3842A-73D7-DD0C-307A-4C0C82205651}"/>
              </a:ext>
            </a:extLst>
          </p:cNvPr>
          <p:cNvSpPr txBox="1"/>
          <p:nvPr/>
        </p:nvSpPr>
        <p:spPr>
          <a:xfrm>
            <a:off x="6462938" y="2952750"/>
            <a:ext cx="3238500" cy="3333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Dalsom</a:t>
            </a: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 Förening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Forssa BK Vit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IF </a:t>
            </a:r>
            <a:r>
              <a:rPr lang="sv-SE" sz="2000" b="1" dirty="0" err="1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Tunabro</a:t>
            </a:r>
            <a:endParaRPr lang="sv-SE" sz="2000" b="1" dirty="0">
              <a:solidFill>
                <a:srgbClr val="2D2D2D"/>
              </a:solidFill>
              <a:latin typeface="72 Condensed" panose="020B0506030000000003" pitchFamily="34" charset="0"/>
              <a:cs typeface="72 Condensed" panose="020B05060300000000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IFK Grängesberg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Kvarnsvedens IK Röd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Ludvika FK Grön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Slätta SK Svart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Smedjebackens FK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Swesom</a:t>
            </a: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 FC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Östansbo</a:t>
            </a: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 IS Gul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Östansbo</a:t>
            </a:r>
            <a:r>
              <a:rPr lang="sv-SE" sz="2000" b="1" dirty="0">
                <a:solidFill>
                  <a:srgbClr val="2D2D2D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 IS Vit</a:t>
            </a:r>
          </a:p>
          <a:p>
            <a:pPr algn="l"/>
            <a:endParaRPr lang="sv-SE" sz="1400" dirty="0"/>
          </a:p>
        </p:txBody>
      </p:sp>
      <p:pic>
        <p:nvPicPr>
          <p:cNvPr id="12" name="Picture 2" descr="Svenska Fotbollsklubbar">
            <a:extLst>
              <a:ext uri="{FF2B5EF4-FFF2-40B4-BE49-F238E27FC236}">
                <a16:creationId xmlns:a16="http://schemas.microsoft.com/office/drawing/2014/main" id="{0F21D25F-CA86-40B8-ABA8-274E85D1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438" y="911661"/>
            <a:ext cx="1322076" cy="13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B744145-AEF7-42E4-A97C-483268DCDF2E}"/>
              </a:ext>
            </a:extLst>
          </p:cNvPr>
          <p:cNvSpPr txBox="1"/>
          <p:nvPr/>
        </p:nvSpPr>
        <p:spPr>
          <a:xfrm>
            <a:off x="9230448" y="3936239"/>
            <a:ext cx="2764702" cy="1342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”Matchställ delas ut första matchen och denna är personlig under hela säsongen”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5659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5CF66-3FE0-5D42-081D-1197B3003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0C9A9843-D6AF-9544-4723-979E45D342D7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E05DDE02-562E-7B8D-BCAC-7741B127CF87}"/>
              </a:ext>
            </a:extLst>
          </p:cNvPr>
          <p:cNvSpPr txBox="1"/>
          <p:nvPr/>
        </p:nvSpPr>
        <p:spPr>
          <a:xfrm>
            <a:off x="349249" y="165104"/>
            <a:ext cx="4119055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HEMMA MATCHER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E64CFEB-1E7A-8262-5D3B-406D5B1608C7}"/>
              </a:ext>
            </a:extLst>
          </p:cNvPr>
          <p:cNvSpPr txBox="1"/>
          <p:nvPr/>
        </p:nvSpPr>
        <p:spPr>
          <a:xfrm>
            <a:off x="349249" y="953506"/>
            <a:ext cx="2938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1" dirty="0"/>
              <a:t>7st hemma matcher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D3C75CE-2B50-C3F1-7C1B-8DBD523F36BB}"/>
              </a:ext>
            </a:extLst>
          </p:cNvPr>
          <p:cNvSpPr txBox="1"/>
          <p:nvPr/>
        </p:nvSpPr>
        <p:spPr>
          <a:xfrm>
            <a:off x="315443" y="3511600"/>
            <a:ext cx="53798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400" b="1" dirty="0"/>
              <a:t>9/5 </a:t>
            </a:r>
            <a:r>
              <a:rPr lang="sv-SE" sz="2400" b="1" dirty="0" err="1"/>
              <a:t>kl</a:t>
            </a:r>
            <a:r>
              <a:rPr lang="sv-SE" sz="2400" b="1" dirty="0"/>
              <a:t> 12.00 Kvarnsveden</a:t>
            </a:r>
          </a:p>
          <a:p>
            <a:pPr algn="l"/>
            <a:r>
              <a:rPr lang="sv-SE" sz="2400" b="1" dirty="0"/>
              <a:t>23/5 </a:t>
            </a:r>
            <a:r>
              <a:rPr lang="sv-SE" sz="2400" b="1" dirty="0" err="1"/>
              <a:t>kl</a:t>
            </a:r>
            <a:r>
              <a:rPr lang="sv-SE" sz="2400" b="1" dirty="0"/>
              <a:t> 10.00 </a:t>
            </a:r>
            <a:r>
              <a:rPr lang="sv-SE" sz="2400" b="1" dirty="0" err="1"/>
              <a:t>Tunabro</a:t>
            </a:r>
            <a:endParaRPr lang="sv-SE" sz="2400" b="1" dirty="0"/>
          </a:p>
          <a:p>
            <a:pPr algn="l"/>
            <a:r>
              <a:rPr lang="sv-SE" sz="2400" b="1" dirty="0"/>
              <a:t>5/6 </a:t>
            </a:r>
            <a:r>
              <a:rPr lang="sv-SE" sz="2400" b="1" dirty="0" err="1"/>
              <a:t>kl</a:t>
            </a:r>
            <a:r>
              <a:rPr lang="sv-SE" sz="2400" b="1" dirty="0"/>
              <a:t> 18.00 </a:t>
            </a:r>
            <a:r>
              <a:rPr lang="sv-SE" sz="2400" b="1" dirty="0" err="1"/>
              <a:t>Dalsom</a:t>
            </a:r>
            <a:endParaRPr lang="sv-SE" sz="2400" b="1" dirty="0"/>
          </a:p>
          <a:p>
            <a:pPr algn="l"/>
            <a:r>
              <a:rPr lang="sv-SE" sz="2400" b="1" dirty="0"/>
              <a:t>8/8 </a:t>
            </a:r>
            <a:r>
              <a:rPr lang="sv-SE" sz="2400" b="1" dirty="0" err="1"/>
              <a:t>kl</a:t>
            </a:r>
            <a:r>
              <a:rPr lang="sv-SE" sz="2400" b="1" dirty="0"/>
              <a:t> 10.00 </a:t>
            </a:r>
            <a:r>
              <a:rPr lang="sv-SE" sz="2400" b="1" dirty="0" err="1"/>
              <a:t>Swesom</a:t>
            </a:r>
            <a:endParaRPr lang="sv-SE" sz="2400" b="1" dirty="0"/>
          </a:p>
          <a:p>
            <a:pPr algn="l"/>
            <a:r>
              <a:rPr lang="sv-SE" sz="2400" b="1" dirty="0"/>
              <a:t>23/8 </a:t>
            </a:r>
            <a:r>
              <a:rPr lang="sv-SE" sz="2400" b="1" dirty="0" err="1"/>
              <a:t>kl</a:t>
            </a:r>
            <a:r>
              <a:rPr lang="sv-SE" sz="2400" b="1" dirty="0"/>
              <a:t> 13.00 Slätta</a:t>
            </a:r>
          </a:p>
          <a:p>
            <a:pPr algn="l"/>
            <a:r>
              <a:rPr lang="sv-SE" sz="2400" b="1" dirty="0"/>
              <a:t>4/9 </a:t>
            </a:r>
            <a:r>
              <a:rPr lang="sv-SE" sz="2400" b="1" dirty="0" err="1"/>
              <a:t>kl</a:t>
            </a:r>
            <a:r>
              <a:rPr lang="sv-SE" sz="2400" b="1" dirty="0"/>
              <a:t> 18.00 Ludvika</a:t>
            </a:r>
          </a:p>
          <a:p>
            <a:pPr algn="l"/>
            <a:r>
              <a:rPr lang="sv-SE" sz="2400" b="1" dirty="0"/>
              <a:t>18/9 </a:t>
            </a:r>
            <a:r>
              <a:rPr lang="sv-SE" sz="2400" b="1" dirty="0" err="1"/>
              <a:t>kl</a:t>
            </a:r>
            <a:r>
              <a:rPr lang="sv-SE" sz="2400" b="1" dirty="0"/>
              <a:t> 18.00 Grängesberg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B376B6E-E5D1-DD30-C5B6-6F51A700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09" t="9347" r="209" b="13717"/>
          <a:stretch>
            <a:fillRect/>
          </a:stretch>
        </p:blipFill>
        <p:spPr>
          <a:xfrm>
            <a:off x="4531896" y="1090927"/>
            <a:ext cx="4514850" cy="3744693"/>
          </a:xfrm>
          <a:prstGeom prst="rect">
            <a:avLst/>
          </a:prstGeom>
        </p:spPr>
      </p:pic>
      <p:pic>
        <p:nvPicPr>
          <p:cNvPr id="12" name="Picture 2" descr="Svenska Fotbollsklubbar">
            <a:extLst>
              <a:ext uri="{FF2B5EF4-FFF2-40B4-BE49-F238E27FC236}">
                <a16:creationId xmlns:a16="http://schemas.microsoft.com/office/drawing/2014/main" id="{F74B6A4D-66A6-16F8-FC83-22434598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94" y="1758215"/>
            <a:ext cx="661466" cy="6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flexväst barn | Breda reflexband | Play in BLWR | Jula">
            <a:extLst>
              <a:ext uri="{FF2B5EF4-FFF2-40B4-BE49-F238E27FC236}">
                <a16:creationId xmlns:a16="http://schemas.microsoft.com/office/drawing/2014/main" id="{73883FAC-9EAC-41EA-A587-AF44F595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17" y="2396877"/>
            <a:ext cx="2172629" cy="21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CFB259F-AC9E-695B-572F-F79E8583ABE6}"/>
              </a:ext>
            </a:extLst>
          </p:cNvPr>
          <p:cNvSpPr txBox="1"/>
          <p:nvPr/>
        </p:nvSpPr>
        <p:spPr>
          <a:xfrm>
            <a:off x="393986" y="1490008"/>
            <a:ext cx="4137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/>
              <a:t>Tjänstgöringsansvarig </a:t>
            </a:r>
          </a:p>
          <a:p>
            <a:pPr algn="l"/>
            <a:r>
              <a:rPr lang="sv-SE" sz="2400" b="1" dirty="0"/>
              <a:t>Malin Lööf</a:t>
            </a:r>
            <a:endParaRPr lang="sv-SE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00B050"/>
                </a:solidFill>
              </a:rPr>
              <a:t>Skapar schema för kiosk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00B050"/>
                </a:solidFill>
              </a:rPr>
              <a:t>Skapar schema för matchvärd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00B050"/>
                </a:solidFill>
              </a:rPr>
              <a:t>Bollkastning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00B050"/>
                </a:solidFill>
              </a:rPr>
              <a:t>Priser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7051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3FA87-6E1B-54B1-4B02-5193DDA97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5D85F724-9A35-3676-DB8B-31B0792B944E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6EA01BB7-53CF-78D7-891B-117CEE806B9F}"/>
              </a:ext>
            </a:extLst>
          </p:cNvPr>
          <p:cNvSpPr txBox="1"/>
          <p:nvPr/>
        </p:nvSpPr>
        <p:spPr>
          <a:xfrm>
            <a:off x="349249" y="165104"/>
            <a:ext cx="4119055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CUP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3CBF7F6-38F0-F4D7-AF3D-024A1D0B7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49" y="857001"/>
            <a:ext cx="6392167" cy="356284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A157175-3836-B3FC-2668-6644E0ADE834}"/>
              </a:ext>
            </a:extLst>
          </p:cNvPr>
          <p:cNvSpPr txBox="1"/>
          <p:nvPr/>
        </p:nvSpPr>
        <p:spPr>
          <a:xfrm>
            <a:off x="7696200" y="923349"/>
            <a:ext cx="2351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i="0" dirty="0">
                <a:solidFill>
                  <a:srgbClr val="252525"/>
                </a:solidFill>
                <a:effectLst/>
                <a:latin typeface="Roboto Slab" panose="020F0502020204030204" pitchFamily="2" charset="0"/>
              </a:rPr>
              <a:t>12 - 14/6 2026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A9E19D0-60B5-5561-8BCA-C1713AFF39D4}"/>
              </a:ext>
            </a:extLst>
          </p:cNvPr>
          <p:cNvSpPr txBox="1"/>
          <p:nvPr/>
        </p:nvSpPr>
        <p:spPr>
          <a:xfrm>
            <a:off x="6885526" y="923350"/>
            <a:ext cx="1134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b="1" i="0" dirty="0">
                <a:solidFill>
                  <a:srgbClr val="252525"/>
                </a:solidFill>
                <a:effectLst/>
                <a:latin typeface="Roboto Slab" panose="020F0502020204030204" pitchFamily="2" charset="0"/>
              </a:rPr>
              <a:t>När:</a:t>
            </a:r>
            <a:endParaRPr lang="sv-SE" sz="2400" b="0" i="0" dirty="0">
              <a:solidFill>
                <a:srgbClr val="252525"/>
              </a:solidFill>
              <a:effectLst/>
              <a:latin typeface="Roboto Slab" panose="020F0502020204030204" pitchFamily="2" charset="0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76E89D9-7665-60D4-01FD-DA257D1C0C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9200"/>
          <a:stretch>
            <a:fillRect/>
          </a:stretch>
        </p:blipFill>
        <p:spPr>
          <a:xfrm>
            <a:off x="7024441" y="1482241"/>
            <a:ext cx="3534268" cy="88602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07E6490B-4419-6C22-9352-C9336EA68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341" y="2410806"/>
            <a:ext cx="3219899" cy="1600423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7973A40-CBC0-3650-C3FB-4D9BB0E503FA}"/>
              </a:ext>
            </a:extLst>
          </p:cNvPr>
          <p:cNvSpPr txBox="1"/>
          <p:nvPr/>
        </p:nvSpPr>
        <p:spPr>
          <a:xfrm>
            <a:off x="9792471" y="4000724"/>
            <a:ext cx="2351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i="0" dirty="0">
                <a:solidFill>
                  <a:srgbClr val="252525"/>
                </a:solidFill>
                <a:effectLst/>
                <a:latin typeface="Roboto Slab" panose="020F0502020204030204" pitchFamily="2" charset="0"/>
              </a:rPr>
              <a:t>25 maj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AADB406-A28E-E436-7BAC-98D5B02059AB}"/>
              </a:ext>
            </a:extLst>
          </p:cNvPr>
          <p:cNvSpPr txBox="1"/>
          <p:nvPr/>
        </p:nvSpPr>
        <p:spPr>
          <a:xfrm>
            <a:off x="6477000" y="3958183"/>
            <a:ext cx="4491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b="1" i="0" dirty="0">
                <a:solidFill>
                  <a:srgbClr val="252525"/>
                </a:solidFill>
                <a:effectLst/>
                <a:latin typeface="Roboto Slab" panose="020F0502020204030204" pitchFamily="2" charset="0"/>
              </a:rPr>
              <a:t>Sista anmälningsdag:</a:t>
            </a:r>
            <a:endParaRPr lang="sv-SE" sz="2400" b="0" i="0" dirty="0">
              <a:solidFill>
                <a:srgbClr val="252525"/>
              </a:solidFill>
              <a:effectLst/>
              <a:latin typeface="Roboto Slab" panose="020F0502020204030204" pitchFamily="2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3324867-A19E-E443-919B-D4E99CA67B21}"/>
              </a:ext>
            </a:extLst>
          </p:cNvPr>
          <p:cNvSpPr txBox="1"/>
          <p:nvPr/>
        </p:nvSpPr>
        <p:spPr>
          <a:xfrm>
            <a:off x="474841" y="5077527"/>
            <a:ext cx="1420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b="1" i="0" dirty="0">
                <a:solidFill>
                  <a:srgbClr val="252525"/>
                </a:solidFill>
                <a:effectLst/>
                <a:latin typeface="Roboto Slab" panose="020F0502020204030204" pitchFamily="2" charset="0"/>
              </a:rPr>
              <a:t>Cup</a:t>
            </a:r>
            <a:endParaRPr lang="sv-SE" sz="2400" b="0" i="0" dirty="0">
              <a:solidFill>
                <a:srgbClr val="252525"/>
              </a:solidFill>
              <a:effectLst/>
              <a:latin typeface="Roboto Slab" panose="020F0502020204030204" pitchFamily="2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2521284-9E93-EB2B-5D30-01DB5C950F39}"/>
              </a:ext>
            </a:extLst>
          </p:cNvPr>
          <p:cNvSpPr txBox="1"/>
          <p:nvPr/>
        </p:nvSpPr>
        <p:spPr>
          <a:xfrm>
            <a:off x="209550" y="5452800"/>
            <a:ext cx="451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b="1" i="0" dirty="0">
                <a:solidFill>
                  <a:srgbClr val="252525"/>
                </a:solidFill>
                <a:effectLst/>
                <a:latin typeface="Roboto Slab" panose="020F0502020204030204" pitchFamily="2" charset="0"/>
              </a:rPr>
              <a:t>Försäljningsansvarig</a:t>
            </a:r>
            <a:endParaRPr lang="sv-SE" sz="2400" b="0" i="0" dirty="0">
              <a:solidFill>
                <a:srgbClr val="252525"/>
              </a:solidFill>
              <a:effectLst/>
              <a:latin typeface="Roboto Slab" panose="020F0502020204030204" pitchFamily="2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28DAC56F-FAD5-B12B-F7BB-A23A7199C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971" y="5050640"/>
            <a:ext cx="2510084" cy="1408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F7E02CE-340D-83A8-03FB-B11454F6374B}"/>
              </a:ext>
            </a:extLst>
          </p:cNvPr>
          <p:cNvSpPr txBox="1"/>
          <p:nvPr/>
        </p:nvSpPr>
        <p:spPr>
          <a:xfrm>
            <a:off x="7695653" y="6459253"/>
            <a:ext cx="243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b="1" i="0" dirty="0">
                <a:solidFill>
                  <a:srgbClr val="252525"/>
                </a:solidFill>
                <a:effectLst/>
                <a:latin typeface="Roboto Slab" panose="020F0502020204030204" pitchFamily="2" charset="0"/>
              </a:rPr>
              <a:t>Fotbollsskola v.25</a:t>
            </a:r>
            <a:endParaRPr lang="sv-SE" b="0" i="0" dirty="0">
              <a:solidFill>
                <a:srgbClr val="252525"/>
              </a:solidFill>
              <a:effectLst/>
              <a:latin typeface="Roboto Slab" panose="020F0502020204030204" pitchFamily="2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C254D4F-8B62-5E0F-5921-FE3E1088C7EC}"/>
              </a:ext>
            </a:extLst>
          </p:cNvPr>
          <p:cNvSpPr txBox="1"/>
          <p:nvPr/>
        </p:nvSpPr>
        <p:spPr>
          <a:xfrm>
            <a:off x="388205" y="5824835"/>
            <a:ext cx="6818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b="1" dirty="0">
                <a:solidFill>
                  <a:srgbClr val="00B050"/>
                </a:solidFill>
                <a:latin typeface="Roboto Slab" panose="020F0502020204030204" pitchFamily="2" charset="0"/>
              </a:rPr>
              <a:t>Simone Wetterskog &amp; Ulrika </a:t>
            </a:r>
            <a:r>
              <a:rPr lang="sv-SE" sz="2400" b="1" dirty="0" err="1">
                <a:solidFill>
                  <a:srgbClr val="00B050"/>
                </a:solidFill>
                <a:latin typeface="Roboto Slab" panose="020F0502020204030204" pitchFamily="2" charset="0"/>
              </a:rPr>
              <a:t>Trönnblom</a:t>
            </a:r>
            <a:endParaRPr lang="sv-SE" sz="2400" b="0" i="0" dirty="0">
              <a:solidFill>
                <a:srgbClr val="00B050"/>
              </a:solidFill>
              <a:effectLst/>
              <a:latin typeface="Roboto Slab" panose="020F0502020204030204" pitchFamily="2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2722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C8A93-49EA-E9E8-C65A-5D4275F9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4CB454F3-DBCF-C0B9-00AC-FC3218F63B60}"/>
              </a:ext>
            </a:extLst>
          </p:cNvPr>
          <p:cNvCxnSpPr/>
          <p:nvPr/>
        </p:nvCxnSpPr>
        <p:spPr>
          <a:xfrm>
            <a:off x="209550" y="571500"/>
            <a:ext cx="1178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D88396FA-68AF-1CF0-E4F3-CCE8ED6CC77C}"/>
              </a:ext>
            </a:extLst>
          </p:cNvPr>
          <p:cNvSpPr txBox="1"/>
          <p:nvPr/>
        </p:nvSpPr>
        <p:spPr>
          <a:xfrm>
            <a:off x="349249" y="165104"/>
            <a:ext cx="4119055" cy="33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2400" b="1" dirty="0"/>
              <a:t>VÄRDEGRUND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7A5362-2D30-A9CD-4C97-D79567616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30" y="647698"/>
            <a:ext cx="9780340" cy="621030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33794473"/>
      </p:ext>
    </p:extLst>
  </p:cSld>
  <p:clrMapOvr>
    <a:masterClrMapping/>
  </p:clrMapOvr>
</p:sld>
</file>

<file path=ppt/theme/theme1.xml><?xml version="1.0" encoding="utf-8"?>
<a:theme xmlns:a="http://schemas.openxmlformats.org/drawingml/2006/main" name="Hitachi Energy">
  <a:themeElements>
    <a:clrScheme name="Custom 1">
      <a:dk1>
        <a:sysClr val="windowText" lastClr="000000"/>
      </a:dk1>
      <a:lt1>
        <a:sysClr val="window" lastClr="FFFFFF"/>
      </a:lt1>
      <a:dk2>
        <a:srgbClr val="FF0026"/>
      </a:dk2>
      <a:lt2>
        <a:srgbClr val="B1000E"/>
      </a:lt2>
      <a:accent1>
        <a:srgbClr val="7E000A"/>
      </a:accent1>
      <a:accent2>
        <a:srgbClr val="2D2D2D"/>
      </a:accent2>
      <a:accent3>
        <a:srgbClr val="4D4D4D"/>
      </a:accent3>
      <a:accent4>
        <a:srgbClr val="737373"/>
      </a:accent4>
      <a:accent5>
        <a:srgbClr val="B3B3B3"/>
      </a:accent5>
      <a:accent6>
        <a:srgbClr val="D9D9D9"/>
      </a:accent6>
      <a:hlink>
        <a:srgbClr val="FF0026"/>
      </a:hlink>
      <a:folHlink>
        <a:srgbClr val="B1000E"/>
      </a:folHlink>
    </a:clrScheme>
    <a:fontScheme name="Hitachi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 rtlCol="0" anchor="t"/>
      <a:lstStyle>
        <a:defPPr algn="l">
          <a:defRPr sz="1400"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>
      <a:srgbClr val="2D2D2D"/>
    </a:custClr>
    <a:custClr>
      <a:srgbClr val="4D4D4D"/>
    </a:custClr>
    <a:custClr>
      <a:srgbClr val="737373"/>
    </a:custClr>
    <a:custClr>
      <a:srgbClr val="B3B3B3"/>
    </a:custClr>
    <a:custClr>
      <a:srgbClr val="D9D9D9"/>
    </a:custClr>
  </a:custClrLst>
  <a:extLst>
    <a:ext uri="{05A4C25C-085E-4340-85A3-A5531E510DB2}">
      <thm15:themeFamily xmlns:thm15="http://schemas.microsoft.com/office/thememl/2012/main" name="Presentation1" id="{387C3827-3C38-46B7-B7EF-08EF35410397}" vid="{3B3D2B3F-8A4F-4ADB-94D9-D2E79CCA1A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2D2D2D"/>
    </a:custClr>
    <a:custClr>
      <a:srgbClr val="4D4D4D"/>
    </a:custClr>
    <a:custClr>
      <a:srgbClr val="737373"/>
    </a:custClr>
    <a:custClr>
      <a:srgbClr val="B3B3B3"/>
    </a:custClr>
    <a:custClr>
      <a:srgbClr val="D9D9D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Blank PPT","templateDescription":"","enableDocumentContentUpdater":false,"version":"2.0"}]]></Templafy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2.xml><?xml version="1.0" encoding="utf-8"?>
<TemplafyFormConfiguration><![CDATA[{"formFields":[],"formDataEntries":[]}]]></TemplafyFormConfiguration>
</file>

<file path=customXml/item20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3.xml><?xml version="1.0" encoding="utf-8"?>
<Update>
  <Cmd case="SkabelonDesign.DocumentData:DefineData" variableName="AdditionalInformation">
    <Doc.Prop.AdditionalInformation>
      <Doc.Prop.AdditionalInformation/>
    </Doc.Prop.AdditionalInformation>
    <s/>
  </Cmd>
  <Cmd case="SkabelonDesign.DocumentData:DefineData" variableName="ReferenceNo">
    <Doc.Prop.ReferenceNo>
      <Doc.Prop.ReferenceNo/>
    </Doc.Prop.ReferenceNo>
    <s/>
  </Cmd>
  <Cmd case="SkabelonDesign.DocumentData:DefineData" variableName="BasedOn">
    <Doc.Prop.BasedOn>
      <Doc.Prop.BasedOn/>
    </Doc.Prop.BasedOn>
    <s/>
  </Cmd>
  <Cmd case="SkabelonDesign.DocumentData:DefineData" variableName="BasedOnDocumentId">
    <Doc.Prop.BasedOnDocumentId>
      <Doc.Prop.BasedOnDocumentId/>
    </Doc.Prop.BasedOnDocumentId>
    <s/>
  </Cmd>
  <Cmd case="SkabelonDesign.DocumentData:DefineData" variableName="BasedOnLanguageCode">
    <Doc.Prop.BasedOnLanguageCode>
      <Doc.Prop.BasedOnLanguageCode/>
    </Doc.Prop.BasedOnLanguageCode>
    <s/>
  </Cmd>
  <Cmd case="SkabelonDesign.DocumentData:DefineData" variableName="BasedOnDocumentRevisionId">
    <Doc.Prop.BasedOnDocumentRevisionId>
      <Doc.Prop.BasedOnDocumentRevisionId/>
    </Doc.Prop.BasedOnDocumentRevisionId>
    <s/>
  </Cmd>
  <Cmd case="SkabelonDesign.DocumentData:DefineData" variableName="BasedOnDocumentPartId">
    <Doc.Prop.BasedOnDocumentPartId>
      <Doc.Prop.BasedOnDocumentPartId/>
    </Doc.Prop.BasedOnDocumentPartId>
    <s/>
  </Cmd>
  <Cmd case="SkabelonDesign.DocumentData:DefineData" variableName="CustomerName">
    <Doc.Prop.CustomerName>
      <Doc.Prop.CustomerName/>
    </Doc.Prop.CustomerName>
    <s/>
  </Cmd>
  <Cmd case="SkabelonDesign.DocumentData:DefineData" variableName="ProjectName">
    <Doc.Prop.ProjectName>
      <Doc.Prop.ProjectName/>
    </Doc.Prop.ProjectName>
    <s/>
  </Cmd>
  <Cmd case="SkabelonDesign.DocumentData:DefineData" variableName="ProjectId">
    <Doc.Prop.ProjectId>
      <Doc.Prop.ProjectId/>
    </Doc.Prop.ProjectId>
    <s/>
  </Cmd>
  <Cmd case="SkabelonDesign.DocumentData:DefineData" variableName="DocumentIdExternal">
    <Doc.Prop.DocumentIdExternal>
      <Doc.Prop.DocumentIdExternal/>
    </Doc.Prop.DocumentIdExternal>
    <s/>
  </Cmd>
  <Cmd case="SkabelonDesign.DocumentData:DefineData" variableName="DocumentClassIdIEC61355">
    <Doc.Prop.DocumentClassIdIEC61355>
      <Doc.Prop.DocumentClassIdIEC61355/>
    </Doc.Prop.DocumentClassIdIEC61355>
    <s/>
  </Cmd>
  <Cmd case="SkabelonDesign.DocumentData:DefineData" variableName="OccurrenceIdIEC61346">
    <Doc.Prop.OccurrenceIdIEC61346>
      <Doc.Prop.OccurrenceIdIEC61346/>
    </Doc.Prop.OccurrenceIdIEC61346>
    <s/>
  </Cmd>
  <Cmd case="SkabelonDesign.DocumentData:DefineData" variableName="DocumentId">
    <Doc.Prop.DocumentId>
      <Doc.Prop.DocumentId/>
    </Doc.Prop.DocumentId>
    <s/>
  </Cmd>
  <Cmd case="SkabelonDesign.DocumentData:UpdateCustomXml" variableName="DocumentId" xpath="(//*[local-name() = 'documentManagement']/*[local-name() = 'ABB_Coll_DocumentId'])"/>
  <Cmd case="SkabelonDesign.DocumentData:DefineData" variableName="Date">
    <Doc.Prop.Date>
      <Doc.Prop.Date/>
    </Doc.Prop.Date>
    <s/>
  </Cmd>
  <Cmd case="SkabelonDesign.DocumentData:DefineData" variableName="Addressinput">
    <Doc.Prop.Addressinput>
      <Doc.Prop.Addressinput/>
    </Doc.Prop.Addressinput>
    <s/>
  </Cmd>
  <Cmd case="SkabelonDesign.DocumentData:DefineData" variableName="Business">
    <Doc.Prop.Business>
      <Doc.Prop.Business/>
    </Doc.Prop.Business>
    <s/>
  </Cmd>
  <Cmd case="SkabelonDesign.DocumentData:DefineData" variableName="CreatorName">
    <Doc.Prop.CreatorName>
      <Doc.Prop.CreatorName/>
    </Doc.Prop.CreatorName>
    <s/>
  </Cmd>
  <Cmd case="SkabelonDesign.DocumentData:DefineData" variableName="From">
    <Doc.Prop.From>
      <Doc.Prop.From/>
    </Doc.Prop.From>
    <s/>
  </Cmd>
  <Cmd case="SkabelonDesign.DocumentData:DefineData" variableName="PhoneDirect">
    <Doc.Prop.PhoneDirect>
      <Doc.Prop.PhoneDirect/>
    </Doc.Prop.PhoneDirect>
    <s/>
  </Cmd>
  <Cmd case="SkabelonDesign.DocumentData:DefineData" variableName="FAXDirect">
    <Doc.Prop.FAXDirect>
      <Doc.Prop.FAXDirect/>
    </Doc.Prop.FAXDirect>
    <s/>
  </Cmd>
  <Cmd case="SkabelonDesign.DocumentData:DefineData" variableName="E-mail">
    <Doc.Prop.E-mail>
      <Doc.Prop.E-mail/>
    </Doc.Prop.E-mail>
    <s/>
  </Cmd>
  <Cmd case="SkabelonDesign.DocumentData:DefineData" variableName="Cc">
    <Doc.Prop.Cc>
      <Doc.Prop.Cc/>
    </Doc.Prop.Cc>
    <s/>
  </Cmd>
  <Cmd case="SkabelonDesign.DocumentData:DefineData" variableName="JobTitle">
    <Doc.Prop.JobTitle>
      <Doc.Prop.JobTitle/>
    </Doc.Prop.JobTitle>
    <s/>
  </Cmd>
  <Cmd case="SkabelonDesign.DocumentData:DefineData" variableName="LanguageCode">
    <Doc.Prop.LanguageCode>
      <Doc.Prop.LanguageCode/>
    </Doc.Prop.LanguageCode>
    <s/>
  </Cmd>
  <cmd case="SkabelonDesign.DocumentData:UpdateCustomXml" variableName="LanguageCode" xpath="(//*[local-name() = 'documentManagement']/*[local-name() = 'o8cb8facb2054f9d919ea0674048ef40']/*[local-name() = 'Terms']/*[local-name() = 'TermInfo']/*[local-name() = 'TermName'])"/>
  <Cmd case="SkabelonDesign.DocumentData:DefineData" variableName="LanguageCodeGUID">
    <Doc.Prop.LanguageCodeGUID>
      <Doc.Prop.LanguageCodeGUID/>
    </Doc.Prop.LanguageCodeGUID>
    <s/>
  </Cmd>
  <cmd case="SkabelonDesign.DocumentData:UpdateCustomXml" variableName="LanguageCodeGUID" xpath="(//*[local-name() = 'documentManagement']/*[local-name() = 'o8cb8facb2054f9d919ea0674048ef40']/*[local-name() = 'Terms']/*[local-name() = 'TermInfo']/*[local-name() = 'TermId'])"/>
  <Cmd case="SkabelonDesign.DocumentData:DefineData" variableName="DocumentRevisionId">
    <Doc.Prop.DocumentRevisionId>
      <Doc.Prop.DocumentRevisionId/>
    </Doc.Prop.DocumentRevisionId>
    <s/>
  </Cmd>
  <Cmd case="SkabelonDesign.DocumentData:UpdateCustomXml" variableName="DocumentRevisionId" xpath="(//*[local-name() = 'documentManagement']/*[local-name() = 'DocumentRevisionId'])"/>
  <Cmd case="SkabelonDesign.DocumentData:DefineData" variableName="SecurityLevel">
    <Doc.Prop.SecurityLevel>
      <Doc.Prop.SecurityLevel/>
    </Doc.Prop.SecurityLevel>
    <s/>
  </Cmd>
  <Cmd case="SkabelonDesign.DocumentData:UpdateCustomXml" variableName="SecurityLevel" xpath="(//*[local-name() = 'documentManagement']/*[local-name() = 'ABB_Coll_SecurityLevel'])"/>
  <Cmd case="SkabelonDesign.DocumentData:DefineData" variableName="DocumentKind">
    <Doc.Prop.DocumentKind>
      <Doc.Prop.DocumentKind/>
    </Doc.Prop.DocumentKind>
    <s/>
  </Cmd>
  <cmd case="SkabelonDesign.DocumentData:UpdateCustomXml" variableName="DocumentKind" xpath="(//*[local-name() = 'documentManagement']/*[local-name() = 'na4369807a744182aff6832bcef961df']/*[local-name() = 'Terms']/*[local-name() = 'TermInfo']/*[local-name() = 'TermName'])"/>
  <Cmd case="SkabelonDesign.DocumentData:DefineData" variableName="DocumentKindGUID">
    <Doc.Prop.DocumentKindGUID>
      <Doc.Prop.DocumentKindGUID/>
    </Doc.Prop.DocumentKindGUID>
    <s/>
  </Cmd>
  <cmd case="SkabelonDesign.DocumentData:UpdateCustomXml" variableName="DocumentKindGUID" xpath="(//*[local-name() = 'documentManagement']/*[local-name() = 'na4369807a744182aff6832bcef961df']/*[local-name() = 'Terms']/*[local-name() = 'TermInfo']/*[local-name() = 'TermId'])"/>
  <Cmd case="SkabelonDesign.DocumentData:DefineData" variableName="CompanyName">
    <Doc.Prop.CompanyName>
      <Doc.Prop.CompanyName/>
    </Doc.Prop.CompanyName>
    <s/>
  </Cmd>
  <Cmd case="SkabelonDesign.DocumentData:DefineData" variableName="POBox">
    <Doc.Prop.POBox>
      <Doc.Prop.POBox/>
    </Doc.Prop.POBox>
    <s/>
  </Cmd>
  <Cmd case="SkabelonDesign.DocumentData:DefineData" variableName="City">
    <Doc.Prop.City>
      <Doc.Prop.City/>
    </Doc.Prop.City>
    <s/>
  </Cmd>
  <Cmd case="SkabelonDesign.DocumentData:DefineData" variableName="PostalAddress">
    <Doc.Prop.PostalAddress>
      <Doc.Prop.PostalAddress/>
    </Doc.Prop.PostalAddress>
    <s/>
  </Cmd>
  <Cmd case="SkabelonDesign.DocumentData:DefineData" variableName="PreparedByPerson">
    <Doc.Prop.PreparedByPerson>
      <Doc.Prop.PreparedByPerson/>
    </Doc.Prop.PreparedByPerson>
    <s/>
  </Cmd>
  <Cmd case="SkabelonDesign.DocumentData:UpdateCustomXml" variableName="PreparedByPerson" xpath="(//*[local-name() = 'documentManagement']/*[local-name() = 'ABB_Coll_PreparedByPerson'])"/>
  <Cmd case="SkabelonDesign.DocumentData:DefineData" variableName="PreparedDate">
    <Doc.Prop.PreparedDate>
      <Doc.Prop.PreparedDate/>
    </Doc.Prop.PreparedDate>
    <s/>
  </Cmd>
  <Cmd case="SkabelonDesign.DocumentData:UpdateCustomXml" variableName="PreparedDate" xpath="(//*[local-name() = 'documentManagement']/*[local-name() = 'ABB_Coll_PreparedDate'])"/>
  <Cmd case="SkabelonDesign.DocumentData:DefineData" variableName="ApprovedByPerson">
    <Doc.Prop.ApprovedByPerson>
      <Doc.Prop.ApprovedByPerson/>
    </Doc.Prop.ApprovedByPerson>
    <s/>
  </Cmd>
  <Cmd case="SkabelonDesign.DocumentData:DefineData" variableName="ApprovalDate">
    <Doc.Prop.ApprovalDate>
      <Doc.Prop.ApprovalDate/>
    </Doc.Prop.ApprovalDate>
    <s/>
  </Cmd>
  <Cmd case="SkabelonDesign.DocumentData:UpdateCustomXml" variableName="ApprovalDate" xpath="(//*[local-name() = 'documentManagement']/*[local-name() = 'ABB_Coll_ApprovalDate'])"/>
  <Cmd case="SkabelonDesign.DocumentData:DefineData" variableName="LifecycleStatus">
    <Doc.Prop.LifecycleStatus>
      <Doc.Prop.LifecycleStatus/>
    </Doc.Prop.LifecycleStatus>
    <s/>
  </Cmd>
  <Cmd case="SkabelonDesign.DocumentData:UpdateCustomXml" variableName="LifecycleStatus" xpath="(//*[local-name() = 'documentManagement']/*[local-name() = 'ABB_Coll_LifecycleStatus'])"/>
  <Cmd case="SkabelonDesign.DocumentData:DefineData" variableName="CopyrightYear">
    <Doc.Prop.CopyrightYear>
      <Doc.Prop.CopyrightYear/>
    </Doc.Prop.CopyrightYear>
    <s/>
  </Cmd>
  <Cmd case="SkabelonDesign.DocumentData:DefineData" variableName="SecurityLevel">
    <Doc.Prop.SecurityLevel>
      <Doc.Prop.SecurityLevel/>
    </Doc.Prop.SecurityLevel>
    <s/>
  </Cmd>
  <Cmd case="SkabelonDesign.DocumentData:DefineData" variableName="Title">
    <Doc.Prop.Title>
      <Doc.Prop.Title/>
    </Doc.Prop.Title>
    <Doc.Prop.DocumentTitle>
      <Doc.Prop.DocumentTitle/>
    </Doc.Prop.DocumentTitle>
    <s/>
  </Cmd>
  <Cmd case="SkabelonDesign.DocumentData:DefineData" variableName="SupplementaryTitle">
    <Doc.Prop.SupplementaryTitle>
      <Doc.Prop.SupplementaryTitle/>
    </Doc.Prop.SupplementaryTitle>
    <s/>
  </Cmd>
  <Cmd case="SkabelonDesign.DocumentData:DefineData" variableName="CategoryTitle">
    <Doc.Prop.CategoryTitle>
      <Doc.Prop.CategoryTitle/>
    </Doc.Prop.CategoryTitle>
    <s/>
  </Cmd>
  <Cmd case="SkabelonDesign.DocumentData:DefineData" variableName="Year">
    <Doc.Prop.Year>
      <Doc.Prop.Year/>
    </Doc.Prop.Year>
    <s/>
  </Cmd>
  <Cmd case="SkabelonDesign.DocumentData:DefineData" variableName="BusinessArea">
    <Doc.Prop.BusinessArea>
      <Doc.Prop.BusinessArea/>
    </Doc.Prop.BusinessArea>
    <s/>
  </Cmd>
  <Cmd case="SkabelonDesign.DocumentData:DefineData" variableName="OwningOrganization">
    <Doc.Prop.OwningOrganization>
      <Doc.Prop.OwningOrganization/>
    </Doc.Prop.OwningOrganization>
    <s/>
  </Cmd>
  <Cmd case="SkabelonDesign.DocumentData:UpdateCustomXml" variableName="OwningOrganization" xpath="(//*[local-name() = 'documentManagement']/*[local-name() = 'ABB_Coll_OwningOrganization'])"/>
  <Cmd case="SkabelonDesign.DocumentData:DefineData" variableName="Status">
    <Doc.Prop.Status>
      <Doc.Prop.Status/>
    </Doc.Prop.Status>
    <s/>
  </Cmd>
  <Cmd case="SkabelonDesign.DocumentData:DefineData" variableName="Term">
    <Doc.Prop.Term>
      <Doc.Prop.Term/>
    </Doc.Prop.Term>
    <s/>
  </Cmd>
  <cmd case="SkabelonDesign.DocumentData:UpdateCustomXml" variableName="Term" xpath="(//*[local-name() = 'documentManagement']/*[local-name() = 'f1a8b6118a1a4f3ebb578e89f20c0a61']/*[local-name() = 'Terms']/*[local-name() = 'TermInfo']/*[local-name() = 'TermName'])"/>
  <Cmd case="SkabelonDesign.DocumentData:DefineData" variableName="TermGUID">
    <Doc.Prop.TermGUID>
      <Doc.Prop.TermGUID/>
    </Doc.Prop.TermGUID>
    <s/>
  </Cmd>
  <cmd case="SkabelonDesign.DocumentData:UpdateCustomXml" variableName="TermGUID" xpath="(//*[local-name() = 'documentManagement']/*[local-name() = 'f1a8b6118a1a4f3ebb578e89f20c0a61']/*[local-name() = 'Terms']/*[local-name() = 'TermInfo']/*[local-name() = 'TermId'])"/>
  <Cmd case="SkabelonDesign.DocumentData:DefineData" variableName="Copyright">
    <Doc.Prop.CopyrightYear>
      <s><![CDATA[© ]]></s>
      <Doc.Prop.CopyrightYear/>
      <s> Hitachi Energy. All rights reserved.</s>
    </Doc.Prop.CopyrightYear>
    <Custom Name="Doc.XPath/*[local-name() = 'GrowBusinessDocument']/*[local-name() = 'DocumentTitle.Title']">
      <Custom Name="Doc.XPath/*[local-name() = 'GrowBusinessDocument']/*[local-name() = 'DocumentTitle.Title']"/>
    </Custom>
    <s/>
  </Cmd>
  <Cmd case="SkabelonDesign.DocumentData:DefineData" variableName="DocumentRevisionIdLabelAndValue">
    <Doc.Prop.DocumentRevisionId>
      <s><![CDATA[ - Rev:  ]]></s>
      <Doc.Prop.DocumentRevisionId/>
    </Doc.Prop.DocumentRevisionId>
    <s/>
  </Cmd>
  <Cmd case="SkabelonDesign.DocumentData:DefineData" variableName="PPMetadata">
    <Doc.Prop.DocumentID>
      <Doc.Prop.Date/>
      <s><![CDATA[ - Document ID:]]></s>
      <Doc.Prop.DocumentID/>
      <DocumentRevisionIdLabelAndValue/>
    </Doc.Prop.DocumentID>
    <Doc.Prop.Date>
      <Doc.Prop.Date/>
    </Doc.Prop.Date>
    <s/>
  </Cmd>
  <Cmd case="SkabelonDesign.DocumentData:DefineData" variableName="DocumentIdLabel">
    <Doc.Prop.DocumentID>
      <s><![CDATA[Document ID.:]]></s>
    </Doc.Prop.DocumentID>
    <s/>
  </Cmd>
  <Cmd case="SkabelonDesign.DocumentData:DefineData" variableName="DocumentRevisionIdLabel">
    <Doc.Prop.DocumentID>
      <s><![CDATA[Rev.:]]></s>
    </Doc.Prop.DocumentID>
    <s/>
  </Cmd>
  <Cmd case="BaseExtensions:If" if-1-type="documentprop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prop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prop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prop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powergrids;+powergridsuat">
    <True>
      <Cmd case="BaseExtensions:find-shape-bring-to-front" layout-1-name="Cover Slide - Brighter Picture A" shape-1-name-1="Strictly" shape-1-name-2="Internal" shape-1-name-3="Public" shape-1-name-4="Confidential" layout-2-name="Cover Slide - Brighter Picture B" shape-2-name-1="Strictly" shape-2-name-2="Internal" shape-2-name-3="Public" shape-2-name-4="Confidential" layout-3-name="Cover Slide - Darker Picture A" shape-3-name-1="Strictly" shape-3-name-2="Internal" shape-3-name-3="Public" shape-3-name-4="Confidential" layout-4-name="Cover Slide - Darker Picture B" shape-4-name-1="Strictly" shape-4-name-2="Internal" shape-4-name-3="Public" shape-4-name-4="Confidential"/>
    </True>
  </Cmd>
</Update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1184112029662183424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7B641B7-56D9-489B-9F68-19CCACF6EA12}">
  <ds:schemaRefs/>
</ds:datastoreItem>
</file>

<file path=customXml/itemProps10.xml><?xml version="1.0" encoding="utf-8"?>
<ds:datastoreItem xmlns:ds="http://schemas.openxmlformats.org/officeDocument/2006/customXml" ds:itemID="{2DF0A2DB-B0CA-4C7D-A727-A46D15A32269}">
  <ds:schemaRefs/>
</ds:datastoreItem>
</file>

<file path=customXml/itemProps11.xml><?xml version="1.0" encoding="utf-8"?>
<ds:datastoreItem xmlns:ds="http://schemas.openxmlformats.org/officeDocument/2006/customXml" ds:itemID="{E85D21D0-649C-4902-92E8-7DBD20710B0B}">
  <ds:schemaRefs/>
</ds:datastoreItem>
</file>

<file path=customXml/itemProps12.xml><?xml version="1.0" encoding="utf-8"?>
<ds:datastoreItem xmlns:ds="http://schemas.openxmlformats.org/officeDocument/2006/customXml" ds:itemID="{41907EE0-2EDE-4FDF-8045-F301627697EB}">
  <ds:schemaRefs/>
</ds:datastoreItem>
</file>

<file path=customXml/itemProps13.xml><?xml version="1.0" encoding="utf-8"?>
<ds:datastoreItem xmlns:ds="http://schemas.openxmlformats.org/officeDocument/2006/customXml" ds:itemID="{E44DC7AB-FC80-42F1-95E0-825617D40EF4}">
  <ds:schemaRefs/>
</ds:datastoreItem>
</file>

<file path=customXml/itemProps14.xml><?xml version="1.0" encoding="utf-8"?>
<ds:datastoreItem xmlns:ds="http://schemas.openxmlformats.org/officeDocument/2006/customXml" ds:itemID="{29401FE6-D941-4619-BA48-DF3F76252CF4}">
  <ds:schemaRefs/>
</ds:datastoreItem>
</file>

<file path=customXml/itemProps15.xml><?xml version="1.0" encoding="utf-8"?>
<ds:datastoreItem xmlns:ds="http://schemas.openxmlformats.org/officeDocument/2006/customXml" ds:itemID="{C65E81CD-1A58-4AF5-A430-DF2C0F3BF5B2}">
  <ds:schemaRefs/>
</ds:datastoreItem>
</file>

<file path=customXml/itemProps16.xml><?xml version="1.0" encoding="utf-8"?>
<ds:datastoreItem xmlns:ds="http://schemas.openxmlformats.org/officeDocument/2006/customXml" ds:itemID="{11EA1B60-1646-46E3-8226-E9D4015A7FAA}">
  <ds:schemaRefs/>
</ds:datastoreItem>
</file>

<file path=customXml/itemProps17.xml><?xml version="1.0" encoding="utf-8"?>
<ds:datastoreItem xmlns:ds="http://schemas.openxmlformats.org/officeDocument/2006/customXml" ds:itemID="{3AE492D7-2BB9-45B3-A63E-63EC0EFFF5F6}">
  <ds:schemaRefs/>
</ds:datastoreItem>
</file>

<file path=customXml/itemProps18.xml><?xml version="1.0" encoding="utf-8"?>
<ds:datastoreItem xmlns:ds="http://schemas.openxmlformats.org/officeDocument/2006/customXml" ds:itemID="{8536F574-F029-4BFD-9496-7A651631337E}">
  <ds:schemaRefs/>
</ds:datastoreItem>
</file>

<file path=customXml/itemProps19.xml><?xml version="1.0" encoding="utf-8"?>
<ds:datastoreItem xmlns:ds="http://schemas.openxmlformats.org/officeDocument/2006/customXml" ds:itemID="{03EEC173-4AB1-4B57-9A7A-D6D4C7F7D5F2}">
  <ds:schemaRefs/>
</ds:datastoreItem>
</file>

<file path=customXml/itemProps2.xml><?xml version="1.0" encoding="utf-8"?>
<ds:datastoreItem xmlns:ds="http://schemas.openxmlformats.org/officeDocument/2006/customXml" ds:itemID="{EE94398A-6978-4C9F-A3D0-E861EC773F05}">
  <ds:schemaRefs/>
</ds:datastoreItem>
</file>

<file path=customXml/itemProps20.xml><?xml version="1.0" encoding="utf-8"?>
<ds:datastoreItem xmlns:ds="http://schemas.openxmlformats.org/officeDocument/2006/customXml" ds:itemID="{75FB7F8D-CD53-4221-8136-B91DF10628E3}">
  <ds:schemaRefs/>
</ds:datastoreItem>
</file>

<file path=customXml/itemProps21.xml><?xml version="1.0" encoding="utf-8"?>
<ds:datastoreItem xmlns:ds="http://schemas.openxmlformats.org/officeDocument/2006/customXml" ds:itemID="{222BB4DD-B6D3-4364-820F-C60230DF6A06}">
  <ds:schemaRefs/>
</ds:datastoreItem>
</file>

<file path=customXml/itemProps22.xml><?xml version="1.0" encoding="utf-8"?>
<ds:datastoreItem xmlns:ds="http://schemas.openxmlformats.org/officeDocument/2006/customXml" ds:itemID="{2E6CC8EF-975A-4003-8CCC-1272FBEA25E7}">
  <ds:schemaRefs/>
</ds:datastoreItem>
</file>

<file path=customXml/itemProps23.xml><?xml version="1.0" encoding="utf-8"?>
<ds:datastoreItem xmlns:ds="http://schemas.openxmlformats.org/officeDocument/2006/customXml" ds:itemID="{D0F66938-6C00-4038-8285-C3E2BDC5D2AA}">
  <ds:schemaRefs/>
</ds:datastoreItem>
</file>

<file path=customXml/itemProps3.xml><?xml version="1.0" encoding="utf-8"?>
<ds:datastoreItem xmlns:ds="http://schemas.openxmlformats.org/officeDocument/2006/customXml" ds:itemID="{D1EF1EF6-FA49-4337-A46C-C565ED4628E7}">
  <ds:schemaRefs/>
</ds:datastoreItem>
</file>

<file path=customXml/itemProps4.xml><?xml version="1.0" encoding="utf-8"?>
<ds:datastoreItem xmlns:ds="http://schemas.openxmlformats.org/officeDocument/2006/customXml" ds:itemID="{037B6382-BDD8-4E60-9383-70491FEFA1D7}">
  <ds:schemaRefs/>
</ds:datastoreItem>
</file>

<file path=customXml/itemProps5.xml><?xml version="1.0" encoding="utf-8"?>
<ds:datastoreItem xmlns:ds="http://schemas.openxmlformats.org/officeDocument/2006/customXml" ds:itemID="{57B61DB8-D754-426D-AC06-597355EE288F}">
  <ds:schemaRefs/>
</ds:datastoreItem>
</file>

<file path=customXml/itemProps6.xml><?xml version="1.0" encoding="utf-8"?>
<ds:datastoreItem xmlns:ds="http://schemas.openxmlformats.org/officeDocument/2006/customXml" ds:itemID="{822960DE-F338-4319-A5FC-0274E4782053}">
  <ds:schemaRefs/>
</ds:datastoreItem>
</file>

<file path=customXml/itemProps7.xml><?xml version="1.0" encoding="utf-8"?>
<ds:datastoreItem xmlns:ds="http://schemas.openxmlformats.org/officeDocument/2006/customXml" ds:itemID="{807DF054-C923-4B56-9F4E-B9B698324E91}">
  <ds:schemaRefs/>
</ds:datastoreItem>
</file>

<file path=customXml/itemProps8.xml><?xml version="1.0" encoding="utf-8"?>
<ds:datastoreItem xmlns:ds="http://schemas.openxmlformats.org/officeDocument/2006/customXml" ds:itemID="{E359EECB-3221-49DD-8EE1-DE28F5299FDE}">
  <ds:schemaRefs/>
</ds:datastoreItem>
</file>

<file path=customXml/itemProps9.xml><?xml version="1.0" encoding="utf-8"?>
<ds:datastoreItem xmlns:ds="http://schemas.openxmlformats.org/officeDocument/2006/customXml" ds:itemID="{0853ED89-068D-412A-A882-3E2129D73ED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JV Master Template_20200514</Template>
  <TotalTime>206</TotalTime>
  <Words>204</Words>
  <Application>Microsoft Office PowerPoint</Application>
  <PresentationFormat>Bredbild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72 Condensed</vt:lpstr>
      <vt:lpstr>Arial</vt:lpstr>
      <vt:lpstr>Roboto Slab</vt:lpstr>
      <vt:lpstr>Wingdings</vt:lpstr>
      <vt:lpstr>Hitachi Energy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Fredrik Nordin</dc:creator>
  <cp:lastModifiedBy>Fredrik Nordin</cp:lastModifiedBy>
  <cp:revision>3</cp:revision>
  <dcterms:created xsi:type="dcterms:W3CDTF">2025-10-08T10:32:49Z</dcterms:created>
  <dcterms:modified xsi:type="dcterms:W3CDTF">2026-04-07T18:30:03Z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9ef8e5-3aaa-41a0-b30c-a77b6f506147_Enabled">
    <vt:lpwstr>true</vt:lpwstr>
  </property>
  <property fmtid="{D5CDD505-2E9C-101B-9397-08002B2CF9AE}" pid="3" name="MSIP_Label_459ef8e5-3aaa-41a0-b30c-a77b6f506147_SetDate">
    <vt:lpwstr>2025-05-15T11:16:50Z</vt:lpwstr>
  </property>
  <property fmtid="{D5CDD505-2E9C-101B-9397-08002B2CF9AE}" pid="4" name="MSIP_Label_459ef8e5-3aaa-41a0-b30c-a77b6f506147_Method">
    <vt:lpwstr>Standard</vt:lpwstr>
  </property>
  <property fmtid="{D5CDD505-2E9C-101B-9397-08002B2CF9AE}" pid="5" name="MSIP_Label_459ef8e5-3aaa-41a0-b30c-a77b6f506147_Name">
    <vt:lpwstr>Internal</vt:lpwstr>
  </property>
  <property fmtid="{D5CDD505-2E9C-101B-9397-08002B2CF9AE}" pid="6" name="MSIP_Label_459ef8e5-3aaa-41a0-b30c-a77b6f506147_SiteId">
    <vt:lpwstr>9343c96b-27bb-4092-add6-977870612481</vt:lpwstr>
  </property>
  <property fmtid="{D5CDD505-2E9C-101B-9397-08002B2CF9AE}" pid="7" name="MSIP_Label_459ef8e5-3aaa-41a0-b30c-a77b6f506147_ActionId">
    <vt:lpwstr>ea8eae0a-dfaa-4c8f-a7d7-b476c7e96b3f</vt:lpwstr>
  </property>
  <property fmtid="{D5CDD505-2E9C-101B-9397-08002B2CF9AE}" pid="8" name="MSIP_Label_459ef8e5-3aaa-41a0-b30c-a77b6f506147_ContentBits">
    <vt:lpwstr>0</vt:lpwstr>
  </property>
  <property fmtid="{D5CDD505-2E9C-101B-9397-08002B2CF9AE}" pid="9" name="MSIP_Label_459ef8e5-3aaa-41a0-b30c-a77b6f506147_Tag">
    <vt:lpwstr>10, 3, 0, 1</vt:lpwstr>
  </property>
  <property fmtid="{D5CDD505-2E9C-101B-9397-08002B2CF9AE}" pid="10" name="TemplafyTimeStamp">
    <vt:lpwstr>2025-05-15T11:19:43</vt:lpwstr>
  </property>
  <property fmtid="{D5CDD505-2E9C-101B-9397-08002B2CF9AE}" pid="11" name="TemplafyTenantId">
    <vt:lpwstr>hitachienergy</vt:lpwstr>
  </property>
  <property fmtid="{D5CDD505-2E9C-101B-9397-08002B2CF9AE}" pid="12" name="TemplafyTemplateId">
    <vt:lpwstr>1184112030367088940</vt:lpwstr>
  </property>
  <property fmtid="{D5CDD505-2E9C-101B-9397-08002B2CF9AE}" pid="13" name="TemplafyUserProfileId">
    <vt:lpwstr>804013464164499457</vt:lpwstr>
  </property>
  <property fmtid="{D5CDD505-2E9C-101B-9397-08002B2CF9AE}" pid="14" name="TemplafyLanguageCode">
    <vt:lpwstr>en-US</vt:lpwstr>
  </property>
  <property fmtid="{D5CDD505-2E9C-101B-9397-08002B2CF9AE}" pid="15" name="TemplafyFromBlank">
    <vt:bool>true</vt:bool>
  </property>
</Properties>
</file>