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57" r:id="rId4"/>
    <p:sldId id="258" r:id="rId5"/>
    <p:sldId id="259" r:id="rId6"/>
    <p:sldId id="264" r:id="rId7"/>
    <p:sldId id="265" r:id="rId8"/>
    <p:sldId id="262" r:id="rId9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3" d="100"/>
          <a:sy n="83" d="100"/>
        </p:scale>
        <p:origin x="643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0FBB0A3-F135-44ED-B64F-729ECC9E8A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754BE6B8-FA6F-4B0F-B131-5FC1E1AA938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3ED86303-8F7A-4DA8-91BD-BC7446404F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A319E-0CFE-4AD9-98B0-5FF03B361387}" type="datetimeFigureOut">
              <a:rPr lang="sv-SE" smtClean="0"/>
              <a:t>2025-05-26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281E137-E240-4012-8ADF-DE84D86CA8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62763235-4DAC-40A1-9DAD-2AD94BA415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F6079-A5D7-4292-99F7-C02DB5F28F9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646330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134F98E-2253-4952-BD67-C77B0F55FE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9B17610C-BD75-45BB-B438-2085BDE715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6063F8B-B292-47BC-ACF9-C1F46CA0F5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A319E-0CFE-4AD9-98B0-5FF03B361387}" type="datetimeFigureOut">
              <a:rPr lang="sv-SE" smtClean="0"/>
              <a:t>2025-05-26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0A78C925-FFCA-4FF6-961A-DA1B6B9873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62E0597D-AD95-43AC-AA0A-30F6E56334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F6079-A5D7-4292-99F7-C02DB5F28F9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349011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38355050-938C-4E08-895E-6F5777BB835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AF36E25B-0592-409F-A120-D6B048C811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29A9593E-7F4B-43C7-8ADA-EB573A4297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A319E-0CFE-4AD9-98B0-5FF03B361387}" type="datetimeFigureOut">
              <a:rPr lang="sv-SE" smtClean="0"/>
              <a:t>2025-05-26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8F65331B-CE90-4F9E-89C2-DCC910DFFC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ABEE4A78-F58B-4F90-B697-7AFDB85F3B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F6079-A5D7-4292-99F7-C02DB5F28F9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331494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DEDCBB6-4982-4A73-80F5-549EF2B6C2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D987124-69A7-49BA-8DDA-ED03C186BA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A79FE6E3-35FA-48C0-BCA1-A7D149180A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A319E-0CFE-4AD9-98B0-5FF03B361387}" type="datetimeFigureOut">
              <a:rPr lang="sv-SE" smtClean="0"/>
              <a:t>2025-05-26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789A74C8-4D10-4302-8CC8-4B4640B0BB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E21BFFE7-2289-44EF-AB41-EE4A2AB391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F6079-A5D7-4292-99F7-C02DB5F28F9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561862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3DBDD28-F141-42B4-B94B-A03DCF7E07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ACC9248C-632D-4A41-89C6-40A02A6440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30FA2D5-ECDE-4134-9741-CDB98A4AAC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A319E-0CFE-4AD9-98B0-5FF03B361387}" type="datetimeFigureOut">
              <a:rPr lang="sv-SE" smtClean="0"/>
              <a:t>2025-05-26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F41487C-E4AC-4780-9CE5-5747D18473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84DF48A-B1B4-4BAD-A74D-6FFFD92107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F6079-A5D7-4292-99F7-C02DB5F28F9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741548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9828033-3F4F-482E-A9E2-80C174B9D9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857AB80B-BE83-4605-917D-ADA4127E75F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FA2994AF-DDB0-4E16-A917-80E5BA1D0B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E195BC7C-498F-4F74-B5F7-42DF6A8E82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A319E-0CFE-4AD9-98B0-5FF03B361387}" type="datetimeFigureOut">
              <a:rPr lang="sv-SE" smtClean="0"/>
              <a:t>2025-05-26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9CD8450D-1E30-418E-AB9B-B0F39E7097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852E5901-AFF5-4A5A-8A04-695746D2F4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F6079-A5D7-4292-99F7-C02DB5F28F9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995760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FFB3D4D-2AA1-43B4-9DDD-6F91A4B8D8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2A2D2D01-B023-46B5-AD82-236990C9F3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E4903F6A-5DF3-42A9-94D4-E82128D0FF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4426E791-E8DC-4B61-9204-17B1C82AF7F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DEE4A6F9-3DEB-4928-BD5D-946CB5A2258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C5C2870A-7ADE-45C7-B4AC-38FB2632CE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A319E-0CFE-4AD9-98B0-5FF03B361387}" type="datetimeFigureOut">
              <a:rPr lang="sv-SE" smtClean="0"/>
              <a:t>2025-05-26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77E7014B-E062-4EE9-9323-616B9520F3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1BD405C2-3A9B-4520-84A1-DE81A0ACDF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F6079-A5D7-4292-99F7-C02DB5F28F9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14072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768FAB3-CC1A-4401-870E-F3D86712F8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3C37679D-280A-41D9-9E89-AF506B6629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A319E-0CFE-4AD9-98B0-5FF03B361387}" type="datetimeFigureOut">
              <a:rPr lang="sv-SE" smtClean="0"/>
              <a:t>2025-05-26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5E07D0DB-A5A8-4BBC-AE62-BABF3185A3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7168F84B-15DD-4E12-AC26-895F3BA460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F6079-A5D7-4292-99F7-C02DB5F28F9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152326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E12C3593-825A-4281-9780-02D2559739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A319E-0CFE-4AD9-98B0-5FF03B361387}" type="datetimeFigureOut">
              <a:rPr lang="sv-SE" smtClean="0"/>
              <a:t>2025-05-26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21F91204-A798-4459-A3DA-92C84CD771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45B64669-AAE3-4525-8918-994E36C156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F6079-A5D7-4292-99F7-C02DB5F28F9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877672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D7C3602-CE53-4729-8899-CE14ECF98E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D83FF213-F36A-4B68-9E9D-C285DC5A53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A03075FE-6C82-4381-B400-6502638DCC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C227635A-C3F4-4DC7-8919-68710685EA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A319E-0CFE-4AD9-98B0-5FF03B361387}" type="datetimeFigureOut">
              <a:rPr lang="sv-SE" smtClean="0"/>
              <a:t>2025-05-26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0D09DD76-0FF2-4EF8-933B-F873AC8F4F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E29F9302-1691-4016-9B56-943CB5DF2D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F6079-A5D7-4292-99F7-C02DB5F28F9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92459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B2859F3-A61E-412D-BCBF-DCB96ABE1A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F8002246-64F5-41D8-B581-11B5F1B51D7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5286A856-7300-4B97-849F-7D192FBE46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7E573C01-9F25-4038-9D52-C93999F9EC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A319E-0CFE-4AD9-98B0-5FF03B361387}" type="datetimeFigureOut">
              <a:rPr lang="sv-SE" smtClean="0"/>
              <a:t>2025-05-26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00F5590F-4026-4080-95E6-57EF8084DD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82DBB5DD-CA5E-4F71-A26D-6181AA9363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F6079-A5D7-4292-99F7-C02DB5F28F9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85471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87FD6A45-BE01-4BB6-B490-644FC0089C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E22EA384-5F20-4CC7-8F1E-67D8EF3E13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3788CD8-1AFB-4563-9017-601C344E4B0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0A319E-0CFE-4AD9-98B0-5FF03B361387}" type="datetimeFigureOut">
              <a:rPr lang="sv-SE" smtClean="0"/>
              <a:t>2025-05-26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4EA056B-2B53-4862-86C0-487605D3FED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405BB85E-44EA-4668-99AB-029E834B9A3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FF6079-A5D7-4292-99F7-C02DB5F28F9A}" type="slidenum">
              <a:rPr lang="sv-SE" smtClean="0"/>
              <a:t>‹#›</a:t>
            </a:fld>
            <a:endParaRPr lang="sv-SE"/>
          </a:p>
        </p:txBody>
      </p:sp>
      <p:sp>
        <p:nvSpPr>
          <p:cNvPr id="7" name="MSIPCMContentMarking" descr="{&quot;HashCode&quot;:-979992696,&quot;Placement&quot;:&quot;Footer&quot;,&quot;Top&quot;:522.0343,&quot;Left&quot;:429.69165,&quot;SlideWidth&quot;:960,&quot;SlideHeight&quot;:540}">
            <a:extLst>
              <a:ext uri="{FF2B5EF4-FFF2-40B4-BE49-F238E27FC236}">
                <a16:creationId xmlns:a16="http://schemas.microsoft.com/office/drawing/2014/main" id="{2D9FCCBE-4465-48CA-988E-C6B02635F63F}"/>
              </a:ext>
            </a:extLst>
          </p:cNvPr>
          <p:cNvSpPr txBox="1"/>
          <p:nvPr userDrawn="1"/>
        </p:nvSpPr>
        <p:spPr>
          <a:xfrm>
            <a:off x="5457084" y="6629836"/>
            <a:ext cx="1277831" cy="228163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sv-SE" sz="800">
                <a:solidFill>
                  <a:srgbClr val="000000"/>
                </a:solidFill>
                <a:latin typeface="Calibri" panose="020F0502020204030204" pitchFamily="34" charset="0"/>
              </a:rPr>
              <a:t>Informationsklass: Privat</a:t>
            </a:r>
          </a:p>
        </p:txBody>
      </p:sp>
    </p:spTree>
    <p:extLst>
      <p:ext uri="{BB962C8B-B14F-4D97-AF65-F5344CB8AC3E}">
        <p14:creationId xmlns:p14="http://schemas.microsoft.com/office/powerpoint/2010/main" val="33043313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4F94F70-A90A-45CF-9B54-2CA7FA4B71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00963" y="788132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sv-SE" b="1" dirty="0" err="1">
                <a:solidFill>
                  <a:srgbClr val="0070C0"/>
                </a:solidFill>
              </a:rPr>
              <a:t>Föräldrarmöte</a:t>
            </a:r>
            <a:r>
              <a:rPr lang="sv-SE" b="1" dirty="0">
                <a:solidFill>
                  <a:srgbClr val="0070C0"/>
                </a:solidFill>
              </a:rPr>
              <a:t> </a:t>
            </a:r>
            <a:br>
              <a:rPr lang="sv-SE" b="1" dirty="0">
                <a:solidFill>
                  <a:srgbClr val="0070C0"/>
                </a:solidFill>
              </a:rPr>
            </a:br>
            <a:r>
              <a:rPr lang="sv-SE" sz="4400" b="1" dirty="0">
                <a:solidFill>
                  <a:srgbClr val="0070C0"/>
                </a:solidFill>
              </a:rPr>
              <a:t>P12</a:t>
            </a:r>
            <a:br>
              <a:rPr lang="sv-SE" dirty="0"/>
            </a:br>
            <a:r>
              <a:rPr lang="sv-SE" sz="3600" b="1" dirty="0"/>
              <a:t>2025-05-26</a:t>
            </a:r>
            <a:br>
              <a:rPr lang="sv-SE" dirty="0"/>
            </a:br>
            <a:endParaRPr lang="sv-SE" dirty="0"/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5B613474-2C8E-425E-80E0-09701B5FCBC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45153" y="2542903"/>
            <a:ext cx="2088819" cy="2549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88058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431E854-28FC-4606-BFF5-886432C959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17076"/>
            <a:ext cx="10515600" cy="749572"/>
          </a:xfrm>
        </p:spPr>
        <p:txBody>
          <a:bodyPr>
            <a:normAutofit/>
          </a:bodyPr>
          <a:lstStyle/>
          <a:p>
            <a:r>
              <a:rPr lang="sv-SE" sz="3200" b="1" dirty="0">
                <a:solidFill>
                  <a:srgbClr val="0070C0"/>
                </a:solidFill>
              </a:rPr>
              <a:t>Agenda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CD3858DD-DBC1-44D3-B723-5A969F3121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84066"/>
            <a:ext cx="10935789" cy="4351338"/>
          </a:xfrm>
        </p:spPr>
        <p:txBody>
          <a:bodyPr>
            <a:normAutofit/>
          </a:bodyPr>
          <a:lstStyle/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sv-SE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Laget</a:t>
            </a:r>
          </a:p>
          <a:p>
            <a:pPr marL="34290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sv-SE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Träningarna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sv-SE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Seriespelet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sv-SE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Sommarens cuper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sv-SE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Lagkassa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sv-SE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Frågor?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endParaRPr lang="sv-SE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sv-SE" sz="2000" dirty="0"/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3C984964-B513-4652-A7C4-5A60F720981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28712" y="5352822"/>
            <a:ext cx="941247" cy="11489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29858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431E854-28FC-4606-BFF5-886432C959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17076"/>
            <a:ext cx="10515600" cy="749572"/>
          </a:xfrm>
        </p:spPr>
        <p:txBody>
          <a:bodyPr>
            <a:normAutofit/>
          </a:bodyPr>
          <a:lstStyle/>
          <a:p>
            <a:r>
              <a:rPr lang="sv-SE" sz="2400" b="1" dirty="0">
                <a:solidFill>
                  <a:srgbClr val="0070C0"/>
                </a:solidFill>
              </a:rPr>
              <a:t>Laget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CD3858DD-DBC1-44D3-B723-5A969F3121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84066"/>
            <a:ext cx="10935789" cy="4351338"/>
          </a:xfrm>
        </p:spPr>
        <p:txBody>
          <a:bodyPr>
            <a:normAutofit/>
          </a:bodyPr>
          <a:lstStyle/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sv-SE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31 registrerade spelare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sv-SE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Ett härligt gäng med positiv energi, bra inställning och fin laganda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sv-SE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Fokusområden från ”Försnack” med RF-Sisu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sv-SE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Fin utveckling både som lag och individuellt</a:t>
            </a:r>
          </a:p>
          <a:p>
            <a:pPr marL="0" indent="0">
              <a:buNone/>
            </a:pPr>
            <a:endParaRPr lang="sv-SE" sz="2000" dirty="0"/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3C984964-B513-4652-A7C4-5A60F720981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28712" y="5352822"/>
            <a:ext cx="941247" cy="11489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04821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431E854-28FC-4606-BFF5-886432C959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1909"/>
            <a:ext cx="10515600" cy="749572"/>
          </a:xfrm>
        </p:spPr>
        <p:txBody>
          <a:bodyPr>
            <a:normAutofit/>
          </a:bodyPr>
          <a:lstStyle/>
          <a:p>
            <a:r>
              <a:rPr lang="sv-SE" sz="2400" b="1" dirty="0">
                <a:solidFill>
                  <a:srgbClr val="0070C0"/>
                </a:solidFill>
              </a:rPr>
              <a:t>Träningar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CD3858DD-DBC1-44D3-B723-5A969F3121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49233"/>
            <a:ext cx="11057709" cy="4351338"/>
          </a:xfrm>
        </p:spPr>
        <p:txBody>
          <a:bodyPr>
            <a:noAutofit/>
          </a:bodyPr>
          <a:lstStyle/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sv-SE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Bra närvaro på träningarna, både under vintern och sommaren.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sv-SE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Viktigt med rätt utrustning till träningen, benskydd och vattenflaska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sv-SE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Standardupplägg på träningar är uppvärmning, teknikövning, spelövning och matchspel. 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sv-SE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3 träningar i veckan kräver stor variation i träningsupplägget med olika fokusområden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sv-SE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Utgår från övningar från svenska fotbollsförbundet, andra tränarforum och egna framtagna övningar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sv-SE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Målvaktsträning med Christopher</a:t>
            </a:r>
          </a:p>
          <a:p>
            <a:pPr marL="0" indent="0">
              <a:buNone/>
            </a:pPr>
            <a:endParaRPr lang="sv-SE" sz="2000" dirty="0"/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302DC468-0B83-4F0F-9C3B-E414516F3C5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28712" y="5352822"/>
            <a:ext cx="941247" cy="11489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25478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431E854-28FC-4606-BFF5-886432C959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1911"/>
            <a:ext cx="10515600" cy="749572"/>
          </a:xfrm>
        </p:spPr>
        <p:txBody>
          <a:bodyPr>
            <a:normAutofit/>
          </a:bodyPr>
          <a:lstStyle/>
          <a:p>
            <a:r>
              <a:rPr lang="sv-SE" sz="2400" b="1" dirty="0">
                <a:solidFill>
                  <a:srgbClr val="0070C0"/>
                </a:solidFill>
              </a:rPr>
              <a:t>Seriespelet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CD3858DD-DBC1-44D3-B723-5A969F3121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66650"/>
            <a:ext cx="11049000" cy="4351338"/>
          </a:xfrm>
        </p:spPr>
        <p:txBody>
          <a:bodyPr>
            <a:noAutofit/>
          </a:bodyPr>
          <a:lstStyle/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sv-SE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1 lag i A-serien och 1 lag i B-serien 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sv-SE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Utgår från Skånes fotbollsförbund riktlinjer kring nivåanpassade serier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sv-SE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Målsättningen med nivåanpassning är att få så jämna och bra matcher som möjligt och där spelarna får möta motståndare på samma nivå. Det gynnar utvecklingen för både laget och spelare!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sv-SE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Laguttagning sker utifrån spelarnas individuella skicklighet och även inställning.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sv-SE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En stomme som spelar i A-serien och en stomme som spelar i B-serien. 6-7 spelare som pendlar mellan A- och B-serien. 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sv-SE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Vi tar ut spelarna till den position som är bäst för laget. Ändå lyhörda för deras önskemål. 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sv-SE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Spelar fin fotboll med bra spelövertag och fint passningsspel. Behöver bli effektivare och tuffare. 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sv-SE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VEO-kameran har varit till stor hjälp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endParaRPr lang="sv-SE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sv-SE" sz="2000" dirty="0"/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EA90A6C7-2CF8-4A2D-86D4-9F4250625A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28712" y="5352822"/>
            <a:ext cx="941247" cy="11489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11772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431E854-28FC-4606-BFF5-886432C959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1911"/>
            <a:ext cx="10515600" cy="749572"/>
          </a:xfrm>
        </p:spPr>
        <p:txBody>
          <a:bodyPr>
            <a:normAutofit/>
          </a:bodyPr>
          <a:lstStyle/>
          <a:p>
            <a:r>
              <a:rPr lang="sv-SE" sz="2400" b="1" dirty="0">
                <a:solidFill>
                  <a:srgbClr val="0070C0"/>
                </a:solidFill>
              </a:rPr>
              <a:t>Sommarens cuper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CD3858DD-DBC1-44D3-B723-5A969F3121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66650"/>
            <a:ext cx="11049000" cy="4351338"/>
          </a:xfrm>
        </p:spPr>
        <p:txBody>
          <a:bodyPr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v-SE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Bjärredscupen</a:t>
            </a:r>
            <a:r>
              <a:rPr lang="sv-SE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31 maj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v-SE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Ifö-cupen 27-29 juni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v-SE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Laxa-cupen 24-27 juli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sv-SE" sz="18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	- </a:t>
            </a:r>
            <a:r>
              <a:rPr lang="sv-SE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övernattning i gympasal så att alla kan följa med och skapa en ännu bättre sammanhållning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sv-SE" sz="18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	- föräldrar ska</a:t>
            </a:r>
            <a:r>
              <a:rPr lang="sv-SE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vara tillgängliga att köra till Halmstad vid behov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sv-SE" sz="18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	- mejlutskick</a:t>
            </a:r>
            <a:r>
              <a:rPr lang="sv-SE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om praktiska grejor inför cupen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n-NO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Vinslövs-cupen 10 augusti</a:t>
            </a:r>
            <a:endParaRPr lang="sv-SE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sv-SE" sz="2000" dirty="0"/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EA90A6C7-2CF8-4A2D-86D4-9F4250625A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28712" y="5352822"/>
            <a:ext cx="941247" cy="11489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94361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431E854-28FC-4606-BFF5-886432C959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1911"/>
            <a:ext cx="10515600" cy="749572"/>
          </a:xfrm>
        </p:spPr>
        <p:txBody>
          <a:bodyPr>
            <a:normAutofit/>
          </a:bodyPr>
          <a:lstStyle/>
          <a:p>
            <a:r>
              <a:rPr lang="sv-SE" sz="2400" b="1" dirty="0">
                <a:solidFill>
                  <a:srgbClr val="0070C0"/>
                </a:solidFill>
              </a:rPr>
              <a:t>Lagkassa och försäljningsaktiviteter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CD3858DD-DBC1-44D3-B723-5A969F3121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66650"/>
            <a:ext cx="11049000" cy="4351338"/>
          </a:xfrm>
        </p:spPr>
        <p:txBody>
          <a:bodyPr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v-SE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Lagkassa på 39.265 kr för att finansiera cupavgifter, lagaktiviteter mm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v-SE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Spara till Gothia Cup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v-SE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Bra försäljningsaktiviteter med bland annat korv, New-</a:t>
            </a:r>
            <a:r>
              <a:rPr lang="sv-SE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body</a:t>
            </a:r>
            <a:r>
              <a:rPr lang="sv-SE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mm.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v-SE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Önskemål om försäljning?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v-SE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Grillning på Eko fungerat jättebra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v-SE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A-lagsmatcher och Trygghetsvandring kommer framöver schemaläggas på samma sätt som korvgrillning</a:t>
            </a:r>
          </a:p>
          <a:p>
            <a:pPr marL="0" indent="0">
              <a:buNone/>
            </a:pPr>
            <a:endParaRPr lang="sv-SE" sz="2000" dirty="0"/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EA90A6C7-2CF8-4A2D-86D4-9F4250625A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28712" y="5352822"/>
            <a:ext cx="941247" cy="11489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21067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431E854-28FC-4606-BFF5-886432C959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63561" y="2441034"/>
            <a:ext cx="3264877" cy="749572"/>
          </a:xfrm>
        </p:spPr>
        <p:txBody>
          <a:bodyPr>
            <a:noAutofit/>
          </a:bodyPr>
          <a:lstStyle/>
          <a:p>
            <a:r>
              <a:rPr lang="sv-SE" sz="7200" b="1" dirty="0">
                <a:solidFill>
                  <a:srgbClr val="0070C0"/>
                </a:solidFill>
              </a:rPr>
              <a:t>Frågor?</a:t>
            </a:r>
          </a:p>
        </p:txBody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id="{B2381EAB-9BC0-4CD8-BE7C-96A0A2A12E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28712" y="5352822"/>
            <a:ext cx="941247" cy="11489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34569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1109</TotalTime>
  <Words>332</Words>
  <Application>Microsoft Office PowerPoint</Application>
  <PresentationFormat>Bredbild</PresentationFormat>
  <Paragraphs>45</Paragraphs>
  <Slides>8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5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8</vt:i4>
      </vt:variant>
    </vt:vector>
  </HeadingPairs>
  <TitlesOfParts>
    <vt:vector size="14" baseType="lpstr">
      <vt:lpstr>Aptos</vt:lpstr>
      <vt:lpstr>Arial</vt:lpstr>
      <vt:lpstr>Calibri</vt:lpstr>
      <vt:lpstr>Calibri Light</vt:lpstr>
      <vt:lpstr>Symbol</vt:lpstr>
      <vt:lpstr>Office-tema</vt:lpstr>
      <vt:lpstr>Föräldrarmöte  P12 2025-05-26 </vt:lpstr>
      <vt:lpstr>Agenda</vt:lpstr>
      <vt:lpstr>Laget</vt:lpstr>
      <vt:lpstr>Träningar</vt:lpstr>
      <vt:lpstr>Seriespelet</vt:lpstr>
      <vt:lpstr>Sommarens cuper</vt:lpstr>
      <vt:lpstr>Lagkassa och försäljningsaktiviteter</vt:lpstr>
      <vt:lpstr>Frågor?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Tobias Larsson</dc:creator>
  <cp:lastModifiedBy>Tobias Larsson</cp:lastModifiedBy>
  <cp:revision>20</cp:revision>
  <dcterms:created xsi:type="dcterms:W3CDTF">2022-08-23T10:50:58Z</dcterms:created>
  <dcterms:modified xsi:type="dcterms:W3CDTF">2025-05-26T04:43:39Z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18a2199f-8e61-4f5c-a479-edf3283e170d_Enabled">
    <vt:lpwstr>true</vt:lpwstr>
  </property>
  <property fmtid="{D5CDD505-2E9C-101B-9397-08002B2CF9AE}" pid="3" name="MSIP_Label_18a2199f-8e61-4f5c-a479-edf3283e170d_SetDate">
    <vt:lpwstr>2022-08-24T20:50:36Z</vt:lpwstr>
  </property>
  <property fmtid="{D5CDD505-2E9C-101B-9397-08002B2CF9AE}" pid="4" name="MSIP_Label_18a2199f-8e61-4f5c-a479-edf3283e170d_Method">
    <vt:lpwstr>Privileged</vt:lpwstr>
  </property>
  <property fmtid="{D5CDD505-2E9C-101B-9397-08002B2CF9AE}" pid="5" name="MSIP_Label_18a2199f-8e61-4f5c-a479-edf3283e170d_Name">
    <vt:lpwstr>Privat</vt:lpwstr>
  </property>
  <property fmtid="{D5CDD505-2E9C-101B-9397-08002B2CF9AE}" pid="6" name="MSIP_Label_18a2199f-8e61-4f5c-a479-edf3283e170d_SiteId">
    <vt:lpwstr>1e4e7cc6-7b26-46be-915e-cd1c8633e92f</vt:lpwstr>
  </property>
  <property fmtid="{D5CDD505-2E9C-101B-9397-08002B2CF9AE}" pid="7" name="MSIP_Label_18a2199f-8e61-4f5c-a479-edf3283e170d_ActionId">
    <vt:lpwstr>9fc1de80-4f8d-4a7a-a2a4-803e63f39e9e</vt:lpwstr>
  </property>
  <property fmtid="{D5CDD505-2E9C-101B-9397-08002B2CF9AE}" pid="8" name="MSIP_Label_18a2199f-8e61-4f5c-a479-edf3283e170d_ContentBits">
    <vt:lpwstr>2</vt:lpwstr>
  </property>
</Properties>
</file>