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4" r:id="rId7"/>
    <p:sldId id="265" r:id="rId8"/>
    <p:sldId id="262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FBB0A3-F135-44ED-B64F-729ECC9E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54BE6B8-FA6F-4B0F-B131-5FC1E1AA9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D86303-8F7A-4DA8-91BD-BC7446404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81E137-E240-4012-8ADF-DE84D86C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763235-4DAC-40A1-9DAD-2AD94BA41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463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4F98E-2253-4952-BD67-C77B0F55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B17610C-BD75-45BB-B438-2085BDE71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063F8B-B292-47BC-ACF9-C1F46CA0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78C925-FFCA-4FF6-961A-DA1B6B98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E0597D-AD95-43AC-AA0A-30F6E5633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490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8355050-938C-4E08-895E-6F5777BB8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F36E25B-0592-409F-A120-D6B048C81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A9593E-7F4B-43C7-8ADA-EB573A42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65331B-CE90-4F9E-89C2-DCC910DFF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E4A78-F58B-4F90-B697-7AFDB85F3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314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EDCBB6-4982-4A73-80F5-549EF2B6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987124-69A7-49BA-8DDA-ED03C186B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9FE6E3-35FA-48C0-BCA1-A7D14918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9A74C8-4D10-4302-8CC8-4B4640B0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1BFFE7-2289-44EF-AB41-EE4A2AB3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18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DBDD28-F141-42B4-B94B-A03DCF7E0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CC9248C-632D-4A41-89C6-40A02A644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0FA2D5-ECDE-4134-9741-CDB98A4AA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41487C-E4AC-4780-9CE5-5747D184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84DF48A-B1B4-4BAD-A74D-6FFFD921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415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828033-3F4F-482E-A9E2-80C174B9D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7AB80B-BE83-4605-917D-ADA4127E7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A2994AF-DDB0-4E16-A917-80E5BA1D0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95BC7C-498F-4F74-B5F7-42DF6A8E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D8450D-1E30-418E-AB9B-B0F39E70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2E5901-AFF5-4A5A-8A04-695746D2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57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FB3D4D-2AA1-43B4-9DDD-6F91A4B8D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A2D2D01-B023-46B5-AD82-236990C9F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4903F6A-5DF3-42A9-94D4-E82128D0F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426E791-E8DC-4B61-9204-17B1C82AF7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EE4A6F9-3DEB-4928-BD5D-946CB5A225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5C2870A-7ADE-45C7-B4AC-38FB2632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7E7014B-E062-4EE9-9323-616B9520F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BD405C2-3A9B-4520-84A1-DE81A0AC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40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68FAB3-CC1A-4401-870E-F3D86712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C37679D-280A-41D9-9E89-AF506B66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E07D0DB-A5A8-4BBC-AE62-BABF3185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168F84B-15DD-4E12-AC26-895F3BA46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523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12C3593-825A-4281-9780-02D255973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1F91204-A798-4459-A3DA-92C84CD7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B64669-AAE3-4525-8918-994E36C1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776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7C3602-CE53-4729-8899-CE14ECF9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3FF213-F36A-4B68-9E9D-C285DC5A5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03075FE-6C82-4381-B400-6502638DC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27635A-C3F4-4DC7-8919-68710685E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09DD76-0FF2-4EF8-933B-F873AC8F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9F9302-1691-4016-9B56-943CB5DF2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24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2859F3-A61E-412D-BCBF-DCB96ABE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002246-64F5-41D8-B581-11B5F1B51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86A856-7300-4B97-849F-7D192FBE4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E573C01-9F25-4038-9D52-C93999F9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0F5590F-4026-4080-95E6-57EF8084D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DBB5DD-CA5E-4F71-A26D-6181AA936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547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7FD6A45-BE01-4BB6-B490-644FC0089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2EA384-5F20-4CC7-8F1E-67D8EF3E1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788CD8-1AFB-4563-9017-601C344E4B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A319E-0CFE-4AD9-98B0-5FF03B361387}" type="datetimeFigureOut">
              <a:rPr lang="sv-SE" smtClean="0"/>
              <a:t>2025-05-26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EA056B-2B53-4862-86C0-487605D3FE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05BB85E-44EA-4668-99AB-029E834B9A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F6079-A5D7-4292-99F7-C02DB5F28F9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-979992696,&quot;Placement&quot;:&quot;Footer&quot;,&quot;Top&quot;:522.0343,&quot;Left&quot;:429.69165,&quot;SlideWidth&quot;:960,&quot;SlideHeight&quot;:540}">
            <a:extLst>
              <a:ext uri="{FF2B5EF4-FFF2-40B4-BE49-F238E27FC236}">
                <a16:creationId xmlns:a16="http://schemas.microsoft.com/office/drawing/2014/main" id="{2D9FCCBE-4465-48CA-988E-C6B02635F63F}"/>
              </a:ext>
            </a:extLst>
          </p:cNvPr>
          <p:cNvSpPr txBox="1"/>
          <p:nvPr userDrawn="1"/>
        </p:nvSpPr>
        <p:spPr>
          <a:xfrm>
            <a:off x="5457084" y="6629836"/>
            <a:ext cx="127783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Informationsklass: Privat</a:t>
            </a:r>
          </a:p>
        </p:txBody>
      </p:sp>
    </p:spTree>
    <p:extLst>
      <p:ext uri="{BB962C8B-B14F-4D97-AF65-F5344CB8AC3E}">
        <p14:creationId xmlns:p14="http://schemas.microsoft.com/office/powerpoint/2010/main" val="330433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F94F70-A90A-45CF-9B54-2CA7FA4B71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963" y="78813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v-SE" b="1" dirty="0" err="1">
                <a:solidFill>
                  <a:srgbClr val="0070C0"/>
                </a:solidFill>
              </a:rPr>
              <a:t>Föräldrarmöte</a:t>
            </a:r>
            <a:r>
              <a:rPr lang="sv-SE" b="1" dirty="0">
                <a:solidFill>
                  <a:srgbClr val="0070C0"/>
                </a:solidFill>
              </a:rPr>
              <a:t> </a:t>
            </a:r>
            <a:br>
              <a:rPr lang="sv-SE" b="1" dirty="0">
                <a:solidFill>
                  <a:srgbClr val="0070C0"/>
                </a:solidFill>
              </a:rPr>
            </a:br>
            <a:r>
              <a:rPr lang="sv-SE" sz="4400" b="1" dirty="0">
                <a:solidFill>
                  <a:srgbClr val="0070C0"/>
                </a:solidFill>
              </a:rPr>
              <a:t>P12</a:t>
            </a:r>
            <a:br>
              <a:rPr lang="sv-SE" dirty="0"/>
            </a:br>
            <a:r>
              <a:rPr lang="sv-SE" sz="3600" b="1" dirty="0"/>
              <a:t>2025-05-26</a:t>
            </a:r>
            <a:br>
              <a:rPr lang="sv-SE" dirty="0"/>
            </a:b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B613474-2C8E-425E-80E0-09701B5FC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153" y="2542903"/>
            <a:ext cx="2088819" cy="254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80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076"/>
            <a:ext cx="10515600" cy="749572"/>
          </a:xfrm>
        </p:spPr>
        <p:txBody>
          <a:bodyPr>
            <a:normAutofit/>
          </a:bodyPr>
          <a:lstStyle/>
          <a:p>
            <a:r>
              <a:rPr lang="sv-SE" sz="3200" b="1" dirty="0">
                <a:solidFill>
                  <a:srgbClr val="0070C0"/>
                </a:solidFill>
              </a:rPr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4066"/>
            <a:ext cx="10935789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Laget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Träningarna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Seriespelet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Sommarens cuper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Lagkassa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Frågor?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C984964-B513-4652-A7C4-5A60F7209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076"/>
            <a:ext cx="10515600" cy="749572"/>
          </a:xfrm>
        </p:spPr>
        <p:txBody>
          <a:bodyPr>
            <a:normAutofit/>
          </a:bodyPr>
          <a:lstStyle/>
          <a:p>
            <a:r>
              <a:rPr lang="sv-SE" sz="2400" b="1" dirty="0">
                <a:solidFill>
                  <a:srgbClr val="0070C0"/>
                </a:solidFill>
              </a:rPr>
              <a:t>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4066"/>
            <a:ext cx="10935789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 registrerade spelare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Ett härligt gäng med positiv energi, bra inställning och fin laganda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Fokusområden från ”Försnack” med RF-Sisu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 utveckling både som lag och individuellt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3C984964-B513-4652-A7C4-5A60F7209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8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909"/>
            <a:ext cx="10515600" cy="749572"/>
          </a:xfrm>
        </p:spPr>
        <p:txBody>
          <a:bodyPr>
            <a:normAutofit/>
          </a:bodyPr>
          <a:lstStyle/>
          <a:p>
            <a:r>
              <a:rPr lang="sv-SE" sz="2400" b="1" dirty="0">
                <a:solidFill>
                  <a:srgbClr val="0070C0"/>
                </a:solidFill>
              </a:rPr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9233"/>
            <a:ext cx="11057709" cy="435133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Bra närvaro på träningarna, både under vintern och sommaren.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Viktigt med rätt utrustning till träningen, benskydd och vattenflaska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Standardupplägg på träningar är uppvärmning, teknikövning, spelövning och matchspel.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 träningar i veckan kräver stor variation i träningsupplägget med olika fokusområden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Utgår från övningar från svenska fotbollsförbundet, andra tränarforum och egna framtagna övningar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Målvaktsträning med Christopher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02DC468-0B83-4F0F-9C3B-E414516F3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4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911"/>
            <a:ext cx="10515600" cy="749572"/>
          </a:xfrm>
        </p:spPr>
        <p:txBody>
          <a:bodyPr>
            <a:normAutofit/>
          </a:bodyPr>
          <a:lstStyle/>
          <a:p>
            <a:r>
              <a:rPr lang="sv-SE" sz="2400" b="1" dirty="0">
                <a:solidFill>
                  <a:srgbClr val="0070C0"/>
                </a:solidFill>
              </a:rPr>
              <a:t>Seriespelet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6650"/>
            <a:ext cx="11049000" cy="4351338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 lag i A-serien och 1 lag i B-serien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Utgår från Skånes fotbollsförbund riktlinjer kring nivåanpassade serier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Målsättningen med nivåanpassning är att få så jämna och bra matcher som möjligt och där spelarna får möta motståndare på samma nivå. Det gynnar utvecklingen för både laget och spelare!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Laguttagning sker utifrån spelarnas individuella skicklighet och även inställning.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stomme som spelar i A-serien och en stomme som spelar i B-serien. 6-7 spelare som pendlar mellan A- och B-serien.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 tar ut spelarna till den position som är bäst för laget. Ändå lyhörda för deras önskemål.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Spelar fin fotboll med bra spelövertag och fint passningsspel. Behöver bli effektivare och tuffare.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VEO-kameran har varit till stor hjälp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A90A6C7-2CF8-4A2D-86D4-9F4250625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7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911"/>
            <a:ext cx="10515600" cy="749572"/>
          </a:xfrm>
        </p:spPr>
        <p:txBody>
          <a:bodyPr>
            <a:normAutofit/>
          </a:bodyPr>
          <a:lstStyle/>
          <a:p>
            <a:r>
              <a:rPr lang="sv-SE" sz="2400" b="1" dirty="0">
                <a:solidFill>
                  <a:srgbClr val="0070C0"/>
                </a:solidFill>
              </a:rPr>
              <a:t>Sommarens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6650"/>
            <a:ext cx="11049000" cy="43513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Bjärredscupen</a:t>
            </a: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31 maj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Ifö-cupen 27-29 juni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Laxa-cupen 24-27 juli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- </a:t>
            </a: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övernattning i gympasal så att alla kan följa med och skapa en ännu bättre sammanhållning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- föräldrar ska</a:t>
            </a: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vara tillgängliga att köra till Halmstad vid behov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- mejlutskick</a:t>
            </a: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om praktiska grejor inför cupen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Vinslövs-cupen 10 augusti</a:t>
            </a:r>
            <a:endParaRPr lang="sv-S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A90A6C7-2CF8-4A2D-86D4-9F4250625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36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911"/>
            <a:ext cx="10515600" cy="749572"/>
          </a:xfrm>
        </p:spPr>
        <p:txBody>
          <a:bodyPr>
            <a:normAutofit/>
          </a:bodyPr>
          <a:lstStyle/>
          <a:p>
            <a:r>
              <a:rPr lang="sv-SE" sz="2400" b="1" dirty="0">
                <a:solidFill>
                  <a:srgbClr val="0070C0"/>
                </a:solidFill>
              </a:rPr>
              <a:t>Lagkassa och försäljningsaktiviteter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3858DD-DBC1-44D3-B723-5A969F312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6650"/>
            <a:ext cx="11049000" cy="435133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Lagkassa på 39.265 kr för att finansiera cupavgifter, lagaktiviteter mm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Spara till Gothia Cup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Bra försäljningsaktiviteter med bland annat korv, New-</a:t>
            </a:r>
            <a:r>
              <a:rPr lang="sv-SE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body</a:t>
            </a: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Önskemål om försäljning?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Grillning på Eko fungerat jättebra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A-lagsmatcher och Trygghetsvandring kommer framöver schemaläggas på samma sätt som korvgrillning</a:t>
            </a:r>
          </a:p>
          <a:p>
            <a:pPr marL="0" indent="0">
              <a:buNone/>
            </a:pPr>
            <a:endParaRPr lang="sv-SE" sz="20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A90A6C7-2CF8-4A2D-86D4-9F4250625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106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31E854-28FC-4606-BFF5-886432C95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1" y="2441034"/>
            <a:ext cx="3264877" cy="749572"/>
          </a:xfrm>
        </p:spPr>
        <p:txBody>
          <a:bodyPr>
            <a:noAutofit/>
          </a:bodyPr>
          <a:lstStyle/>
          <a:p>
            <a:r>
              <a:rPr lang="sv-SE" sz="7200" b="1" dirty="0">
                <a:solidFill>
                  <a:srgbClr val="0070C0"/>
                </a:solidFill>
              </a:rPr>
              <a:t>Frågor?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2381EAB-9BC0-4CD8-BE7C-96A0A2A12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8712" y="5352822"/>
            <a:ext cx="941247" cy="11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456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332</Words>
  <Application>Microsoft Office PowerPoint</Application>
  <PresentationFormat>Bredbild</PresentationFormat>
  <Paragraphs>45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Symbol</vt:lpstr>
      <vt:lpstr>Office-tema</vt:lpstr>
      <vt:lpstr>Föräldrarmöte  P12 2025-05-26 </vt:lpstr>
      <vt:lpstr>Agenda</vt:lpstr>
      <vt:lpstr>Laget</vt:lpstr>
      <vt:lpstr>Träningar</vt:lpstr>
      <vt:lpstr>Seriespelet</vt:lpstr>
      <vt:lpstr>Sommarens cuper</vt:lpstr>
      <vt:lpstr>Lagkassa och försäljningsaktiviteter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Tobias Larsson</dc:creator>
  <cp:lastModifiedBy>Tobias Larsson</cp:lastModifiedBy>
  <cp:revision>20</cp:revision>
  <dcterms:created xsi:type="dcterms:W3CDTF">2022-08-23T10:50:58Z</dcterms:created>
  <dcterms:modified xsi:type="dcterms:W3CDTF">2025-05-26T04:43:39Z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a2199f-8e61-4f5c-a479-edf3283e170d_Enabled">
    <vt:lpwstr>true</vt:lpwstr>
  </property>
  <property fmtid="{D5CDD505-2E9C-101B-9397-08002B2CF9AE}" pid="3" name="MSIP_Label_18a2199f-8e61-4f5c-a479-edf3283e170d_SetDate">
    <vt:lpwstr>2022-08-24T20:50:36Z</vt:lpwstr>
  </property>
  <property fmtid="{D5CDD505-2E9C-101B-9397-08002B2CF9AE}" pid="4" name="MSIP_Label_18a2199f-8e61-4f5c-a479-edf3283e170d_Method">
    <vt:lpwstr>Privileged</vt:lpwstr>
  </property>
  <property fmtid="{D5CDD505-2E9C-101B-9397-08002B2CF9AE}" pid="5" name="MSIP_Label_18a2199f-8e61-4f5c-a479-edf3283e170d_Name">
    <vt:lpwstr>Privat</vt:lpwstr>
  </property>
  <property fmtid="{D5CDD505-2E9C-101B-9397-08002B2CF9AE}" pid="6" name="MSIP_Label_18a2199f-8e61-4f5c-a479-edf3283e170d_SiteId">
    <vt:lpwstr>1e4e7cc6-7b26-46be-915e-cd1c8633e92f</vt:lpwstr>
  </property>
  <property fmtid="{D5CDD505-2E9C-101B-9397-08002B2CF9AE}" pid="7" name="MSIP_Label_18a2199f-8e61-4f5c-a479-edf3283e170d_ActionId">
    <vt:lpwstr>9fc1de80-4f8d-4a7a-a2a4-803e63f39e9e</vt:lpwstr>
  </property>
  <property fmtid="{D5CDD505-2E9C-101B-9397-08002B2CF9AE}" pid="8" name="MSIP_Label_18a2199f-8e61-4f5c-a479-edf3283e170d_ContentBits">
    <vt:lpwstr>2</vt:lpwstr>
  </property>
</Properties>
</file>