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7" r:id="rId3"/>
    <p:sldId id="262" r:id="rId4"/>
    <p:sldId id="257" r:id="rId5"/>
    <p:sldId id="258" r:id="rId6"/>
    <p:sldId id="260" r:id="rId7"/>
    <p:sldId id="259" r:id="rId8"/>
    <p:sldId id="263" r:id="rId9"/>
    <p:sldId id="265" r:id="rId10"/>
    <p:sldId id="264" r:id="rId11"/>
    <p:sldId id="266" r:id="rId12"/>
    <p:sldId id="268" r:id="rId1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svg"/><Relationship Id="rId1" Type="http://schemas.openxmlformats.org/officeDocument/2006/relationships/image" Target="../media/image3.svg"/><Relationship Id="rId6" Type="http://schemas.openxmlformats.org/officeDocument/2006/relationships/image" Target="../media/image8.svg"/><Relationship Id="rId5" Type="http://schemas.openxmlformats.org/officeDocument/2006/relationships/image" Target="../media/image7.sv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svg"/><Relationship Id="rId1" Type="http://schemas.openxmlformats.org/officeDocument/2006/relationships/image" Target="../media/image3.svg"/><Relationship Id="rId6" Type="http://schemas.openxmlformats.org/officeDocument/2006/relationships/image" Target="../media/image8.svg"/><Relationship Id="rId5" Type="http://schemas.openxmlformats.org/officeDocument/2006/relationships/image" Target="../media/image7.sv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D92E5B-8C0A-4DCC-9C60-D7772FD39C4E}" type="doc">
      <dgm:prSet loTypeId="urn:microsoft.com/office/officeart/2018/2/layout/IconCircle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429DD5A-0168-42C1-95D2-F520EA3AB396}">
      <dgm:prSet/>
      <dgm:spPr/>
      <dgm:t>
        <a:bodyPr/>
        <a:lstStyle/>
        <a:p>
          <a:pPr>
            <a:lnSpc>
              <a:spcPct val="100000"/>
            </a:lnSpc>
          </a:pPr>
          <a:r>
            <a:rPr lang="en-US"/>
            <a:t>Cupspel där alla spelar lika många matcher (6 stycken)</a:t>
          </a:r>
        </a:p>
      </dgm:t>
    </dgm:pt>
    <dgm:pt modelId="{7EFD398B-6919-428F-B5AF-535726A49573}" type="parTrans" cxnId="{4EEE473D-8803-4AFB-A9FD-534B9F018834}">
      <dgm:prSet/>
      <dgm:spPr/>
      <dgm:t>
        <a:bodyPr/>
        <a:lstStyle/>
        <a:p>
          <a:endParaRPr lang="en-US"/>
        </a:p>
      </dgm:t>
    </dgm:pt>
    <dgm:pt modelId="{85FD7CDA-BBD9-4EED-AF28-3C491EFA303F}" type="sibTrans" cxnId="{4EEE473D-8803-4AFB-A9FD-534B9F018834}">
      <dgm:prSet/>
      <dgm:spPr/>
      <dgm:t>
        <a:bodyPr/>
        <a:lstStyle/>
        <a:p>
          <a:pPr>
            <a:lnSpc>
              <a:spcPct val="100000"/>
            </a:lnSpc>
          </a:pPr>
          <a:endParaRPr lang="en-US"/>
        </a:p>
      </dgm:t>
    </dgm:pt>
    <dgm:pt modelId="{BFA36BC7-02BA-450F-88CA-F86FCA58D6D1}">
      <dgm:prSet/>
      <dgm:spPr/>
      <dgm:t>
        <a:bodyPr/>
        <a:lstStyle/>
        <a:p>
          <a:pPr>
            <a:lnSpc>
              <a:spcPct val="100000"/>
            </a:lnSpc>
          </a:pPr>
          <a:r>
            <a:rPr lang="en-US"/>
            <a:t>Spelschema lottas vecka 25.</a:t>
          </a:r>
        </a:p>
      </dgm:t>
    </dgm:pt>
    <dgm:pt modelId="{1A8D391C-7068-447B-9617-0E7F4F6AE98F}" type="parTrans" cxnId="{4C6D2224-3FD3-407A-8669-C3A323004FFE}">
      <dgm:prSet/>
      <dgm:spPr/>
      <dgm:t>
        <a:bodyPr/>
        <a:lstStyle/>
        <a:p>
          <a:endParaRPr lang="en-US"/>
        </a:p>
      </dgm:t>
    </dgm:pt>
    <dgm:pt modelId="{96ED0226-65C2-47C1-9E5D-87CA6CF0F2CA}" type="sibTrans" cxnId="{4C6D2224-3FD3-407A-8669-C3A323004FFE}">
      <dgm:prSet/>
      <dgm:spPr/>
      <dgm:t>
        <a:bodyPr/>
        <a:lstStyle/>
        <a:p>
          <a:pPr>
            <a:lnSpc>
              <a:spcPct val="100000"/>
            </a:lnSpc>
          </a:pPr>
          <a:endParaRPr lang="en-US"/>
        </a:p>
      </dgm:t>
    </dgm:pt>
    <dgm:pt modelId="{96060A56-7EDB-4FCF-864E-EDCCDC16516B}">
      <dgm:prSet/>
      <dgm:spPr/>
      <dgm:t>
        <a:bodyPr/>
        <a:lstStyle/>
        <a:p>
          <a:pPr>
            <a:lnSpc>
              <a:spcPct val="100000"/>
            </a:lnSpc>
          </a:pPr>
          <a:r>
            <a:rPr lang="en-US"/>
            <a:t>Alla lag spelar två matcher per dag.</a:t>
          </a:r>
        </a:p>
      </dgm:t>
    </dgm:pt>
    <dgm:pt modelId="{45F03828-71DA-4448-87F3-5DA3C3F45AD1}" type="parTrans" cxnId="{56A0FAC6-BFDE-463A-91F4-C129371CE806}">
      <dgm:prSet/>
      <dgm:spPr/>
      <dgm:t>
        <a:bodyPr/>
        <a:lstStyle/>
        <a:p>
          <a:endParaRPr lang="en-US"/>
        </a:p>
      </dgm:t>
    </dgm:pt>
    <dgm:pt modelId="{1A81B7E4-FD62-4944-AE9B-7B7FF21506C3}" type="sibTrans" cxnId="{56A0FAC6-BFDE-463A-91F4-C129371CE806}">
      <dgm:prSet/>
      <dgm:spPr/>
      <dgm:t>
        <a:bodyPr/>
        <a:lstStyle/>
        <a:p>
          <a:pPr>
            <a:lnSpc>
              <a:spcPct val="100000"/>
            </a:lnSpc>
          </a:pPr>
          <a:endParaRPr lang="en-US"/>
        </a:p>
      </dgm:t>
    </dgm:pt>
    <dgm:pt modelId="{B207AEED-F5A3-4AA0-B31B-F8DEB2015604}">
      <dgm:prSet/>
      <dgm:spPr/>
      <dgm:t>
        <a:bodyPr/>
        <a:lstStyle/>
        <a:p>
          <a:pPr>
            <a:lnSpc>
              <a:spcPct val="100000"/>
            </a:lnSpc>
          </a:pPr>
          <a:r>
            <a:rPr lang="en-US"/>
            <a:t>Matchtid: 2 x 20 min.</a:t>
          </a:r>
        </a:p>
      </dgm:t>
    </dgm:pt>
    <dgm:pt modelId="{3FDB9376-056D-4C48-9788-1E6FC3ADCA9A}" type="parTrans" cxnId="{D16EEE71-CBD6-4E8B-994C-4FAF968536C3}">
      <dgm:prSet/>
      <dgm:spPr/>
      <dgm:t>
        <a:bodyPr/>
        <a:lstStyle/>
        <a:p>
          <a:endParaRPr lang="en-US"/>
        </a:p>
      </dgm:t>
    </dgm:pt>
    <dgm:pt modelId="{8FB308B2-D542-4CE0-B50A-B224430330C3}" type="sibTrans" cxnId="{D16EEE71-CBD6-4E8B-994C-4FAF968536C3}">
      <dgm:prSet/>
      <dgm:spPr/>
      <dgm:t>
        <a:bodyPr/>
        <a:lstStyle/>
        <a:p>
          <a:pPr>
            <a:lnSpc>
              <a:spcPct val="100000"/>
            </a:lnSpc>
          </a:pPr>
          <a:endParaRPr lang="en-US"/>
        </a:p>
      </dgm:t>
    </dgm:pt>
    <dgm:pt modelId="{7E87C011-7762-4FA8-BC27-BA819A577EED}">
      <dgm:prSet/>
      <dgm:spPr/>
      <dgm:t>
        <a:bodyPr/>
        <a:lstStyle/>
        <a:p>
          <a:pPr>
            <a:lnSpc>
              <a:spcPct val="100000"/>
            </a:lnSpc>
          </a:pPr>
          <a:r>
            <a:rPr lang="en-US"/>
            <a:t>Varje lag får använda obegränsat antal spelare och max 3 ledare.</a:t>
          </a:r>
        </a:p>
      </dgm:t>
    </dgm:pt>
    <dgm:pt modelId="{9F937B4B-A4A1-4A8C-BAEC-95102A06CCAA}" type="parTrans" cxnId="{92339374-450C-4F46-9ED5-84951D2EB6E5}">
      <dgm:prSet/>
      <dgm:spPr/>
      <dgm:t>
        <a:bodyPr/>
        <a:lstStyle/>
        <a:p>
          <a:endParaRPr lang="en-US"/>
        </a:p>
      </dgm:t>
    </dgm:pt>
    <dgm:pt modelId="{575B78AF-2D3F-47FD-A6F1-82458B351523}" type="sibTrans" cxnId="{92339374-450C-4F46-9ED5-84951D2EB6E5}">
      <dgm:prSet/>
      <dgm:spPr/>
      <dgm:t>
        <a:bodyPr/>
        <a:lstStyle/>
        <a:p>
          <a:pPr>
            <a:lnSpc>
              <a:spcPct val="100000"/>
            </a:lnSpc>
          </a:pPr>
          <a:endParaRPr lang="en-US"/>
        </a:p>
      </dgm:t>
    </dgm:pt>
    <dgm:pt modelId="{75BAE311-0C80-4F2C-9F44-356BC323F5BB}">
      <dgm:prSet/>
      <dgm:spPr/>
      <dgm:t>
        <a:bodyPr/>
        <a:lstStyle/>
        <a:p>
          <a:pPr>
            <a:lnSpc>
              <a:spcPct val="100000"/>
            </a:lnSpc>
          </a:pPr>
          <a:r>
            <a:rPr lang="en-US"/>
            <a:t>Småland FF:s regler för ungdomsfotboll gäller.</a:t>
          </a:r>
        </a:p>
      </dgm:t>
    </dgm:pt>
    <dgm:pt modelId="{9211556B-5951-47A7-9AB8-C5C60EDAB8F9}" type="parTrans" cxnId="{49502641-719B-446F-8C21-D75A8C19F186}">
      <dgm:prSet/>
      <dgm:spPr/>
      <dgm:t>
        <a:bodyPr/>
        <a:lstStyle/>
        <a:p>
          <a:endParaRPr lang="en-US"/>
        </a:p>
      </dgm:t>
    </dgm:pt>
    <dgm:pt modelId="{64CCC779-EF23-4FDF-84FE-15E33DB7A18E}" type="sibTrans" cxnId="{49502641-719B-446F-8C21-D75A8C19F186}">
      <dgm:prSet/>
      <dgm:spPr/>
      <dgm:t>
        <a:bodyPr/>
        <a:lstStyle/>
        <a:p>
          <a:pPr>
            <a:lnSpc>
              <a:spcPct val="100000"/>
            </a:lnSpc>
          </a:pPr>
          <a:endParaRPr lang="en-US"/>
        </a:p>
      </dgm:t>
    </dgm:pt>
    <dgm:pt modelId="{5FC9EAF6-6EA1-4025-975F-9847FDDE29C6}">
      <dgm:prSet/>
      <dgm:spPr/>
      <dgm:t>
        <a:bodyPr/>
        <a:lstStyle/>
        <a:p>
          <a:pPr>
            <a:lnSpc>
              <a:spcPct val="100000"/>
            </a:lnSpc>
          </a:pPr>
          <a:r>
            <a:rPr lang="en-US"/>
            <a:t>Matcherna spelas på både naturgräs och konstgräs.</a:t>
          </a:r>
        </a:p>
      </dgm:t>
    </dgm:pt>
    <dgm:pt modelId="{F3E9463E-7F12-4193-AA34-8CE45C9C61B9}" type="parTrans" cxnId="{2D064D0F-8E5A-47A0-A428-033AB2840CBF}">
      <dgm:prSet/>
      <dgm:spPr/>
      <dgm:t>
        <a:bodyPr/>
        <a:lstStyle/>
        <a:p>
          <a:endParaRPr lang="en-US"/>
        </a:p>
      </dgm:t>
    </dgm:pt>
    <dgm:pt modelId="{7659A1B0-9EDC-43D6-9ED2-446D95D058D7}" type="sibTrans" cxnId="{2D064D0F-8E5A-47A0-A428-033AB2840CBF}">
      <dgm:prSet/>
      <dgm:spPr/>
      <dgm:t>
        <a:bodyPr/>
        <a:lstStyle/>
        <a:p>
          <a:endParaRPr lang="en-US"/>
        </a:p>
      </dgm:t>
    </dgm:pt>
    <dgm:pt modelId="{64D3EB6F-1147-4AED-B4A6-B3CB46B1464C}" type="pres">
      <dgm:prSet presAssocID="{6FD92E5B-8C0A-4DCC-9C60-D7772FD39C4E}" presName="root" presStyleCnt="0">
        <dgm:presLayoutVars>
          <dgm:dir/>
          <dgm:resizeHandles val="exact"/>
        </dgm:presLayoutVars>
      </dgm:prSet>
      <dgm:spPr/>
    </dgm:pt>
    <dgm:pt modelId="{DA77E775-7F23-4415-8AAE-CFF9C6428AB9}" type="pres">
      <dgm:prSet presAssocID="{6FD92E5B-8C0A-4DCC-9C60-D7772FD39C4E}" presName="container" presStyleCnt="0">
        <dgm:presLayoutVars>
          <dgm:dir/>
          <dgm:resizeHandles val="exact"/>
        </dgm:presLayoutVars>
      </dgm:prSet>
      <dgm:spPr/>
    </dgm:pt>
    <dgm:pt modelId="{6E77889F-9522-4093-93B5-A8719CE2BA6A}" type="pres">
      <dgm:prSet presAssocID="{8429DD5A-0168-42C1-95D2-F520EA3AB396}" presName="compNode" presStyleCnt="0"/>
      <dgm:spPr/>
    </dgm:pt>
    <dgm:pt modelId="{75F7D123-8E0D-404E-A03D-77DCE0D3CBC0}" type="pres">
      <dgm:prSet presAssocID="{8429DD5A-0168-42C1-95D2-F520EA3AB396}" presName="iconBgRect" presStyleLbl="bgShp" presStyleIdx="0" presStyleCnt="7"/>
      <dgm:spPr/>
    </dgm:pt>
    <dgm:pt modelId="{4E7F23C9-F7AB-4317-A86B-152C88FC5205}" type="pres">
      <dgm:prSet presAssocID="{8429DD5A-0168-42C1-95D2-F520EA3AB396}" presName="iconRect" presStyleLbl="node1" presStyleIdx="0"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Playing Cards"/>
        </a:ext>
      </dgm:extLst>
    </dgm:pt>
    <dgm:pt modelId="{6BF936F3-5068-4D22-9C14-ADD78ECC2466}" type="pres">
      <dgm:prSet presAssocID="{8429DD5A-0168-42C1-95D2-F520EA3AB396}" presName="spaceRect" presStyleCnt="0"/>
      <dgm:spPr/>
    </dgm:pt>
    <dgm:pt modelId="{2489E909-11BF-46FE-8CFA-0165A102B287}" type="pres">
      <dgm:prSet presAssocID="{8429DD5A-0168-42C1-95D2-F520EA3AB396}" presName="textRect" presStyleLbl="revTx" presStyleIdx="0" presStyleCnt="7">
        <dgm:presLayoutVars>
          <dgm:chMax val="1"/>
          <dgm:chPref val="1"/>
        </dgm:presLayoutVars>
      </dgm:prSet>
      <dgm:spPr/>
    </dgm:pt>
    <dgm:pt modelId="{C01BBB73-7967-4EDF-BE12-31F28C8F3145}" type="pres">
      <dgm:prSet presAssocID="{85FD7CDA-BBD9-4EED-AF28-3C491EFA303F}" presName="sibTrans" presStyleLbl="sibTrans2D1" presStyleIdx="0" presStyleCnt="0"/>
      <dgm:spPr/>
    </dgm:pt>
    <dgm:pt modelId="{0F46EDDA-FF13-4CDB-95AA-13ACBE3FAA6F}" type="pres">
      <dgm:prSet presAssocID="{BFA36BC7-02BA-450F-88CA-F86FCA58D6D1}" presName="compNode" presStyleCnt="0"/>
      <dgm:spPr/>
    </dgm:pt>
    <dgm:pt modelId="{775F72CE-8926-44A9-8D66-279A26FBB6F0}" type="pres">
      <dgm:prSet presAssocID="{BFA36BC7-02BA-450F-88CA-F86FCA58D6D1}" presName="iconBgRect" presStyleLbl="bgShp" presStyleIdx="1" presStyleCnt="7"/>
      <dgm:spPr/>
    </dgm:pt>
    <dgm:pt modelId="{448FF27B-636F-4CED-B3E6-0D60F54F0C90}" type="pres">
      <dgm:prSet presAssocID="{BFA36BC7-02BA-450F-88CA-F86FCA58D6D1}" presName="iconRect" presStyleLbl="node1" presStyleIdx="1"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vål"/>
        </a:ext>
      </dgm:extLst>
    </dgm:pt>
    <dgm:pt modelId="{0FCCFB2C-0AAE-4C3F-A559-4F2522B856D6}" type="pres">
      <dgm:prSet presAssocID="{BFA36BC7-02BA-450F-88CA-F86FCA58D6D1}" presName="spaceRect" presStyleCnt="0"/>
      <dgm:spPr/>
    </dgm:pt>
    <dgm:pt modelId="{5846492E-DE7E-4F03-BF41-DA7CC615177D}" type="pres">
      <dgm:prSet presAssocID="{BFA36BC7-02BA-450F-88CA-F86FCA58D6D1}" presName="textRect" presStyleLbl="revTx" presStyleIdx="1" presStyleCnt="7">
        <dgm:presLayoutVars>
          <dgm:chMax val="1"/>
          <dgm:chPref val="1"/>
        </dgm:presLayoutVars>
      </dgm:prSet>
      <dgm:spPr/>
    </dgm:pt>
    <dgm:pt modelId="{CFE193A1-E31E-4BCE-8AA1-86C141390342}" type="pres">
      <dgm:prSet presAssocID="{96ED0226-65C2-47C1-9E5D-87CA6CF0F2CA}" presName="sibTrans" presStyleLbl="sibTrans2D1" presStyleIdx="0" presStyleCnt="0"/>
      <dgm:spPr/>
    </dgm:pt>
    <dgm:pt modelId="{3C71A516-E641-41E7-8416-A9E330C06C6C}" type="pres">
      <dgm:prSet presAssocID="{96060A56-7EDB-4FCF-864E-EDCCDC16516B}" presName="compNode" presStyleCnt="0"/>
      <dgm:spPr/>
    </dgm:pt>
    <dgm:pt modelId="{22C0F92E-1593-4B5E-9D5E-F09014264C9D}" type="pres">
      <dgm:prSet presAssocID="{96060A56-7EDB-4FCF-864E-EDCCDC16516B}" presName="iconBgRect" presStyleLbl="bgShp" presStyleIdx="2" presStyleCnt="7"/>
      <dgm:spPr/>
    </dgm:pt>
    <dgm:pt modelId="{A9780293-2F12-4258-BBD5-88BDE8BC2AC3}" type="pres">
      <dgm:prSet presAssocID="{96060A56-7EDB-4FCF-864E-EDCCDC16516B}" presName="iconRect" presStyleLbl="node1" presStyleIdx="2"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Fotboll"/>
        </a:ext>
      </dgm:extLst>
    </dgm:pt>
    <dgm:pt modelId="{4C894A7A-0752-4D48-B34E-6B5460D9D1D0}" type="pres">
      <dgm:prSet presAssocID="{96060A56-7EDB-4FCF-864E-EDCCDC16516B}" presName="spaceRect" presStyleCnt="0"/>
      <dgm:spPr/>
    </dgm:pt>
    <dgm:pt modelId="{B8644D4A-4A43-4CFD-AE78-AED849EF8491}" type="pres">
      <dgm:prSet presAssocID="{96060A56-7EDB-4FCF-864E-EDCCDC16516B}" presName="textRect" presStyleLbl="revTx" presStyleIdx="2" presStyleCnt="7">
        <dgm:presLayoutVars>
          <dgm:chMax val="1"/>
          <dgm:chPref val="1"/>
        </dgm:presLayoutVars>
      </dgm:prSet>
      <dgm:spPr/>
    </dgm:pt>
    <dgm:pt modelId="{07D7A141-10B9-4A6D-A6CC-4CA451F5F07B}" type="pres">
      <dgm:prSet presAssocID="{1A81B7E4-FD62-4944-AE9B-7B7FF21506C3}" presName="sibTrans" presStyleLbl="sibTrans2D1" presStyleIdx="0" presStyleCnt="0"/>
      <dgm:spPr/>
    </dgm:pt>
    <dgm:pt modelId="{D1C723EE-D47C-4AD5-8A72-119D951CD0C5}" type="pres">
      <dgm:prSet presAssocID="{B207AEED-F5A3-4AA0-B31B-F8DEB2015604}" presName="compNode" presStyleCnt="0"/>
      <dgm:spPr/>
    </dgm:pt>
    <dgm:pt modelId="{3B5BCFCE-FD32-42D5-8318-7142F4C3E007}" type="pres">
      <dgm:prSet presAssocID="{B207AEED-F5A3-4AA0-B31B-F8DEB2015604}" presName="iconBgRect" presStyleLbl="bgShp" presStyleIdx="3" presStyleCnt="7"/>
      <dgm:spPr/>
    </dgm:pt>
    <dgm:pt modelId="{3D945B3F-1BC5-4724-993F-AF03E9F62782}" type="pres">
      <dgm:prSet presAssocID="{B207AEED-F5A3-4AA0-B31B-F8DEB2015604}" presName="iconRect" presStyleLbl="node1" presStyleIdx="3"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idtagarur"/>
        </a:ext>
      </dgm:extLst>
    </dgm:pt>
    <dgm:pt modelId="{159436CA-0DE2-42D7-8515-879D443777BD}" type="pres">
      <dgm:prSet presAssocID="{B207AEED-F5A3-4AA0-B31B-F8DEB2015604}" presName="spaceRect" presStyleCnt="0"/>
      <dgm:spPr/>
    </dgm:pt>
    <dgm:pt modelId="{961664CA-FD93-4402-B497-0026AFC9A11B}" type="pres">
      <dgm:prSet presAssocID="{B207AEED-F5A3-4AA0-B31B-F8DEB2015604}" presName="textRect" presStyleLbl="revTx" presStyleIdx="3" presStyleCnt="7">
        <dgm:presLayoutVars>
          <dgm:chMax val="1"/>
          <dgm:chPref val="1"/>
        </dgm:presLayoutVars>
      </dgm:prSet>
      <dgm:spPr/>
    </dgm:pt>
    <dgm:pt modelId="{8FB2F6A1-4B74-4992-B43E-5F45475DC847}" type="pres">
      <dgm:prSet presAssocID="{8FB308B2-D542-4CE0-B50A-B224430330C3}" presName="sibTrans" presStyleLbl="sibTrans2D1" presStyleIdx="0" presStyleCnt="0"/>
      <dgm:spPr/>
    </dgm:pt>
    <dgm:pt modelId="{EEB3E3EC-7596-4F29-88E6-D4F20E0EFB46}" type="pres">
      <dgm:prSet presAssocID="{7E87C011-7762-4FA8-BC27-BA819A577EED}" presName="compNode" presStyleCnt="0"/>
      <dgm:spPr/>
    </dgm:pt>
    <dgm:pt modelId="{1A48332E-C1DD-4A05-80EF-DD50185DAB75}" type="pres">
      <dgm:prSet presAssocID="{7E87C011-7762-4FA8-BC27-BA819A577EED}" presName="iconBgRect" presStyleLbl="bgShp" presStyleIdx="4" presStyleCnt="7"/>
      <dgm:spPr/>
    </dgm:pt>
    <dgm:pt modelId="{87EF4389-6F4C-4DCB-A565-6141AF1661DB}" type="pres">
      <dgm:prSet presAssocID="{7E87C011-7762-4FA8-BC27-BA819A577EED}" presName="iconRect" presStyleLbl="node1" presStyleIdx="4"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Användare"/>
        </a:ext>
      </dgm:extLst>
    </dgm:pt>
    <dgm:pt modelId="{C5EA5FCE-6423-45CD-81BF-2CFC5BCE7F9C}" type="pres">
      <dgm:prSet presAssocID="{7E87C011-7762-4FA8-BC27-BA819A577EED}" presName="spaceRect" presStyleCnt="0"/>
      <dgm:spPr/>
    </dgm:pt>
    <dgm:pt modelId="{25FF7A33-8633-434C-9D77-F95D6F34992B}" type="pres">
      <dgm:prSet presAssocID="{7E87C011-7762-4FA8-BC27-BA819A577EED}" presName="textRect" presStyleLbl="revTx" presStyleIdx="4" presStyleCnt="7">
        <dgm:presLayoutVars>
          <dgm:chMax val="1"/>
          <dgm:chPref val="1"/>
        </dgm:presLayoutVars>
      </dgm:prSet>
      <dgm:spPr/>
    </dgm:pt>
    <dgm:pt modelId="{5430A07F-E1D2-4016-866C-5B46F9059475}" type="pres">
      <dgm:prSet presAssocID="{575B78AF-2D3F-47FD-A6F1-82458B351523}" presName="sibTrans" presStyleLbl="sibTrans2D1" presStyleIdx="0" presStyleCnt="0"/>
      <dgm:spPr/>
    </dgm:pt>
    <dgm:pt modelId="{1EDAB171-A8DF-4EDF-894F-B652818B7C7C}" type="pres">
      <dgm:prSet presAssocID="{75BAE311-0C80-4F2C-9F44-356BC323F5BB}" presName="compNode" presStyleCnt="0"/>
      <dgm:spPr/>
    </dgm:pt>
    <dgm:pt modelId="{8241A261-5D47-4FCB-BE59-A55FBBC55F05}" type="pres">
      <dgm:prSet presAssocID="{75BAE311-0C80-4F2C-9F44-356BC323F5BB}" presName="iconBgRect" presStyleLbl="bgShp" presStyleIdx="5" presStyleCnt="7"/>
      <dgm:spPr/>
    </dgm:pt>
    <dgm:pt modelId="{3EBF84A0-1F6A-4A4D-8333-A61A379E2B20}" type="pres">
      <dgm:prSet presAssocID="{75BAE311-0C80-4F2C-9F44-356BC323F5BB}" presName="iconRect" presStyleLbl="node1" presStyleIdx="5"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Network Diagram"/>
        </a:ext>
      </dgm:extLst>
    </dgm:pt>
    <dgm:pt modelId="{C0BB9C29-1339-49A1-9F20-61D7CCA11EA0}" type="pres">
      <dgm:prSet presAssocID="{75BAE311-0C80-4F2C-9F44-356BC323F5BB}" presName="spaceRect" presStyleCnt="0"/>
      <dgm:spPr/>
    </dgm:pt>
    <dgm:pt modelId="{EAD5CF8A-9075-4F66-9DD9-BFC8E0D73FF3}" type="pres">
      <dgm:prSet presAssocID="{75BAE311-0C80-4F2C-9F44-356BC323F5BB}" presName="textRect" presStyleLbl="revTx" presStyleIdx="5" presStyleCnt="7">
        <dgm:presLayoutVars>
          <dgm:chMax val="1"/>
          <dgm:chPref val="1"/>
        </dgm:presLayoutVars>
      </dgm:prSet>
      <dgm:spPr/>
    </dgm:pt>
    <dgm:pt modelId="{393F3B0A-A18C-4B05-AD09-778CFE70DF01}" type="pres">
      <dgm:prSet presAssocID="{64CCC779-EF23-4FDF-84FE-15E33DB7A18E}" presName="sibTrans" presStyleLbl="sibTrans2D1" presStyleIdx="0" presStyleCnt="0"/>
      <dgm:spPr/>
    </dgm:pt>
    <dgm:pt modelId="{E376A1A6-2A07-4924-8F2C-7068FF4B6585}" type="pres">
      <dgm:prSet presAssocID="{5FC9EAF6-6EA1-4025-975F-9847FDDE29C6}" presName="compNode" presStyleCnt="0"/>
      <dgm:spPr/>
    </dgm:pt>
    <dgm:pt modelId="{C65E4EF6-1CF8-4B25-A3C9-F3385EF9793F}" type="pres">
      <dgm:prSet presAssocID="{5FC9EAF6-6EA1-4025-975F-9847FDDE29C6}" presName="iconBgRect" presStyleLbl="bgShp" presStyleIdx="6" presStyleCnt="7"/>
      <dgm:spPr/>
    </dgm:pt>
    <dgm:pt modelId="{5B9939F0-859A-4E45-827B-A6299BC8F837}" type="pres">
      <dgm:prSet presAssocID="{5FC9EAF6-6EA1-4025-975F-9847FDDE29C6}" presName="iconRect" presStyleLbl="node1" presStyleIdx="6"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Teleskop"/>
        </a:ext>
      </dgm:extLst>
    </dgm:pt>
    <dgm:pt modelId="{40491726-C49F-4C37-BD96-01E1CB75AA25}" type="pres">
      <dgm:prSet presAssocID="{5FC9EAF6-6EA1-4025-975F-9847FDDE29C6}" presName="spaceRect" presStyleCnt="0"/>
      <dgm:spPr/>
    </dgm:pt>
    <dgm:pt modelId="{810168FF-835C-4992-8E3E-0091AC6ADD3A}" type="pres">
      <dgm:prSet presAssocID="{5FC9EAF6-6EA1-4025-975F-9847FDDE29C6}" presName="textRect" presStyleLbl="revTx" presStyleIdx="6" presStyleCnt="7">
        <dgm:presLayoutVars>
          <dgm:chMax val="1"/>
          <dgm:chPref val="1"/>
        </dgm:presLayoutVars>
      </dgm:prSet>
      <dgm:spPr/>
    </dgm:pt>
  </dgm:ptLst>
  <dgm:cxnLst>
    <dgm:cxn modelId="{2D064D0F-8E5A-47A0-A428-033AB2840CBF}" srcId="{6FD92E5B-8C0A-4DCC-9C60-D7772FD39C4E}" destId="{5FC9EAF6-6EA1-4025-975F-9847FDDE29C6}" srcOrd="6" destOrd="0" parTransId="{F3E9463E-7F12-4193-AA34-8CE45C9C61B9}" sibTransId="{7659A1B0-9EDC-43D6-9ED2-446D95D058D7}"/>
    <dgm:cxn modelId="{4C6D2224-3FD3-407A-8669-C3A323004FFE}" srcId="{6FD92E5B-8C0A-4DCC-9C60-D7772FD39C4E}" destId="{BFA36BC7-02BA-450F-88CA-F86FCA58D6D1}" srcOrd="1" destOrd="0" parTransId="{1A8D391C-7068-447B-9617-0E7F4F6AE98F}" sibTransId="{96ED0226-65C2-47C1-9E5D-87CA6CF0F2CA}"/>
    <dgm:cxn modelId="{4EEE473D-8803-4AFB-A9FD-534B9F018834}" srcId="{6FD92E5B-8C0A-4DCC-9C60-D7772FD39C4E}" destId="{8429DD5A-0168-42C1-95D2-F520EA3AB396}" srcOrd="0" destOrd="0" parTransId="{7EFD398B-6919-428F-B5AF-535726A49573}" sibTransId="{85FD7CDA-BBD9-4EED-AF28-3C491EFA303F}"/>
    <dgm:cxn modelId="{184F7F5D-B826-4416-8C87-32141DF4BBB2}" type="presOf" srcId="{B207AEED-F5A3-4AA0-B31B-F8DEB2015604}" destId="{961664CA-FD93-4402-B497-0026AFC9A11B}" srcOrd="0" destOrd="0" presId="urn:microsoft.com/office/officeart/2018/2/layout/IconCircleList"/>
    <dgm:cxn modelId="{292B1041-F7A9-4EEC-9799-2BA032B3E850}" type="presOf" srcId="{8FB308B2-D542-4CE0-B50A-B224430330C3}" destId="{8FB2F6A1-4B74-4992-B43E-5F45475DC847}" srcOrd="0" destOrd="0" presId="urn:microsoft.com/office/officeart/2018/2/layout/IconCircleList"/>
    <dgm:cxn modelId="{49502641-719B-446F-8C21-D75A8C19F186}" srcId="{6FD92E5B-8C0A-4DCC-9C60-D7772FD39C4E}" destId="{75BAE311-0C80-4F2C-9F44-356BC323F5BB}" srcOrd="5" destOrd="0" parTransId="{9211556B-5951-47A7-9AB8-C5C60EDAB8F9}" sibTransId="{64CCC779-EF23-4FDF-84FE-15E33DB7A18E}"/>
    <dgm:cxn modelId="{FDF8D865-FAD9-4CFC-AC2E-6CF9848697AA}" type="presOf" srcId="{96060A56-7EDB-4FCF-864E-EDCCDC16516B}" destId="{B8644D4A-4A43-4CFD-AE78-AED849EF8491}" srcOrd="0" destOrd="0" presId="urn:microsoft.com/office/officeart/2018/2/layout/IconCircleList"/>
    <dgm:cxn modelId="{8402A869-79B4-4F44-B29B-215303719FB0}" type="presOf" srcId="{85FD7CDA-BBD9-4EED-AF28-3C491EFA303F}" destId="{C01BBB73-7967-4EDF-BE12-31F28C8F3145}" srcOrd="0" destOrd="0" presId="urn:microsoft.com/office/officeart/2018/2/layout/IconCircleList"/>
    <dgm:cxn modelId="{9C335C51-A65B-46F4-AEE8-CBF2EDB37C6F}" type="presOf" srcId="{7E87C011-7762-4FA8-BC27-BA819A577EED}" destId="{25FF7A33-8633-434C-9D77-F95D6F34992B}" srcOrd="0" destOrd="0" presId="urn:microsoft.com/office/officeart/2018/2/layout/IconCircleList"/>
    <dgm:cxn modelId="{D16EEE71-CBD6-4E8B-994C-4FAF968536C3}" srcId="{6FD92E5B-8C0A-4DCC-9C60-D7772FD39C4E}" destId="{B207AEED-F5A3-4AA0-B31B-F8DEB2015604}" srcOrd="3" destOrd="0" parTransId="{3FDB9376-056D-4C48-9788-1E6FC3ADCA9A}" sibTransId="{8FB308B2-D542-4CE0-B50A-B224430330C3}"/>
    <dgm:cxn modelId="{92339374-450C-4F46-9ED5-84951D2EB6E5}" srcId="{6FD92E5B-8C0A-4DCC-9C60-D7772FD39C4E}" destId="{7E87C011-7762-4FA8-BC27-BA819A577EED}" srcOrd="4" destOrd="0" parTransId="{9F937B4B-A4A1-4A8C-BAEC-95102A06CCAA}" sibTransId="{575B78AF-2D3F-47FD-A6F1-82458B351523}"/>
    <dgm:cxn modelId="{91E0AD77-1F57-44B1-9E8F-F34795CFCD0F}" type="presOf" srcId="{75BAE311-0C80-4F2C-9F44-356BC323F5BB}" destId="{EAD5CF8A-9075-4F66-9DD9-BFC8E0D73FF3}" srcOrd="0" destOrd="0" presId="urn:microsoft.com/office/officeart/2018/2/layout/IconCircleList"/>
    <dgm:cxn modelId="{CBBFBA7D-4E6F-476C-BCDD-05B311ED253E}" type="presOf" srcId="{96ED0226-65C2-47C1-9E5D-87CA6CF0F2CA}" destId="{CFE193A1-E31E-4BCE-8AA1-86C141390342}" srcOrd="0" destOrd="0" presId="urn:microsoft.com/office/officeart/2018/2/layout/IconCircleList"/>
    <dgm:cxn modelId="{34C4FB83-B00E-4053-BD7C-BCC8BBA8C750}" type="presOf" srcId="{8429DD5A-0168-42C1-95D2-F520EA3AB396}" destId="{2489E909-11BF-46FE-8CFA-0165A102B287}" srcOrd="0" destOrd="0" presId="urn:microsoft.com/office/officeart/2018/2/layout/IconCircleList"/>
    <dgm:cxn modelId="{012FD587-C04A-4AF0-9580-3D49C9E614CC}" type="presOf" srcId="{575B78AF-2D3F-47FD-A6F1-82458B351523}" destId="{5430A07F-E1D2-4016-866C-5B46F9059475}" srcOrd="0" destOrd="0" presId="urn:microsoft.com/office/officeart/2018/2/layout/IconCircleList"/>
    <dgm:cxn modelId="{3F9F7D8E-8FBB-4BA2-AD4F-287D780F596F}" type="presOf" srcId="{1A81B7E4-FD62-4944-AE9B-7B7FF21506C3}" destId="{07D7A141-10B9-4A6D-A6CC-4CA451F5F07B}" srcOrd="0" destOrd="0" presId="urn:microsoft.com/office/officeart/2018/2/layout/IconCircleList"/>
    <dgm:cxn modelId="{56A0FAC6-BFDE-463A-91F4-C129371CE806}" srcId="{6FD92E5B-8C0A-4DCC-9C60-D7772FD39C4E}" destId="{96060A56-7EDB-4FCF-864E-EDCCDC16516B}" srcOrd="2" destOrd="0" parTransId="{45F03828-71DA-4448-87F3-5DA3C3F45AD1}" sibTransId="{1A81B7E4-FD62-4944-AE9B-7B7FF21506C3}"/>
    <dgm:cxn modelId="{7E19FECF-908F-4E7C-A647-915ACFD8812B}" type="presOf" srcId="{BFA36BC7-02BA-450F-88CA-F86FCA58D6D1}" destId="{5846492E-DE7E-4F03-BF41-DA7CC615177D}" srcOrd="0" destOrd="0" presId="urn:microsoft.com/office/officeart/2018/2/layout/IconCircleList"/>
    <dgm:cxn modelId="{7A84FED2-40E4-4292-A4D5-2BC9D82B5727}" type="presOf" srcId="{64CCC779-EF23-4FDF-84FE-15E33DB7A18E}" destId="{393F3B0A-A18C-4B05-AD09-778CFE70DF01}" srcOrd="0" destOrd="0" presId="urn:microsoft.com/office/officeart/2018/2/layout/IconCircleList"/>
    <dgm:cxn modelId="{34F3DCD5-601C-4675-B315-637B3A80A4AC}" type="presOf" srcId="{5FC9EAF6-6EA1-4025-975F-9847FDDE29C6}" destId="{810168FF-835C-4992-8E3E-0091AC6ADD3A}" srcOrd="0" destOrd="0" presId="urn:microsoft.com/office/officeart/2018/2/layout/IconCircleList"/>
    <dgm:cxn modelId="{DFA08CD8-FD46-47C4-B076-BA393D1A1AC3}" type="presOf" srcId="{6FD92E5B-8C0A-4DCC-9C60-D7772FD39C4E}" destId="{64D3EB6F-1147-4AED-B4A6-B3CB46B1464C}" srcOrd="0" destOrd="0" presId="urn:microsoft.com/office/officeart/2018/2/layout/IconCircleList"/>
    <dgm:cxn modelId="{52A0E3DC-6D88-478C-8CC9-35A847EB4E74}" type="presParOf" srcId="{64D3EB6F-1147-4AED-B4A6-B3CB46B1464C}" destId="{DA77E775-7F23-4415-8AAE-CFF9C6428AB9}" srcOrd="0" destOrd="0" presId="urn:microsoft.com/office/officeart/2018/2/layout/IconCircleList"/>
    <dgm:cxn modelId="{7B2CE8A7-3200-4124-AC5A-B3923720F390}" type="presParOf" srcId="{DA77E775-7F23-4415-8AAE-CFF9C6428AB9}" destId="{6E77889F-9522-4093-93B5-A8719CE2BA6A}" srcOrd="0" destOrd="0" presId="urn:microsoft.com/office/officeart/2018/2/layout/IconCircleList"/>
    <dgm:cxn modelId="{18357951-FECA-4D62-82A9-D384D6241D3F}" type="presParOf" srcId="{6E77889F-9522-4093-93B5-A8719CE2BA6A}" destId="{75F7D123-8E0D-404E-A03D-77DCE0D3CBC0}" srcOrd="0" destOrd="0" presId="urn:microsoft.com/office/officeart/2018/2/layout/IconCircleList"/>
    <dgm:cxn modelId="{B869E4D1-045E-4583-BAC6-9A6162BACBD5}" type="presParOf" srcId="{6E77889F-9522-4093-93B5-A8719CE2BA6A}" destId="{4E7F23C9-F7AB-4317-A86B-152C88FC5205}" srcOrd="1" destOrd="0" presId="urn:microsoft.com/office/officeart/2018/2/layout/IconCircleList"/>
    <dgm:cxn modelId="{16051E21-5A1B-4DA4-841E-1B4C34D666FC}" type="presParOf" srcId="{6E77889F-9522-4093-93B5-A8719CE2BA6A}" destId="{6BF936F3-5068-4D22-9C14-ADD78ECC2466}" srcOrd="2" destOrd="0" presId="urn:microsoft.com/office/officeart/2018/2/layout/IconCircleList"/>
    <dgm:cxn modelId="{D177B63B-FCDA-4545-8954-79E145523275}" type="presParOf" srcId="{6E77889F-9522-4093-93B5-A8719CE2BA6A}" destId="{2489E909-11BF-46FE-8CFA-0165A102B287}" srcOrd="3" destOrd="0" presId="urn:microsoft.com/office/officeart/2018/2/layout/IconCircleList"/>
    <dgm:cxn modelId="{E61C9E5F-84BD-4B81-BA7F-705666D72A83}" type="presParOf" srcId="{DA77E775-7F23-4415-8AAE-CFF9C6428AB9}" destId="{C01BBB73-7967-4EDF-BE12-31F28C8F3145}" srcOrd="1" destOrd="0" presId="urn:microsoft.com/office/officeart/2018/2/layout/IconCircleList"/>
    <dgm:cxn modelId="{9B1E1CC8-2964-4795-9C33-45102F132735}" type="presParOf" srcId="{DA77E775-7F23-4415-8AAE-CFF9C6428AB9}" destId="{0F46EDDA-FF13-4CDB-95AA-13ACBE3FAA6F}" srcOrd="2" destOrd="0" presId="urn:microsoft.com/office/officeart/2018/2/layout/IconCircleList"/>
    <dgm:cxn modelId="{E658301A-819F-493C-9B36-4F9D290F972F}" type="presParOf" srcId="{0F46EDDA-FF13-4CDB-95AA-13ACBE3FAA6F}" destId="{775F72CE-8926-44A9-8D66-279A26FBB6F0}" srcOrd="0" destOrd="0" presId="urn:microsoft.com/office/officeart/2018/2/layout/IconCircleList"/>
    <dgm:cxn modelId="{1ABA8AC8-B585-4C14-87FE-AB5A798DA887}" type="presParOf" srcId="{0F46EDDA-FF13-4CDB-95AA-13ACBE3FAA6F}" destId="{448FF27B-636F-4CED-B3E6-0D60F54F0C90}" srcOrd="1" destOrd="0" presId="urn:microsoft.com/office/officeart/2018/2/layout/IconCircleList"/>
    <dgm:cxn modelId="{98C5F9A7-8C1F-4B57-8051-E7F20643DF20}" type="presParOf" srcId="{0F46EDDA-FF13-4CDB-95AA-13ACBE3FAA6F}" destId="{0FCCFB2C-0AAE-4C3F-A559-4F2522B856D6}" srcOrd="2" destOrd="0" presId="urn:microsoft.com/office/officeart/2018/2/layout/IconCircleList"/>
    <dgm:cxn modelId="{E27F8106-189F-40C0-9D78-7D56FE18DD1A}" type="presParOf" srcId="{0F46EDDA-FF13-4CDB-95AA-13ACBE3FAA6F}" destId="{5846492E-DE7E-4F03-BF41-DA7CC615177D}" srcOrd="3" destOrd="0" presId="urn:microsoft.com/office/officeart/2018/2/layout/IconCircleList"/>
    <dgm:cxn modelId="{2996A798-9B0C-4CBA-8B91-835835A5B560}" type="presParOf" srcId="{DA77E775-7F23-4415-8AAE-CFF9C6428AB9}" destId="{CFE193A1-E31E-4BCE-8AA1-86C141390342}" srcOrd="3" destOrd="0" presId="urn:microsoft.com/office/officeart/2018/2/layout/IconCircleList"/>
    <dgm:cxn modelId="{CC650EB0-2AFC-4898-9401-B685ACB33E87}" type="presParOf" srcId="{DA77E775-7F23-4415-8AAE-CFF9C6428AB9}" destId="{3C71A516-E641-41E7-8416-A9E330C06C6C}" srcOrd="4" destOrd="0" presId="urn:microsoft.com/office/officeart/2018/2/layout/IconCircleList"/>
    <dgm:cxn modelId="{8B97D182-7BD7-4255-A0B0-EEF5F7B5BCFC}" type="presParOf" srcId="{3C71A516-E641-41E7-8416-A9E330C06C6C}" destId="{22C0F92E-1593-4B5E-9D5E-F09014264C9D}" srcOrd="0" destOrd="0" presId="urn:microsoft.com/office/officeart/2018/2/layout/IconCircleList"/>
    <dgm:cxn modelId="{64997161-9573-4639-91AD-6240C86D652E}" type="presParOf" srcId="{3C71A516-E641-41E7-8416-A9E330C06C6C}" destId="{A9780293-2F12-4258-BBD5-88BDE8BC2AC3}" srcOrd="1" destOrd="0" presId="urn:microsoft.com/office/officeart/2018/2/layout/IconCircleList"/>
    <dgm:cxn modelId="{4FBAB663-1A57-4C8E-BAAE-8CD047911ED8}" type="presParOf" srcId="{3C71A516-E641-41E7-8416-A9E330C06C6C}" destId="{4C894A7A-0752-4D48-B34E-6B5460D9D1D0}" srcOrd="2" destOrd="0" presId="urn:microsoft.com/office/officeart/2018/2/layout/IconCircleList"/>
    <dgm:cxn modelId="{3C2FDD95-FAED-4A7D-B955-7173C5BDC873}" type="presParOf" srcId="{3C71A516-E641-41E7-8416-A9E330C06C6C}" destId="{B8644D4A-4A43-4CFD-AE78-AED849EF8491}" srcOrd="3" destOrd="0" presId="urn:microsoft.com/office/officeart/2018/2/layout/IconCircleList"/>
    <dgm:cxn modelId="{1D87CC96-9C20-4520-A10F-D698AD664270}" type="presParOf" srcId="{DA77E775-7F23-4415-8AAE-CFF9C6428AB9}" destId="{07D7A141-10B9-4A6D-A6CC-4CA451F5F07B}" srcOrd="5" destOrd="0" presId="urn:microsoft.com/office/officeart/2018/2/layout/IconCircleList"/>
    <dgm:cxn modelId="{034B6B64-566E-4AE0-B62C-04B448A3E247}" type="presParOf" srcId="{DA77E775-7F23-4415-8AAE-CFF9C6428AB9}" destId="{D1C723EE-D47C-4AD5-8A72-119D951CD0C5}" srcOrd="6" destOrd="0" presId="urn:microsoft.com/office/officeart/2018/2/layout/IconCircleList"/>
    <dgm:cxn modelId="{807B44F6-105A-48F9-9AF5-31B180B25EBB}" type="presParOf" srcId="{D1C723EE-D47C-4AD5-8A72-119D951CD0C5}" destId="{3B5BCFCE-FD32-42D5-8318-7142F4C3E007}" srcOrd="0" destOrd="0" presId="urn:microsoft.com/office/officeart/2018/2/layout/IconCircleList"/>
    <dgm:cxn modelId="{907BA507-7845-491F-AE6B-03E2C378713E}" type="presParOf" srcId="{D1C723EE-D47C-4AD5-8A72-119D951CD0C5}" destId="{3D945B3F-1BC5-4724-993F-AF03E9F62782}" srcOrd="1" destOrd="0" presId="urn:microsoft.com/office/officeart/2018/2/layout/IconCircleList"/>
    <dgm:cxn modelId="{03A36CFB-18CF-4DE2-A1CC-26868C713F0D}" type="presParOf" srcId="{D1C723EE-D47C-4AD5-8A72-119D951CD0C5}" destId="{159436CA-0DE2-42D7-8515-879D443777BD}" srcOrd="2" destOrd="0" presId="urn:microsoft.com/office/officeart/2018/2/layout/IconCircleList"/>
    <dgm:cxn modelId="{8DFEFD16-F06C-4BB7-BD90-A3E6C4030694}" type="presParOf" srcId="{D1C723EE-D47C-4AD5-8A72-119D951CD0C5}" destId="{961664CA-FD93-4402-B497-0026AFC9A11B}" srcOrd="3" destOrd="0" presId="urn:microsoft.com/office/officeart/2018/2/layout/IconCircleList"/>
    <dgm:cxn modelId="{CEA8BD54-29DF-4A14-9E03-01EA3B3FE912}" type="presParOf" srcId="{DA77E775-7F23-4415-8AAE-CFF9C6428AB9}" destId="{8FB2F6A1-4B74-4992-B43E-5F45475DC847}" srcOrd="7" destOrd="0" presId="urn:microsoft.com/office/officeart/2018/2/layout/IconCircleList"/>
    <dgm:cxn modelId="{38D2B4DA-8FF5-42AD-9141-B36DD2E14875}" type="presParOf" srcId="{DA77E775-7F23-4415-8AAE-CFF9C6428AB9}" destId="{EEB3E3EC-7596-4F29-88E6-D4F20E0EFB46}" srcOrd="8" destOrd="0" presId="urn:microsoft.com/office/officeart/2018/2/layout/IconCircleList"/>
    <dgm:cxn modelId="{1C11CF53-FA8C-4EBD-862F-A37DD30F1814}" type="presParOf" srcId="{EEB3E3EC-7596-4F29-88E6-D4F20E0EFB46}" destId="{1A48332E-C1DD-4A05-80EF-DD50185DAB75}" srcOrd="0" destOrd="0" presId="urn:microsoft.com/office/officeart/2018/2/layout/IconCircleList"/>
    <dgm:cxn modelId="{4C85CF42-93E3-4A90-ABBB-808A94E8F698}" type="presParOf" srcId="{EEB3E3EC-7596-4F29-88E6-D4F20E0EFB46}" destId="{87EF4389-6F4C-4DCB-A565-6141AF1661DB}" srcOrd="1" destOrd="0" presId="urn:microsoft.com/office/officeart/2018/2/layout/IconCircleList"/>
    <dgm:cxn modelId="{E77B1D4A-E4F2-49AD-941E-CD3DA5EAC616}" type="presParOf" srcId="{EEB3E3EC-7596-4F29-88E6-D4F20E0EFB46}" destId="{C5EA5FCE-6423-45CD-81BF-2CFC5BCE7F9C}" srcOrd="2" destOrd="0" presId="urn:microsoft.com/office/officeart/2018/2/layout/IconCircleList"/>
    <dgm:cxn modelId="{50839D65-41C0-4D37-B86D-841F2CBDC002}" type="presParOf" srcId="{EEB3E3EC-7596-4F29-88E6-D4F20E0EFB46}" destId="{25FF7A33-8633-434C-9D77-F95D6F34992B}" srcOrd="3" destOrd="0" presId="urn:microsoft.com/office/officeart/2018/2/layout/IconCircleList"/>
    <dgm:cxn modelId="{B9B4B91E-C754-44A9-91D4-43AC1DC4F8D8}" type="presParOf" srcId="{DA77E775-7F23-4415-8AAE-CFF9C6428AB9}" destId="{5430A07F-E1D2-4016-866C-5B46F9059475}" srcOrd="9" destOrd="0" presId="urn:microsoft.com/office/officeart/2018/2/layout/IconCircleList"/>
    <dgm:cxn modelId="{4E08E371-2CAF-4A56-8AE8-E7C41DEE65A2}" type="presParOf" srcId="{DA77E775-7F23-4415-8AAE-CFF9C6428AB9}" destId="{1EDAB171-A8DF-4EDF-894F-B652818B7C7C}" srcOrd="10" destOrd="0" presId="urn:microsoft.com/office/officeart/2018/2/layout/IconCircleList"/>
    <dgm:cxn modelId="{EE546B82-1C51-4C78-AC3C-59FD6A056154}" type="presParOf" srcId="{1EDAB171-A8DF-4EDF-894F-B652818B7C7C}" destId="{8241A261-5D47-4FCB-BE59-A55FBBC55F05}" srcOrd="0" destOrd="0" presId="urn:microsoft.com/office/officeart/2018/2/layout/IconCircleList"/>
    <dgm:cxn modelId="{FD06C53C-6E70-4A5C-8A3B-19CDE3820757}" type="presParOf" srcId="{1EDAB171-A8DF-4EDF-894F-B652818B7C7C}" destId="{3EBF84A0-1F6A-4A4D-8333-A61A379E2B20}" srcOrd="1" destOrd="0" presId="urn:microsoft.com/office/officeart/2018/2/layout/IconCircleList"/>
    <dgm:cxn modelId="{C289D901-D73B-4C68-841A-D9C359CC2EC5}" type="presParOf" srcId="{1EDAB171-A8DF-4EDF-894F-B652818B7C7C}" destId="{C0BB9C29-1339-49A1-9F20-61D7CCA11EA0}" srcOrd="2" destOrd="0" presId="urn:microsoft.com/office/officeart/2018/2/layout/IconCircleList"/>
    <dgm:cxn modelId="{29F9C947-F999-4742-B63A-1DF47B2BC9DA}" type="presParOf" srcId="{1EDAB171-A8DF-4EDF-894F-B652818B7C7C}" destId="{EAD5CF8A-9075-4F66-9DD9-BFC8E0D73FF3}" srcOrd="3" destOrd="0" presId="urn:microsoft.com/office/officeart/2018/2/layout/IconCircleList"/>
    <dgm:cxn modelId="{64CE3163-69C4-49E7-AA66-4F6798DBAEA2}" type="presParOf" srcId="{DA77E775-7F23-4415-8AAE-CFF9C6428AB9}" destId="{393F3B0A-A18C-4B05-AD09-778CFE70DF01}" srcOrd="11" destOrd="0" presId="urn:microsoft.com/office/officeart/2018/2/layout/IconCircleList"/>
    <dgm:cxn modelId="{328180EB-7E1C-4175-9A1F-8F610484943D}" type="presParOf" srcId="{DA77E775-7F23-4415-8AAE-CFF9C6428AB9}" destId="{E376A1A6-2A07-4924-8F2C-7068FF4B6585}" srcOrd="12" destOrd="0" presId="urn:microsoft.com/office/officeart/2018/2/layout/IconCircleList"/>
    <dgm:cxn modelId="{4FFD66C0-E5A2-4E35-87AF-4F9357FBC532}" type="presParOf" srcId="{E376A1A6-2A07-4924-8F2C-7068FF4B6585}" destId="{C65E4EF6-1CF8-4B25-A3C9-F3385EF9793F}" srcOrd="0" destOrd="0" presId="urn:microsoft.com/office/officeart/2018/2/layout/IconCircleList"/>
    <dgm:cxn modelId="{C63D5911-839F-454D-A9D4-556C553B09F6}" type="presParOf" srcId="{E376A1A6-2A07-4924-8F2C-7068FF4B6585}" destId="{5B9939F0-859A-4E45-827B-A6299BC8F837}" srcOrd="1" destOrd="0" presId="urn:microsoft.com/office/officeart/2018/2/layout/IconCircleList"/>
    <dgm:cxn modelId="{D4B7B2FD-0417-4A56-8209-815831A12BBF}" type="presParOf" srcId="{E376A1A6-2A07-4924-8F2C-7068FF4B6585}" destId="{40491726-C49F-4C37-BD96-01E1CB75AA25}" srcOrd="2" destOrd="0" presId="urn:microsoft.com/office/officeart/2018/2/layout/IconCircleList"/>
    <dgm:cxn modelId="{250BCB5A-4A2B-4129-B5EA-E9EC7B1C5942}" type="presParOf" srcId="{E376A1A6-2A07-4924-8F2C-7068FF4B6585}" destId="{810168FF-835C-4992-8E3E-0091AC6ADD3A}"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F7D123-8E0D-404E-A03D-77DCE0D3CBC0}">
      <dsp:nvSpPr>
        <dsp:cNvPr id="0" name=""/>
        <dsp:cNvSpPr/>
      </dsp:nvSpPr>
      <dsp:spPr>
        <a:xfrm>
          <a:off x="205509" y="16114"/>
          <a:ext cx="911674" cy="911674"/>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7F23C9-F7AB-4317-A86B-152C88FC5205}">
      <dsp:nvSpPr>
        <dsp:cNvPr id="0" name=""/>
        <dsp:cNvSpPr/>
      </dsp:nvSpPr>
      <dsp:spPr>
        <a:xfrm>
          <a:off x="396960" y="207566"/>
          <a:ext cx="528770" cy="52877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489E909-11BF-46FE-8CFA-0165A102B287}">
      <dsp:nvSpPr>
        <dsp:cNvPr id="0" name=""/>
        <dsp:cNvSpPr/>
      </dsp:nvSpPr>
      <dsp:spPr>
        <a:xfrm>
          <a:off x="1312541" y="16114"/>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100000"/>
            </a:lnSpc>
            <a:spcBef>
              <a:spcPct val="0"/>
            </a:spcBef>
            <a:spcAft>
              <a:spcPct val="35000"/>
            </a:spcAft>
            <a:buNone/>
          </a:pPr>
          <a:r>
            <a:rPr lang="en-US" sz="1500" kern="1200"/>
            <a:t>Cupspel där alla spelar lika många matcher (6 stycken)</a:t>
          </a:r>
        </a:p>
      </dsp:txBody>
      <dsp:txXfrm>
        <a:off x="1312541" y="16114"/>
        <a:ext cx="2148945" cy="911674"/>
      </dsp:txXfrm>
    </dsp:sp>
    <dsp:sp modelId="{775F72CE-8926-44A9-8D66-279A26FBB6F0}">
      <dsp:nvSpPr>
        <dsp:cNvPr id="0" name=""/>
        <dsp:cNvSpPr/>
      </dsp:nvSpPr>
      <dsp:spPr>
        <a:xfrm>
          <a:off x="3835925" y="16114"/>
          <a:ext cx="911674" cy="911674"/>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48FF27B-636F-4CED-B3E6-0D60F54F0C90}">
      <dsp:nvSpPr>
        <dsp:cNvPr id="0" name=""/>
        <dsp:cNvSpPr/>
      </dsp:nvSpPr>
      <dsp:spPr>
        <a:xfrm>
          <a:off x="4027376" y="207566"/>
          <a:ext cx="528770" cy="52877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846492E-DE7E-4F03-BF41-DA7CC615177D}">
      <dsp:nvSpPr>
        <dsp:cNvPr id="0" name=""/>
        <dsp:cNvSpPr/>
      </dsp:nvSpPr>
      <dsp:spPr>
        <a:xfrm>
          <a:off x="4942957" y="16114"/>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100000"/>
            </a:lnSpc>
            <a:spcBef>
              <a:spcPct val="0"/>
            </a:spcBef>
            <a:spcAft>
              <a:spcPct val="35000"/>
            </a:spcAft>
            <a:buNone/>
          </a:pPr>
          <a:r>
            <a:rPr lang="en-US" sz="1500" kern="1200"/>
            <a:t>Spelschema lottas vecka 25.</a:t>
          </a:r>
        </a:p>
      </dsp:txBody>
      <dsp:txXfrm>
        <a:off x="4942957" y="16114"/>
        <a:ext cx="2148945" cy="911674"/>
      </dsp:txXfrm>
    </dsp:sp>
    <dsp:sp modelId="{22C0F92E-1593-4B5E-9D5E-F09014264C9D}">
      <dsp:nvSpPr>
        <dsp:cNvPr id="0" name=""/>
        <dsp:cNvSpPr/>
      </dsp:nvSpPr>
      <dsp:spPr>
        <a:xfrm>
          <a:off x="7466341" y="16114"/>
          <a:ext cx="911674" cy="911674"/>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9780293-2F12-4258-BBD5-88BDE8BC2AC3}">
      <dsp:nvSpPr>
        <dsp:cNvPr id="0" name=""/>
        <dsp:cNvSpPr/>
      </dsp:nvSpPr>
      <dsp:spPr>
        <a:xfrm>
          <a:off x="7657792" y="207566"/>
          <a:ext cx="528770" cy="52877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8644D4A-4A43-4CFD-AE78-AED849EF8491}">
      <dsp:nvSpPr>
        <dsp:cNvPr id="0" name=""/>
        <dsp:cNvSpPr/>
      </dsp:nvSpPr>
      <dsp:spPr>
        <a:xfrm>
          <a:off x="8573374" y="16114"/>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100000"/>
            </a:lnSpc>
            <a:spcBef>
              <a:spcPct val="0"/>
            </a:spcBef>
            <a:spcAft>
              <a:spcPct val="35000"/>
            </a:spcAft>
            <a:buNone/>
          </a:pPr>
          <a:r>
            <a:rPr lang="en-US" sz="1500" kern="1200"/>
            <a:t>Alla lag spelar två matcher per dag.</a:t>
          </a:r>
        </a:p>
      </dsp:txBody>
      <dsp:txXfrm>
        <a:off x="8573374" y="16114"/>
        <a:ext cx="2148945" cy="911674"/>
      </dsp:txXfrm>
    </dsp:sp>
    <dsp:sp modelId="{3B5BCFCE-FD32-42D5-8318-7142F4C3E007}">
      <dsp:nvSpPr>
        <dsp:cNvPr id="0" name=""/>
        <dsp:cNvSpPr/>
      </dsp:nvSpPr>
      <dsp:spPr>
        <a:xfrm>
          <a:off x="205509" y="1640565"/>
          <a:ext cx="911674" cy="911674"/>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D945B3F-1BC5-4724-993F-AF03E9F62782}">
      <dsp:nvSpPr>
        <dsp:cNvPr id="0" name=""/>
        <dsp:cNvSpPr/>
      </dsp:nvSpPr>
      <dsp:spPr>
        <a:xfrm>
          <a:off x="396960" y="1832017"/>
          <a:ext cx="528770" cy="52877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61664CA-FD93-4402-B497-0026AFC9A11B}">
      <dsp:nvSpPr>
        <dsp:cNvPr id="0" name=""/>
        <dsp:cNvSpPr/>
      </dsp:nvSpPr>
      <dsp:spPr>
        <a:xfrm>
          <a:off x="1312541" y="1640565"/>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100000"/>
            </a:lnSpc>
            <a:spcBef>
              <a:spcPct val="0"/>
            </a:spcBef>
            <a:spcAft>
              <a:spcPct val="35000"/>
            </a:spcAft>
            <a:buNone/>
          </a:pPr>
          <a:r>
            <a:rPr lang="en-US" sz="1500" kern="1200"/>
            <a:t>Matchtid: 2 x 20 min.</a:t>
          </a:r>
        </a:p>
      </dsp:txBody>
      <dsp:txXfrm>
        <a:off x="1312541" y="1640565"/>
        <a:ext cx="2148945" cy="911674"/>
      </dsp:txXfrm>
    </dsp:sp>
    <dsp:sp modelId="{1A48332E-C1DD-4A05-80EF-DD50185DAB75}">
      <dsp:nvSpPr>
        <dsp:cNvPr id="0" name=""/>
        <dsp:cNvSpPr/>
      </dsp:nvSpPr>
      <dsp:spPr>
        <a:xfrm>
          <a:off x="3835925" y="1640565"/>
          <a:ext cx="911674" cy="911674"/>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7EF4389-6F4C-4DCB-A565-6141AF1661DB}">
      <dsp:nvSpPr>
        <dsp:cNvPr id="0" name=""/>
        <dsp:cNvSpPr/>
      </dsp:nvSpPr>
      <dsp:spPr>
        <a:xfrm>
          <a:off x="4027376" y="1832017"/>
          <a:ext cx="528770" cy="52877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5FF7A33-8633-434C-9D77-F95D6F34992B}">
      <dsp:nvSpPr>
        <dsp:cNvPr id="0" name=""/>
        <dsp:cNvSpPr/>
      </dsp:nvSpPr>
      <dsp:spPr>
        <a:xfrm>
          <a:off x="4942957" y="1640565"/>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100000"/>
            </a:lnSpc>
            <a:spcBef>
              <a:spcPct val="0"/>
            </a:spcBef>
            <a:spcAft>
              <a:spcPct val="35000"/>
            </a:spcAft>
            <a:buNone/>
          </a:pPr>
          <a:r>
            <a:rPr lang="en-US" sz="1500" kern="1200"/>
            <a:t>Varje lag får använda obegränsat antal spelare och max 3 ledare.</a:t>
          </a:r>
        </a:p>
      </dsp:txBody>
      <dsp:txXfrm>
        <a:off x="4942957" y="1640565"/>
        <a:ext cx="2148945" cy="911674"/>
      </dsp:txXfrm>
    </dsp:sp>
    <dsp:sp modelId="{8241A261-5D47-4FCB-BE59-A55FBBC55F05}">
      <dsp:nvSpPr>
        <dsp:cNvPr id="0" name=""/>
        <dsp:cNvSpPr/>
      </dsp:nvSpPr>
      <dsp:spPr>
        <a:xfrm>
          <a:off x="7466341" y="1640565"/>
          <a:ext cx="911674" cy="911674"/>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EBF84A0-1F6A-4A4D-8333-A61A379E2B20}">
      <dsp:nvSpPr>
        <dsp:cNvPr id="0" name=""/>
        <dsp:cNvSpPr/>
      </dsp:nvSpPr>
      <dsp:spPr>
        <a:xfrm>
          <a:off x="7657792" y="1832017"/>
          <a:ext cx="528770" cy="52877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AD5CF8A-9075-4F66-9DD9-BFC8E0D73FF3}">
      <dsp:nvSpPr>
        <dsp:cNvPr id="0" name=""/>
        <dsp:cNvSpPr/>
      </dsp:nvSpPr>
      <dsp:spPr>
        <a:xfrm>
          <a:off x="8573374" y="1640565"/>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100000"/>
            </a:lnSpc>
            <a:spcBef>
              <a:spcPct val="0"/>
            </a:spcBef>
            <a:spcAft>
              <a:spcPct val="35000"/>
            </a:spcAft>
            <a:buNone/>
          </a:pPr>
          <a:r>
            <a:rPr lang="en-US" sz="1500" kern="1200"/>
            <a:t>Småland FF:s regler för ungdomsfotboll gäller.</a:t>
          </a:r>
        </a:p>
      </dsp:txBody>
      <dsp:txXfrm>
        <a:off x="8573374" y="1640565"/>
        <a:ext cx="2148945" cy="911674"/>
      </dsp:txXfrm>
    </dsp:sp>
    <dsp:sp modelId="{C65E4EF6-1CF8-4B25-A3C9-F3385EF9793F}">
      <dsp:nvSpPr>
        <dsp:cNvPr id="0" name=""/>
        <dsp:cNvSpPr/>
      </dsp:nvSpPr>
      <dsp:spPr>
        <a:xfrm>
          <a:off x="205509" y="3265016"/>
          <a:ext cx="911674" cy="911674"/>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B9939F0-859A-4E45-827B-A6299BC8F837}">
      <dsp:nvSpPr>
        <dsp:cNvPr id="0" name=""/>
        <dsp:cNvSpPr/>
      </dsp:nvSpPr>
      <dsp:spPr>
        <a:xfrm>
          <a:off x="396960" y="3456467"/>
          <a:ext cx="528770" cy="52877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10168FF-835C-4992-8E3E-0091AC6ADD3A}">
      <dsp:nvSpPr>
        <dsp:cNvPr id="0" name=""/>
        <dsp:cNvSpPr/>
      </dsp:nvSpPr>
      <dsp:spPr>
        <a:xfrm>
          <a:off x="1312541" y="3265016"/>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100000"/>
            </a:lnSpc>
            <a:spcBef>
              <a:spcPct val="0"/>
            </a:spcBef>
            <a:spcAft>
              <a:spcPct val="35000"/>
            </a:spcAft>
            <a:buNone/>
          </a:pPr>
          <a:r>
            <a:rPr lang="en-US" sz="1500" kern="1200"/>
            <a:t>Matcherna spelas på både naturgräs och konstgräs.</a:t>
          </a:r>
        </a:p>
      </dsp:txBody>
      <dsp:txXfrm>
        <a:off x="1312541" y="3265016"/>
        <a:ext cx="2148945" cy="911674"/>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008106-5CC9-80FE-C59F-EBB75E5160EE}"/>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56B68F37-C74B-4D56-9040-0E803334BC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312ADB0A-969E-54E3-B58C-1453DC32FF2C}"/>
              </a:ext>
            </a:extLst>
          </p:cNvPr>
          <p:cNvSpPr>
            <a:spLocks noGrp="1"/>
          </p:cNvSpPr>
          <p:nvPr>
            <p:ph type="dt" sz="half" idx="10"/>
          </p:nvPr>
        </p:nvSpPr>
        <p:spPr/>
        <p:txBody>
          <a:bodyPr/>
          <a:lstStyle/>
          <a:p>
            <a:fld id="{16018163-EA1E-43CD-9542-C042171DD372}" type="datetimeFigureOut">
              <a:rPr lang="sv-SE" smtClean="0"/>
              <a:t>2026-05-31</a:t>
            </a:fld>
            <a:endParaRPr lang="sv-SE"/>
          </a:p>
        </p:txBody>
      </p:sp>
      <p:sp>
        <p:nvSpPr>
          <p:cNvPr id="5" name="Platshållare för sidfot 4">
            <a:extLst>
              <a:ext uri="{FF2B5EF4-FFF2-40B4-BE49-F238E27FC236}">
                <a16:creationId xmlns:a16="http://schemas.microsoft.com/office/drawing/2014/main" id="{D5718A5C-9A99-8BBB-630B-2697BA1B913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44751C7-766E-5BD0-C8AC-EFC67E34D872}"/>
              </a:ext>
            </a:extLst>
          </p:cNvPr>
          <p:cNvSpPr>
            <a:spLocks noGrp="1"/>
          </p:cNvSpPr>
          <p:nvPr>
            <p:ph type="sldNum" sz="quarter" idx="12"/>
          </p:nvPr>
        </p:nvSpPr>
        <p:spPr/>
        <p:txBody>
          <a:bodyPr/>
          <a:lstStyle/>
          <a:p>
            <a:fld id="{12AAC587-B0C2-4E94-9BB9-FCCD6E7CC920}" type="slidenum">
              <a:rPr lang="sv-SE" smtClean="0"/>
              <a:t>‹#›</a:t>
            </a:fld>
            <a:endParaRPr lang="sv-SE"/>
          </a:p>
        </p:txBody>
      </p:sp>
    </p:spTree>
    <p:extLst>
      <p:ext uri="{BB962C8B-B14F-4D97-AF65-F5344CB8AC3E}">
        <p14:creationId xmlns:p14="http://schemas.microsoft.com/office/powerpoint/2010/main" val="3507464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9431F7-75BD-492C-F6AB-F3A40013C27F}"/>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07133CC6-CEAF-19D7-D3C1-13C75D895D7B}"/>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F605F31-312F-070E-67C1-F67E5B8E510A}"/>
              </a:ext>
            </a:extLst>
          </p:cNvPr>
          <p:cNvSpPr>
            <a:spLocks noGrp="1"/>
          </p:cNvSpPr>
          <p:nvPr>
            <p:ph type="dt" sz="half" idx="10"/>
          </p:nvPr>
        </p:nvSpPr>
        <p:spPr/>
        <p:txBody>
          <a:bodyPr/>
          <a:lstStyle/>
          <a:p>
            <a:fld id="{16018163-EA1E-43CD-9542-C042171DD372}" type="datetimeFigureOut">
              <a:rPr lang="sv-SE" smtClean="0"/>
              <a:t>2026-05-31</a:t>
            </a:fld>
            <a:endParaRPr lang="sv-SE"/>
          </a:p>
        </p:txBody>
      </p:sp>
      <p:sp>
        <p:nvSpPr>
          <p:cNvPr id="5" name="Platshållare för sidfot 4">
            <a:extLst>
              <a:ext uri="{FF2B5EF4-FFF2-40B4-BE49-F238E27FC236}">
                <a16:creationId xmlns:a16="http://schemas.microsoft.com/office/drawing/2014/main" id="{8B4344C3-95BC-4215-B25D-B33136D0E7E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DA67237-AD95-77E6-BF06-04DBDCAEDEC2}"/>
              </a:ext>
            </a:extLst>
          </p:cNvPr>
          <p:cNvSpPr>
            <a:spLocks noGrp="1"/>
          </p:cNvSpPr>
          <p:nvPr>
            <p:ph type="sldNum" sz="quarter" idx="12"/>
          </p:nvPr>
        </p:nvSpPr>
        <p:spPr/>
        <p:txBody>
          <a:bodyPr/>
          <a:lstStyle/>
          <a:p>
            <a:fld id="{12AAC587-B0C2-4E94-9BB9-FCCD6E7CC920}" type="slidenum">
              <a:rPr lang="sv-SE" smtClean="0"/>
              <a:t>‹#›</a:t>
            </a:fld>
            <a:endParaRPr lang="sv-SE"/>
          </a:p>
        </p:txBody>
      </p:sp>
    </p:spTree>
    <p:extLst>
      <p:ext uri="{BB962C8B-B14F-4D97-AF65-F5344CB8AC3E}">
        <p14:creationId xmlns:p14="http://schemas.microsoft.com/office/powerpoint/2010/main" val="161708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D041DD25-C910-551B-56BC-1293EE46FBC6}"/>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3544E2E-16CA-E2E6-8AB9-4305F26301EC}"/>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13EB7F5-2895-F9A6-8245-E7FB2FB470B0}"/>
              </a:ext>
            </a:extLst>
          </p:cNvPr>
          <p:cNvSpPr>
            <a:spLocks noGrp="1"/>
          </p:cNvSpPr>
          <p:nvPr>
            <p:ph type="dt" sz="half" idx="10"/>
          </p:nvPr>
        </p:nvSpPr>
        <p:spPr/>
        <p:txBody>
          <a:bodyPr/>
          <a:lstStyle/>
          <a:p>
            <a:fld id="{16018163-EA1E-43CD-9542-C042171DD372}" type="datetimeFigureOut">
              <a:rPr lang="sv-SE" smtClean="0"/>
              <a:t>2026-05-31</a:t>
            </a:fld>
            <a:endParaRPr lang="sv-SE"/>
          </a:p>
        </p:txBody>
      </p:sp>
      <p:sp>
        <p:nvSpPr>
          <p:cNvPr id="5" name="Platshållare för sidfot 4">
            <a:extLst>
              <a:ext uri="{FF2B5EF4-FFF2-40B4-BE49-F238E27FC236}">
                <a16:creationId xmlns:a16="http://schemas.microsoft.com/office/drawing/2014/main" id="{6116CC37-DEF2-0428-3E84-407A2DDC51E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F9B37A9-1C27-C741-265D-67B9C1E99894}"/>
              </a:ext>
            </a:extLst>
          </p:cNvPr>
          <p:cNvSpPr>
            <a:spLocks noGrp="1"/>
          </p:cNvSpPr>
          <p:nvPr>
            <p:ph type="sldNum" sz="quarter" idx="12"/>
          </p:nvPr>
        </p:nvSpPr>
        <p:spPr/>
        <p:txBody>
          <a:bodyPr/>
          <a:lstStyle/>
          <a:p>
            <a:fld id="{12AAC587-B0C2-4E94-9BB9-FCCD6E7CC920}" type="slidenum">
              <a:rPr lang="sv-SE" smtClean="0"/>
              <a:t>‹#›</a:t>
            </a:fld>
            <a:endParaRPr lang="sv-SE"/>
          </a:p>
        </p:txBody>
      </p:sp>
    </p:spTree>
    <p:extLst>
      <p:ext uri="{BB962C8B-B14F-4D97-AF65-F5344CB8AC3E}">
        <p14:creationId xmlns:p14="http://schemas.microsoft.com/office/powerpoint/2010/main" val="1881400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6A0F8F6-4715-15DB-8CC7-69B0058C79DF}"/>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9DFAEA2-529D-4A41-F3FA-AB635F4EF057}"/>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EF4E0AB-00A4-D6B7-7BE6-B0CC342B5380}"/>
              </a:ext>
            </a:extLst>
          </p:cNvPr>
          <p:cNvSpPr>
            <a:spLocks noGrp="1"/>
          </p:cNvSpPr>
          <p:nvPr>
            <p:ph type="dt" sz="half" idx="10"/>
          </p:nvPr>
        </p:nvSpPr>
        <p:spPr/>
        <p:txBody>
          <a:bodyPr/>
          <a:lstStyle/>
          <a:p>
            <a:fld id="{16018163-EA1E-43CD-9542-C042171DD372}" type="datetimeFigureOut">
              <a:rPr lang="sv-SE" smtClean="0"/>
              <a:t>2026-05-31</a:t>
            </a:fld>
            <a:endParaRPr lang="sv-SE"/>
          </a:p>
        </p:txBody>
      </p:sp>
      <p:sp>
        <p:nvSpPr>
          <p:cNvPr id="5" name="Platshållare för sidfot 4">
            <a:extLst>
              <a:ext uri="{FF2B5EF4-FFF2-40B4-BE49-F238E27FC236}">
                <a16:creationId xmlns:a16="http://schemas.microsoft.com/office/drawing/2014/main" id="{5CFF1F23-A063-B5C6-C984-DA239B8BBCA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C95D507-0C7A-4207-1BAC-76BB53719553}"/>
              </a:ext>
            </a:extLst>
          </p:cNvPr>
          <p:cNvSpPr>
            <a:spLocks noGrp="1"/>
          </p:cNvSpPr>
          <p:nvPr>
            <p:ph type="sldNum" sz="quarter" idx="12"/>
          </p:nvPr>
        </p:nvSpPr>
        <p:spPr/>
        <p:txBody>
          <a:bodyPr/>
          <a:lstStyle/>
          <a:p>
            <a:fld id="{12AAC587-B0C2-4E94-9BB9-FCCD6E7CC920}" type="slidenum">
              <a:rPr lang="sv-SE" smtClean="0"/>
              <a:t>‹#›</a:t>
            </a:fld>
            <a:endParaRPr lang="sv-SE"/>
          </a:p>
        </p:txBody>
      </p:sp>
    </p:spTree>
    <p:extLst>
      <p:ext uri="{BB962C8B-B14F-4D97-AF65-F5344CB8AC3E}">
        <p14:creationId xmlns:p14="http://schemas.microsoft.com/office/powerpoint/2010/main" val="3796290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A198A27-7B8F-53B2-4733-403D7771E528}"/>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7DD8BFB4-9347-E0EF-E911-18DA5A39D0A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689B9D80-0718-CD5D-1902-53E0B16C9E32}"/>
              </a:ext>
            </a:extLst>
          </p:cNvPr>
          <p:cNvSpPr>
            <a:spLocks noGrp="1"/>
          </p:cNvSpPr>
          <p:nvPr>
            <p:ph type="dt" sz="half" idx="10"/>
          </p:nvPr>
        </p:nvSpPr>
        <p:spPr/>
        <p:txBody>
          <a:bodyPr/>
          <a:lstStyle/>
          <a:p>
            <a:fld id="{16018163-EA1E-43CD-9542-C042171DD372}" type="datetimeFigureOut">
              <a:rPr lang="sv-SE" smtClean="0"/>
              <a:t>2026-05-31</a:t>
            </a:fld>
            <a:endParaRPr lang="sv-SE"/>
          </a:p>
        </p:txBody>
      </p:sp>
      <p:sp>
        <p:nvSpPr>
          <p:cNvPr id="5" name="Platshållare för sidfot 4">
            <a:extLst>
              <a:ext uri="{FF2B5EF4-FFF2-40B4-BE49-F238E27FC236}">
                <a16:creationId xmlns:a16="http://schemas.microsoft.com/office/drawing/2014/main" id="{69FBA6E7-AD32-4B23-75BA-0D60C8600CE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7642C11-C4CB-063C-9342-E2A6B8CC70E8}"/>
              </a:ext>
            </a:extLst>
          </p:cNvPr>
          <p:cNvSpPr>
            <a:spLocks noGrp="1"/>
          </p:cNvSpPr>
          <p:nvPr>
            <p:ph type="sldNum" sz="quarter" idx="12"/>
          </p:nvPr>
        </p:nvSpPr>
        <p:spPr/>
        <p:txBody>
          <a:bodyPr/>
          <a:lstStyle/>
          <a:p>
            <a:fld id="{12AAC587-B0C2-4E94-9BB9-FCCD6E7CC920}" type="slidenum">
              <a:rPr lang="sv-SE" smtClean="0"/>
              <a:t>‹#›</a:t>
            </a:fld>
            <a:endParaRPr lang="sv-SE"/>
          </a:p>
        </p:txBody>
      </p:sp>
    </p:spTree>
    <p:extLst>
      <p:ext uri="{BB962C8B-B14F-4D97-AF65-F5344CB8AC3E}">
        <p14:creationId xmlns:p14="http://schemas.microsoft.com/office/powerpoint/2010/main" val="1990147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58B7DB4-1146-A965-8676-A232277D93D8}"/>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7075ED4-AE3C-7D8E-7DBF-02BE229B750F}"/>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004F18CF-E42B-68BB-98CC-18494BF04F18}"/>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897E3E11-8264-B29B-7240-185F040718B5}"/>
              </a:ext>
            </a:extLst>
          </p:cNvPr>
          <p:cNvSpPr>
            <a:spLocks noGrp="1"/>
          </p:cNvSpPr>
          <p:nvPr>
            <p:ph type="dt" sz="half" idx="10"/>
          </p:nvPr>
        </p:nvSpPr>
        <p:spPr/>
        <p:txBody>
          <a:bodyPr/>
          <a:lstStyle/>
          <a:p>
            <a:fld id="{16018163-EA1E-43CD-9542-C042171DD372}" type="datetimeFigureOut">
              <a:rPr lang="sv-SE" smtClean="0"/>
              <a:t>2026-05-31</a:t>
            </a:fld>
            <a:endParaRPr lang="sv-SE"/>
          </a:p>
        </p:txBody>
      </p:sp>
      <p:sp>
        <p:nvSpPr>
          <p:cNvPr id="6" name="Platshållare för sidfot 5">
            <a:extLst>
              <a:ext uri="{FF2B5EF4-FFF2-40B4-BE49-F238E27FC236}">
                <a16:creationId xmlns:a16="http://schemas.microsoft.com/office/drawing/2014/main" id="{51885E3A-B18A-4E73-14C6-DD8EB54E9DD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8B10DB4-20C1-720D-A3AF-245A8256580E}"/>
              </a:ext>
            </a:extLst>
          </p:cNvPr>
          <p:cNvSpPr>
            <a:spLocks noGrp="1"/>
          </p:cNvSpPr>
          <p:nvPr>
            <p:ph type="sldNum" sz="quarter" idx="12"/>
          </p:nvPr>
        </p:nvSpPr>
        <p:spPr/>
        <p:txBody>
          <a:bodyPr/>
          <a:lstStyle/>
          <a:p>
            <a:fld id="{12AAC587-B0C2-4E94-9BB9-FCCD6E7CC920}" type="slidenum">
              <a:rPr lang="sv-SE" smtClean="0"/>
              <a:t>‹#›</a:t>
            </a:fld>
            <a:endParaRPr lang="sv-SE"/>
          </a:p>
        </p:txBody>
      </p:sp>
    </p:spTree>
    <p:extLst>
      <p:ext uri="{BB962C8B-B14F-4D97-AF65-F5344CB8AC3E}">
        <p14:creationId xmlns:p14="http://schemas.microsoft.com/office/powerpoint/2010/main" val="4073057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97F6E89-4D7C-A8C4-997E-FB2B0EFDC7D7}"/>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A950C85-F57F-7A2D-E983-C3F0C66616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4E3015C2-66F9-3294-415C-BE8912A3EFE1}"/>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BC4A7279-8702-7A94-DB7D-C42D5E942E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9D0A2CD1-7E17-C95F-A5C5-466CF9DB8E79}"/>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9E83233F-AB5D-971F-243A-D0CDC3F40EBF}"/>
              </a:ext>
            </a:extLst>
          </p:cNvPr>
          <p:cNvSpPr>
            <a:spLocks noGrp="1"/>
          </p:cNvSpPr>
          <p:nvPr>
            <p:ph type="dt" sz="half" idx="10"/>
          </p:nvPr>
        </p:nvSpPr>
        <p:spPr/>
        <p:txBody>
          <a:bodyPr/>
          <a:lstStyle/>
          <a:p>
            <a:fld id="{16018163-EA1E-43CD-9542-C042171DD372}" type="datetimeFigureOut">
              <a:rPr lang="sv-SE" smtClean="0"/>
              <a:t>2026-05-31</a:t>
            </a:fld>
            <a:endParaRPr lang="sv-SE"/>
          </a:p>
        </p:txBody>
      </p:sp>
      <p:sp>
        <p:nvSpPr>
          <p:cNvPr id="8" name="Platshållare för sidfot 7">
            <a:extLst>
              <a:ext uri="{FF2B5EF4-FFF2-40B4-BE49-F238E27FC236}">
                <a16:creationId xmlns:a16="http://schemas.microsoft.com/office/drawing/2014/main" id="{1736D558-158B-8B95-1BCE-619452A9E98F}"/>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1C355C79-7C6F-C87E-F437-FC562DF882F5}"/>
              </a:ext>
            </a:extLst>
          </p:cNvPr>
          <p:cNvSpPr>
            <a:spLocks noGrp="1"/>
          </p:cNvSpPr>
          <p:nvPr>
            <p:ph type="sldNum" sz="quarter" idx="12"/>
          </p:nvPr>
        </p:nvSpPr>
        <p:spPr/>
        <p:txBody>
          <a:bodyPr/>
          <a:lstStyle/>
          <a:p>
            <a:fld id="{12AAC587-B0C2-4E94-9BB9-FCCD6E7CC920}" type="slidenum">
              <a:rPr lang="sv-SE" smtClean="0"/>
              <a:t>‹#›</a:t>
            </a:fld>
            <a:endParaRPr lang="sv-SE"/>
          </a:p>
        </p:txBody>
      </p:sp>
    </p:spTree>
    <p:extLst>
      <p:ext uri="{BB962C8B-B14F-4D97-AF65-F5344CB8AC3E}">
        <p14:creationId xmlns:p14="http://schemas.microsoft.com/office/powerpoint/2010/main" val="2952697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1888E07-5E1D-E719-5F80-77185F2C1332}"/>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91865A86-D6F3-A7BE-FC77-323C0A5081A1}"/>
              </a:ext>
            </a:extLst>
          </p:cNvPr>
          <p:cNvSpPr>
            <a:spLocks noGrp="1"/>
          </p:cNvSpPr>
          <p:nvPr>
            <p:ph type="dt" sz="half" idx="10"/>
          </p:nvPr>
        </p:nvSpPr>
        <p:spPr/>
        <p:txBody>
          <a:bodyPr/>
          <a:lstStyle/>
          <a:p>
            <a:fld id="{16018163-EA1E-43CD-9542-C042171DD372}" type="datetimeFigureOut">
              <a:rPr lang="sv-SE" smtClean="0"/>
              <a:t>2026-05-31</a:t>
            </a:fld>
            <a:endParaRPr lang="sv-SE"/>
          </a:p>
        </p:txBody>
      </p:sp>
      <p:sp>
        <p:nvSpPr>
          <p:cNvPr id="4" name="Platshållare för sidfot 3">
            <a:extLst>
              <a:ext uri="{FF2B5EF4-FFF2-40B4-BE49-F238E27FC236}">
                <a16:creationId xmlns:a16="http://schemas.microsoft.com/office/drawing/2014/main" id="{DE1AB84C-3F0E-3B59-8900-4D6B16F0D3B9}"/>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D6725608-10D8-E164-554F-9270033B5175}"/>
              </a:ext>
            </a:extLst>
          </p:cNvPr>
          <p:cNvSpPr>
            <a:spLocks noGrp="1"/>
          </p:cNvSpPr>
          <p:nvPr>
            <p:ph type="sldNum" sz="quarter" idx="12"/>
          </p:nvPr>
        </p:nvSpPr>
        <p:spPr/>
        <p:txBody>
          <a:bodyPr/>
          <a:lstStyle/>
          <a:p>
            <a:fld id="{12AAC587-B0C2-4E94-9BB9-FCCD6E7CC920}" type="slidenum">
              <a:rPr lang="sv-SE" smtClean="0"/>
              <a:t>‹#›</a:t>
            </a:fld>
            <a:endParaRPr lang="sv-SE"/>
          </a:p>
        </p:txBody>
      </p:sp>
    </p:spTree>
    <p:extLst>
      <p:ext uri="{BB962C8B-B14F-4D97-AF65-F5344CB8AC3E}">
        <p14:creationId xmlns:p14="http://schemas.microsoft.com/office/powerpoint/2010/main" val="346450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8CDB6673-C883-CDF9-A5B1-553FED5C1197}"/>
              </a:ext>
            </a:extLst>
          </p:cNvPr>
          <p:cNvSpPr>
            <a:spLocks noGrp="1"/>
          </p:cNvSpPr>
          <p:nvPr>
            <p:ph type="dt" sz="half" idx="10"/>
          </p:nvPr>
        </p:nvSpPr>
        <p:spPr/>
        <p:txBody>
          <a:bodyPr/>
          <a:lstStyle/>
          <a:p>
            <a:fld id="{16018163-EA1E-43CD-9542-C042171DD372}" type="datetimeFigureOut">
              <a:rPr lang="sv-SE" smtClean="0"/>
              <a:t>2026-05-31</a:t>
            </a:fld>
            <a:endParaRPr lang="sv-SE"/>
          </a:p>
        </p:txBody>
      </p:sp>
      <p:sp>
        <p:nvSpPr>
          <p:cNvPr id="3" name="Platshållare för sidfot 2">
            <a:extLst>
              <a:ext uri="{FF2B5EF4-FFF2-40B4-BE49-F238E27FC236}">
                <a16:creationId xmlns:a16="http://schemas.microsoft.com/office/drawing/2014/main" id="{F8F2D0F8-D619-82F7-BF21-593D66B3295C}"/>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64F558C6-F460-9483-2990-59F7126E97DA}"/>
              </a:ext>
            </a:extLst>
          </p:cNvPr>
          <p:cNvSpPr>
            <a:spLocks noGrp="1"/>
          </p:cNvSpPr>
          <p:nvPr>
            <p:ph type="sldNum" sz="quarter" idx="12"/>
          </p:nvPr>
        </p:nvSpPr>
        <p:spPr/>
        <p:txBody>
          <a:bodyPr/>
          <a:lstStyle/>
          <a:p>
            <a:fld id="{12AAC587-B0C2-4E94-9BB9-FCCD6E7CC920}" type="slidenum">
              <a:rPr lang="sv-SE" smtClean="0"/>
              <a:t>‹#›</a:t>
            </a:fld>
            <a:endParaRPr lang="sv-SE"/>
          </a:p>
        </p:txBody>
      </p:sp>
    </p:spTree>
    <p:extLst>
      <p:ext uri="{BB962C8B-B14F-4D97-AF65-F5344CB8AC3E}">
        <p14:creationId xmlns:p14="http://schemas.microsoft.com/office/powerpoint/2010/main" val="3889123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6D5276A-1B0B-A702-38A1-1306D1324877}"/>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5163D01-8235-E138-1777-91B41A8CB6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9F5EEA2B-84B0-5970-C0CD-EA1606784B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2FE3EE2-A10C-8035-1406-E1F9E40AFDE4}"/>
              </a:ext>
            </a:extLst>
          </p:cNvPr>
          <p:cNvSpPr>
            <a:spLocks noGrp="1"/>
          </p:cNvSpPr>
          <p:nvPr>
            <p:ph type="dt" sz="half" idx="10"/>
          </p:nvPr>
        </p:nvSpPr>
        <p:spPr/>
        <p:txBody>
          <a:bodyPr/>
          <a:lstStyle/>
          <a:p>
            <a:fld id="{16018163-EA1E-43CD-9542-C042171DD372}" type="datetimeFigureOut">
              <a:rPr lang="sv-SE" smtClean="0"/>
              <a:t>2026-05-31</a:t>
            </a:fld>
            <a:endParaRPr lang="sv-SE"/>
          </a:p>
        </p:txBody>
      </p:sp>
      <p:sp>
        <p:nvSpPr>
          <p:cNvPr id="6" name="Platshållare för sidfot 5">
            <a:extLst>
              <a:ext uri="{FF2B5EF4-FFF2-40B4-BE49-F238E27FC236}">
                <a16:creationId xmlns:a16="http://schemas.microsoft.com/office/drawing/2014/main" id="{0CF45EA1-B318-61DE-A424-34F0E956F2D8}"/>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6A95633-FD53-7A40-A70E-14FE6AFC42A2}"/>
              </a:ext>
            </a:extLst>
          </p:cNvPr>
          <p:cNvSpPr>
            <a:spLocks noGrp="1"/>
          </p:cNvSpPr>
          <p:nvPr>
            <p:ph type="sldNum" sz="quarter" idx="12"/>
          </p:nvPr>
        </p:nvSpPr>
        <p:spPr/>
        <p:txBody>
          <a:bodyPr/>
          <a:lstStyle/>
          <a:p>
            <a:fld id="{12AAC587-B0C2-4E94-9BB9-FCCD6E7CC920}" type="slidenum">
              <a:rPr lang="sv-SE" smtClean="0"/>
              <a:t>‹#›</a:t>
            </a:fld>
            <a:endParaRPr lang="sv-SE"/>
          </a:p>
        </p:txBody>
      </p:sp>
    </p:spTree>
    <p:extLst>
      <p:ext uri="{BB962C8B-B14F-4D97-AF65-F5344CB8AC3E}">
        <p14:creationId xmlns:p14="http://schemas.microsoft.com/office/powerpoint/2010/main" val="521531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15837FA-1AC1-5146-9459-FF5BFF85E5FD}"/>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142E4F44-0073-8997-65BD-9E566B215D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D52D2240-9425-8CAA-5BBA-B66CF8A4B9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8F2E43F7-5740-86E3-9530-BDA1D57A2AAF}"/>
              </a:ext>
            </a:extLst>
          </p:cNvPr>
          <p:cNvSpPr>
            <a:spLocks noGrp="1"/>
          </p:cNvSpPr>
          <p:nvPr>
            <p:ph type="dt" sz="half" idx="10"/>
          </p:nvPr>
        </p:nvSpPr>
        <p:spPr/>
        <p:txBody>
          <a:bodyPr/>
          <a:lstStyle/>
          <a:p>
            <a:fld id="{16018163-EA1E-43CD-9542-C042171DD372}" type="datetimeFigureOut">
              <a:rPr lang="sv-SE" smtClean="0"/>
              <a:t>2026-05-31</a:t>
            </a:fld>
            <a:endParaRPr lang="sv-SE"/>
          </a:p>
        </p:txBody>
      </p:sp>
      <p:sp>
        <p:nvSpPr>
          <p:cNvPr id="6" name="Platshållare för sidfot 5">
            <a:extLst>
              <a:ext uri="{FF2B5EF4-FFF2-40B4-BE49-F238E27FC236}">
                <a16:creationId xmlns:a16="http://schemas.microsoft.com/office/drawing/2014/main" id="{41B90C78-73AC-9479-A23B-767E8CECAFA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9DE1F5E-E92C-A025-A0E6-A042B7848AE4}"/>
              </a:ext>
            </a:extLst>
          </p:cNvPr>
          <p:cNvSpPr>
            <a:spLocks noGrp="1"/>
          </p:cNvSpPr>
          <p:nvPr>
            <p:ph type="sldNum" sz="quarter" idx="12"/>
          </p:nvPr>
        </p:nvSpPr>
        <p:spPr/>
        <p:txBody>
          <a:bodyPr/>
          <a:lstStyle/>
          <a:p>
            <a:fld id="{12AAC587-B0C2-4E94-9BB9-FCCD6E7CC920}" type="slidenum">
              <a:rPr lang="sv-SE" smtClean="0"/>
              <a:t>‹#›</a:t>
            </a:fld>
            <a:endParaRPr lang="sv-SE"/>
          </a:p>
        </p:txBody>
      </p:sp>
    </p:spTree>
    <p:extLst>
      <p:ext uri="{BB962C8B-B14F-4D97-AF65-F5344CB8AC3E}">
        <p14:creationId xmlns:p14="http://schemas.microsoft.com/office/powerpoint/2010/main" val="3048497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2947E24A-06B1-4E63-3B73-3B987F7648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14E5246F-C4DD-F454-729C-217B5BCE97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1D3F81D-31F3-0D27-6E80-1D0C9A91EC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6018163-EA1E-43CD-9542-C042171DD372}" type="datetimeFigureOut">
              <a:rPr lang="sv-SE" smtClean="0"/>
              <a:t>2026-05-31</a:t>
            </a:fld>
            <a:endParaRPr lang="sv-SE"/>
          </a:p>
        </p:txBody>
      </p:sp>
      <p:sp>
        <p:nvSpPr>
          <p:cNvPr id="5" name="Platshållare för sidfot 4">
            <a:extLst>
              <a:ext uri="{FF2B5EF4-FFF2-40B4-BE49-F238E27FC236}">
                <a16:creationId xmlns:a16="http://schemas.microsoft.com/office/drawing/2014/main" id="{6B35CB52-1026-FA53-291A-F23B9F085B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FEF85E4F-A32F-AAF3-2471-D1478098755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2AAC587-B0C2-4E94-9BB9-FCCD6E7CC920}" type="slidenum">
              <a:rPr lang="sv-SE" smtClean="0"/>
              <a:t>‹#›</a:t>
            </a:fld>
            <a:endParaRPr lang="sv-SE"/>
          </a:p>
        </p:txBody>
      </p:sp>
    </p:spTree>
    <p:extLst>
      <p:ext uri="{BB962C8B-B14F-4D97-AF65-F5344CB8AC3E}">
        <p14:creationId xmlns:p14="http://schemas.microsoft.com/office/powerpoint/2010/main" val="23695795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olandscup.s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 name="Rectangle 37">
            <a:extLst>
              <a:ext uri="{FF2B5EF4-FFF2-40B4-BE49-F238E27FC236}">
                <a16:creationId xmlns:a16="http://schemas.microsoft.com/office/drawing/2014/main" id="{8A95209C-5275-4E15-8EA7-7F42980ABF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objekt 6" descr="Nosaby IF">
            <a:extLst>
              <a:ext uri="{FF2B5EF4-FFF2-40B4-BE49-F238E27FC236}">
                <a16:creationId xmlns:a16="http://schemas.microsoft.com/office/drawing/2014/main" id="{401A8097-D771-F2F7-680F-1BF81E4D6B4F}"/>
              </a:ext>
            </a:extLst>
          </p:cNvPr>
          <p:cNvPicPr>
            <a:picLocks noChangeAspect="1"/>
          </p:cNvPicPr>
          <p:nvPr/>
        </p:nvPicPr>
        <p:blipFill>
          <a:blip r:embed="rId2">
            <a:alphaModFix amt="50000"/>
          </a:blip>
          <a:srcRect l="4021" r="4892" b="1"/>
          <a:stretch>
            <a:fillRect/>
          </a:stretch>
        </p:blipFill>
        <p:spPr>
          <a:xfrm>
            <a:off x="20" y="10"/>
            <a:ext cx="12188931" cy="6857990"/>
          </a:xfrm>
          <a:prstGeom prst="rect">
            <a:avLst/>
          </a:prstGeom>
        </p:spPr>
      </p:pic>
      <p:sp>
        <p:nvSpPr>
          <p:cNvPr id="5" name="Rubrik 4">
            <a:extLst>
              <a:ext uri="{FF2B5EF4-FFF2-40B4-BE49-F238E27FC236}">
                <a16:creationId xmlns:a16="http://schemas.microsoft.com/office/drawing/2014/main" id="{30912306-FD20-C72B-9883-E468D3131EE1}"/>
              </a:ext>
            </a:extLst>
          </p:cNvPr>
          <p:cNvSpPr>
            <a:spLocks noGrp="1"/>
          </p:cNvSpPr>
          <p:nvPr>
            <p:ph type="ctrTitle"/>
          </p:nvPr>
        </p:nvSpPr>
        <p:spPr>
          <a:xfrm>
            <a:off x="1527048" y="1124712"/>
            <a:ext cx="9144000" cy="3063240"/>
          </a:xfrm>
        </p:spPr>
        <p:txBody>
          <a:bodyPr>
            <a:normAutofit/>
          </a:bodyPr>
          <a:lstStyle/>
          <a:p>
            <a:r>
              <a:rPr lang="sv-SE" sz="6600">
                <a:solidFill>
                  <a:schemeClr val="bg1"/>
                </a:solidFill>
              </a:rPr>
              <a:t>Föräldramöte Nosaby P16 1/6 2026</a:t>
            </a:r>
          </a:p>
        </p:txBody>
      </p:sp>
      <p:sp>
        <p:nvSpPr>
          <p:cNvPr id="6" name="Underrubrik 5">
            <a:extLst>
              <a:ext uri="{FF2B5EF4-FFF2-40B4-BE49-F238E27FC236}">
                <a16:creationId xmlns:a16="http://schemas.microsoft.com/office/drawing/2014/main" id="{38377F1B-3D8F-6AC1-6828-F794C8DA4D35}"/>
              </a:ext>
            </a:extLst>
          </p:cNvPr>
          <p:cNvSpPr>
            <a:spLocks noGrp="1"/>
          </p:cNvSpPr>
          <p:nvPr>
            <p:ph type="subTitle" idx="1"/>
          </p:nvPr>
        </p:nvSpPr>
        <p:spPr>
          <a:xfrm>
            <a:off x="1527048" y="4599432"/>
            <a:ext cx="9144000" cy="1227520"/>
          </a:xfrm>
        </p:spPr>
        <p:txBody>
          <a:bodyPr>
            <a:normAutofit/>
          </a:bodyPr>
          <a:lstStyle/>
          <a:p>
            <a:r>
              <a:rPr lang="sv-SE">
                <a:solidFill>
                  <a:schemeClr val="bg1"/>
                </a:solidFill>
              </a:rPr>
              <a:t>Inför Ölandscupen</a:t>
            </a:r>
          </a:p>
        </p:txBody>
      </p:sp>
      <p:sp>
        <p:nvSpPr>
          <p:cNvPr id="45" name="sketchy box">
            <a:extLst>
              <a:ext uri="{FF2B5EF4-FFF2-40B4-BE49-F238E27FC236}">
                <a16:creationId xmlns:a16="http://schemas.microsoft.com/office/drawing/2014/main" id="{4F2ED431-E304-4FF0-9F4E-032783C9D6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sX0" fmla="*/ 0 w 10515600"/>
              <a:gd name="csY0" fmla="*/ 0 h 5416094"/>
              <a:gd name="csX1" fmla="*/ 552069 w 10515600"/>
              <a:gd name="csY1" fmla="*/ 0 h 5416094"/>
              <a:gd name="csX2" fmla="*/ 893826 w 10515600"/>
              <a:gd name="csY2" fmla="*/ 0 h 5416094"/>
              <a:gd name="csX3" fmla="*/ 1761363 w 10515600"/>
              <a:gd name="csY3" fmla="*/ 0 h 5416094"/>
              <a:gd name="csX4" fmla="*/ 2313432 w 10515600"/>
              <a:gd name="csY4" fmla="*/ 0 h 5416094"/>
              <a:gd name="csX5" fmla="*/ 2865501 w 10515600"/>
              <a:gd name="csY5" fmla="*/ 0 h 5416094"/>
              <a:gd name="csX6" fmla="*/ 3733038 w 10515600"/>
              <a:gd name="csY6" fmla="*/ 0 h 5416094"/>
              <a:gd name="csX7" fmla="*/ 4179951 w 10515600"/>
              <a:gd name="csY7" fmla="*/ 0 h 5416094"/>
              <a:gd name="csX8" fmla="*/ 5047488 w 10515600"/>
              <a:gd name="csY8" fmla="*/ 0 h 5416094"/>
              <a:gd name="csX9" fmla="*/ 5915025 w 10515600"/>
              <a:gd name="csY9" fmla="*/ 0 h 5416094"/>
              <a:gd name="csX10" fmla="*/ 6572250 w 10515600"/>
              <a:gd name="csY10" fmla="*/ 0 h 5416094"/>
              <a:gd name="csX11" fmla="*/ 7439787 w 10515600"/>
              <a:gd name="csY11" fmla="*/ 0 h 5416094"/>
              <a:gd name="csX12" fmla="*/ 7991856 w 10515600"/>
              <a:gd name="csY12" fmla="*/ 0 h 5416094"/>
              <a:gd name="csX13" fmla="*/ 8543925 w 10515600"/>
              <a:gd name="csY13" fmla="*/ 0 h 5416094"/>
              <a:gd name="csX14" fmla="*/ 9306306 w 10515600"/>
              <a:gd name="csY14" fmla="*/ 0 h 5416094"/>
              <a:gd name="csX15" fmla="*/ 9858375 w 10515600"/>
              <a:gd name="csY15" fmla="*/ 0 h 5416094"/>
              <a:gd name="csX16" fmla="*/ 10515600 w 10515600"/>
              <a:gd name="csY16" fmla="*/ 0 h 5416094"/>
              <a:gd name="csX17" fmla="*/ 10515600 w 10515600"/>
              <a:gd name="csY17" fmla="*/ 785334 h 5416094"/>
              <a:gd name="csX18" fmla="*/ 10515600 w 10515600"/>
              <a:gd name="csY18" fmla="*/ 1516506 h 5416094"/>
              <a:gd name="csX19" fmla="*/ 10515600 w 10515600"/>
              <a:gd name="csY19" fmla="*/ 2247679 h 5416094"/>
              <a:gd name="csX20" fmla="*/ 10515600 w 10515600"/>
              <a:gd name="csY20" fmla="*/ 2762208 h 5416094"/>
              <a:gd name="csX21" fmla="*/ 10515600 w 10515600"/>
              <a:gd name="csY21" fmla="*/ 3330898 h 5416094"/>
              <a:gd name="csX22" fmla="*/ 10515600 w 10515600"/>
              <a:gd name="csY22" fmla="*/ 4062071 h 5416094"/>
              <a:gd name="csX23" fmla="*/ 10515600 w 10515600"/>
              <a:gd name="csY23" fmla="*/ 4684921 h 5416094"/>
              <a:gd name="csX24" fmla="*/ 10515600 w 10515600"/>
              <a:gd name="csY24" fmla="*/ 5416094 h 5416094"/>
              <a:gd name="csX25" fmla="*/ 9753219 w 10515600"/>
              <a:gd name="csY25" fmla="*/ 5416094 h 5416094"/>
              <a:gd name="csX26" fmla="*/ 9411462 w 10515600"/>
              <a:gd name="csY26" fmla="*/ 5416094 h 5416094"/>
              <a:gd name="csX27" fmla="*/ 8754237 w 10515600"/>
              <a:gd name="csY27" fmla="*/ 5416094 h 5416094"/>
              <a:gd name="csX28" fmla="*/ 8307324 w 10515600"/>
              <a:gd name="csY28" fmla="*/ 5416094 h 5416094"/>
              <a:gd name="csX29" fmla="*/ 7544943 w 10515600"/>
              <a:gd name="csY29" fmla="*/ 5416094 h 5416094"/>
              <a:gd name="csX30" fmla="*/ 7098030 w 10515600"/>
              <a:gd name="csY30" fmla="*/ 5416094 h 5416094"/>
              <a:gd name="csX31" fmla="*/ 6335649 w 10515600"/>
              <a:gd name="csY31" fmla="*/ 5416094 h 5416094"/>
              <a:gd name="csX32" fmla="*/ 5993892 w 10515600"/>
              <a:gd name="csY32" fmla="*/ 5416094 h 5416094"/>
              <a:gd name="csX33" fmla="*/ 5231511 w 10515600"/>
              <a:gd name="csY33" fmla="*/ 5416094 h 5416094"/>
              <a:gd name="csX34" fmla="*/ 4784598 w 10515600"/>
              <a:gd name="csY34" fmla="*/ 5416094 h 5416094"/>
              <a:gd name="csX35" fmla="*/ 4442841 w 10515600"/>
              <a:gd name="csY35" fmla="*/ 5416094 h 5416094"/>
              <a:gd name="csX36" fmla="*/ 3995928 w 10515600"/>
              <a:gd name="csY36" fmla="*/ 5416094 h 5416094"/>
              <a:gd name="csX37" fmla="*/ 3233547 w 10515600"/>
              <a:gd name="csY37" fmla="*/ 5416094 h 5416094"/>
              <a:gd name="csX38" fmla="*/ 2786634 w 10515600"/>
              <a:gd name="csY38" fmla="*/ 5416094 h 5416094"/>
              <a:gd name="csX39" fmla="*/ 2444877 w 10515600"/>
              <a:gd name="csY39" fmla="*/ 5416094 h 5416094"/>
              <a:gd name="csX40" fmla="*/ 1997964 w 10515600"/>
              <a:gd name="csY40" fmla="*/ 5416094 h 5416094"/>
              <a:gd name="csX41" fmla="*/ 1445895 w 10515600"/>
              <a:gd name="csY41" fmla="*/ 5416094 h 5416094"/>
              <a:gd name="csX42" fmla="*/ 788670 w 10515600"/>
              <a:gd name="csY42" fmla="*/ 5416094 h 5416094"/>
              <a:gd name="csX43" fmla="*/ 0 w 10515600"/>
              <a:gd name="csY43" fmla="*/ 5416094 h 5416094"/>
              <a:gd name="csX44" fmla="*/ 0 w 10515600"/>
              <a:gd name="csY44" fmla="*/ 4630760 h 5416094"/>
              <a:gd name="csX45" fmla="*/ 0 w 10515600"/>
              <a:gd name="csY45" fmla="*/ 3953749 h 5416094"/>
              <a:gd name="csX46" fmla="*/ 0 w 10515600"/>
              <a:gd name="csY46" fmla="*/ 3276737 h 5416094"/>
              <a:gd name="csX47" fmla="*/ 0 w 10515600"/>
              <a:gd name="csY47" fmla="*/ 2599725 h 5416094"/>
              <a:gd name="csX48" fmla="*/ 0 w 10515600"/>
              <a:gd name="csY48" fmla="*/ 1922713 h 5416094"/>
              <a:gd name="csX49" fmla="*/ 0 w 10515600"/>
              <a:gd name="csY49" fmla="*/ 1299863 h 5416094"/>
              <a:gd name="csX50" fmla="*/ 0 w 10515600"/>
              <a:gd name="csY50" fmla="*/ 0 h 541609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Lst>
            <a:rect l="l" t="t" r="r" b="b"/>
            <a:pathLst>
              <a:path w="10515600" h="5416094"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24919" y="196329"/>
                  <a:pt x="10549062" y="488432"/>
                  <a:pt x="10515600" y="785334"/>
                </a:cubicBezTo>
                <a:cubicBezTo>
                  <a:pt x="10482138" y="1082236"/>
                  <a:pt x="10536385" y="1323726"/>
                  <a:pt x="10515600" y="1516506"/>
                </a:cubicBezTo>
                <a:cubicBezTo>
                  <a:pt x="10494815" y="1709286"/>
                  <a:pt x="10546328" y="2097632"/>
                  <a:pt x="10515600" y="2247679"/>
                </a:cubicBezTo>
                <a:cubicBezTo>
                  <a:pt x="10484872" y="2397726"/>
                  <a:pt x="10491771" y="2577292"/>
                  <a:pt x="10515600" y="2762208"/>
                </a:cubicBezTo>
                <a:cubicBezTo>
                  <a:pt x="10539429" y="2947124"/>
                  <a:pt x="10511007" y="3105736"/>
                  <a:pt x="10515600" y="3330898"/>
                </a:cubicBezTo>
                <a:cubicBezTo>
                  <a:pt x="10520194" y="3556060"/>
                  <a:pt x="10497393" y="3882611"/>
                  <a:pt x="10515600" y="4062071"/>
                </a:cubicBezTo>
                <a:cubicBezTo>
                  <a:pt x="10533807" y="4241531"/>
                  <a:pt x="10544791" y="4505155"/>
                  <a:pt x="10515600" y="4684921"/>
                </a:cubicBezTo>
                <a:cubicBezTo>
                  <a:pt x="10486410" y="4864687"/>
                  <a:pt x="10497356" y="5246484"/>
                  <a:pt x="10515600" y="5416094"/>
                </a:cubicBezTo>
                <a:cubicBezTo>
                  <a:pt x="10245623" y="5445692"/>
                  <a:pt x="10029676" y="5415505"/>
                  <a:pt x="9753219" y="5416094"/>
                </a:cubicBezTo>
                <a:cubicBezTo>
                  <a:pt x="9476762" y="5416683"/>
                  <a:pt x="9553148" y="5422760"/>
                  <a:pt x="9411462" y="5416094"/>
                </a:cubicBezTo>
                <a:cubicBezTo>
                  <a:pt x="9269776" y="5409428"/>
                  <a:pt x="8927709" y="5385012"/>
                  <a:pt x="8754237" y="5416094"/>
                </a:cubicBezTo>
                <a:cubicBezTo>
                  <a:pt x="8580766" y="5447176"/>
                  <a:pt x="8413264" y="5410024"/>
                  <a:pt x="8307324" y="5416094"/>
                </a:cubicBezTo>
                <a:cubicBezTo>
                  <a:pt x="8201384" y="5422164"/>
                  <a:pt x="7912690" y="5421686"/>
                  <a:pt x="7544943" y="5416094"/>
                </a:cubicBezTo>
                <a:cubicBezTo>
                  <a:pt x="7177196" y="5410502"/>
                  <a:pt x="7304235" y="5418502"/>
                  <a:pt x="7098030" y="5416094"/>
                </a:cubicBezTo>
                <a:cubicBezTo>
                  <a:pt x="6891825" y="5413686"/>
                  <a:pt x="6541479" y="5434609"/>
                  <a:pt x="6335649" y="5416094"/>
                </a:cubicBezTo>
                <a:cubicBezTo>
                  <a:pt x="6129819" y="5397579"/>
                  <a:pt x="6106541" y="5402791"/>
                  <a:pt x="5993892" y="5416094"/>
                </a:cubicBezTo>
                <a:cubicBezTo>
                  <a:pt x="5881243" y="5429397"/>
                  <a:pt x="5545248" y="5437743"/>
                  <a:pt x="5231511" y="5416094"/>
                </a:cubicBezTo>
                <a:cubicBezTo>
                  <a:pt x="4917774" y="5394445"/>
                  <a:pt x="4963237" y="5426599"/>
                  <a:pt x="4784598" y="5416094"/>
                </a:cubicBezTo>
                <a:cubicBezTo>
                  <a:pt x="4605959" y="5405589"/>
                  <a:pt x="4605904" y="5406658"/>
                  <a:pt x="4442841" y="5416094"/>
                </a:cubicBezTo>
                <a:cubicBezTo>
                  <a:pt x="4279778" y="5425530"/>
                  <a:pt x="4177180" y="5426138"/>
                  <a:pt x="3995928" y="5416094"/>
                </a:cubicBezTo>
                <a:cubicBezTo>
                  <a:pt x="3814676" y="5406050"/>
                  <a:pt x="3516440" y="5429234"/>
                  <a:pt x="3233547" y="5416094"/>
                </a:cubicBezTo>
                <a:cubicBezTo>
                  <a:pt x="2950654" y="5402954"/>
                  <a:pt x="2884354" y="5436103"/>
                  <a:pt x="2786634" y="5416094"/>
                </a:cubicBezTo>
                <a:cubicBezTo>
                  <a:pt x="2688914" y="5396085"/>
                  <a:pt x="2522958" y="5423232"/>
                  <a:pt x="2444877" y="5416094"/>
                </a:cubicBezTo>
                <a:cubicBezTo>
                  <a:pt x="2366796" y="5408956"/>
                  <a:pt x="2104768" y="5395479"/>
                  <a:pt x="1997964" y="5416094"/>
                </a:cubicBezTo>
                <a:cubicBezTo>
                  <a:pt x="1891160" y="5436709"/>
                  <a:pt x="1573016" y="5412376"/>
                  <a:pt x="1445895" y="5416094"/>
                </a:cubicBezTo>
                <a:cubicBezTo>
                  <a:pt x="1318774" y="5419812"/>
                  <a:pt x="986443" y="5400529"/>
                  <a:pt x="788670" y="5416094"/>
                </a:cubicBezTo>
                <a:cubicBezTo>
                  <a:pt x="590897" y="5431659"/>
                  <a:pt x="363709" y="5381266"/>
                  <a:pt x="0" y="5416094"/>
                </a:cubicBezTo>
                <a:cubicBezTo>
                  <a:pt x="-22973" y="5218643"/>
                  <a:pt x="-26699" y="5010779"/>
                  <a:pt x="0" y="4630760"/>
                </a:cubicBezTo>
                <a:cubicBezTo>
                  <a:pt x="26699" y="4250741"/>
                  <a:pt x="-15389" y="4196664"/>
                  <a:pt x="0" y="3953749"/>
                </a:cubicBezTo>
                <a:cubicBezTo>
                  <a:pt x="15389" y="3710834"/>
                  <a:pt x="468" y="3611311"/>
                  <a:pt x="0" y="3276737"/>
                </a:cubicBezTo>
                <a:cubicBezTo>
                  <a:pt x="-468" y="2942163"/>
                  <a:pt x="15360" y="2781998"/>
                  <a:pt x="0" y="2599725"/>
                </a:cubicBezTo>
                <a:cubicBezTo>
                  <a:pt x="-15360" y="2417452"/>
                  <a:pt x="14816" y="2100232"/>
                  <a:pt x="0" y="1922713"/>
                </a:cubicBezTo>
                <a:cubicBezTo>
                  <a:pt x="-14816" y="1745194"/>
                  <a:pt x="-24648" y="1604167"/>
                  <a:pt x="0" y="1299863"/>
                </a:cubicBezTo>
                <a:cubicBezTo>
                  <a:pt x="24648" y="995559"/>
                  <a:pt x="2182" y="279525"/>
                  <a:pt x="0" y="0"/>
                </a:cubicBezTo>
                <a:close/>
              </a:path>
            </a:pathLst>
          </a:custGeom>
          <a:noFill/>
          <a:ln w="47625" cap="rnd">
            <a:solidFill>
              <a:schemeClr val="bg1">
                <a:alpha val="75000"/>
              </a:schemeClr>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sketchy line">
            <a:extLst>
              <a:ext uri="{FF2B5EF4-FFF2-40B4-BE49-F238E27FC236}">
                <a16:creationId xmlns:a16="http://schemas.microsoft.com/office/drawing/2014/main" id="{4E87FCFB-2CCE-460D-B3DD-557C8BD1B9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419423"/>
            <a:ext cx="4243589" cy="18288"/>
          </a:xfrm>
          <a:custGeom>
            <a:avLst/>
            <a:gdLst>
              <a:gd name="csX0" fmla="*/ 0 w 4243589"/>
              <a:gd name="csY0" fmla="*/ 0 h 18288"/>
              <a:gd name="csX1" fmla="*/ 563791 w 4243589"/>
              <a:gd name="csY1" fmla="*/ 0 h 18288"/>
              <a:gd name="csX2" fmla="*/ 1042710 w 4243589"/>
              <a:gd name="csY2" fmla="*/ 0 h 18288"/>
              <a:gd name="csX3" fmla="*/ 1564066 w 4243589"/>
              <a:gd name="csY3" fmla="*/ 0 h 18288"/>
              <a:gd name="csX4" fmla="*/ 2212729 w 4243589"/>
              <a:gd name="csY4" fmla="*/ 0 h 18288"/>
              <a:gd name="csX5" fmla="*/ 2776520 w 4243589"/>
              <a:gd name="csY5" fmla="*/ 0 h 18288"/>
              <a:gd name="csX6" fmla="*/ 3297875 w 4243589"/>
              <a:gd name="csY6" fmla="*/ 0 h 18288"/>
              <a:gd name="csX7" fmla="*/ 4243589 w 4243589"/>
              <a:gd name="csY7" fmla="*/ 0 h 18288"/>
              <a:gd name="csX8" fmla="*/ 4243589 w 4243589"/>
              <a:gd name="csY8" fmla="*/ 18288 h 18288"/>
              <a:gd name="csX9" fmla="*/ 3637362 w 4243589"/>
              <a:gd name="csY9" fmla="*/ 18288 h 18288"/>
              <a:gd name="csX10" fmla="*/ 3116007 w 4243589"/>
              <a:gd name="csY10" fmla="*/ 18288 h 18288"/>
              <a:gd name="csX11" fmla="*/ 2424908 w 4243589"/>
              <a:gd name="csY11" fmla="*/ 18288 h 18288"/>
              <a:gd name="csX12" fmla="*/ 1861117 w 4243589"/>
              <a:gd name="csY12" fmla="*/ 18288 h 18288"/>
              <a:gd name="csX13" fmla="*/ 1382198 w 4243589"/>
              <a:gd name="csY13" fmla="*/ 18288 h 18288"/>
              <a:gd name="csX14" fmla="*/ 733535 w 4243589"/>
              <a:gd name="csY14" fmla="*/ 18288 h 18288"/>
              <a:gd name="csX15" fmla="*/ 0 w 4243589"/>
              <a:gd name="csY15" fmla="*/ 18288 h 18288"/>
              <a:gd name="csX16" fmla="*/ 0 w 4243589"/>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rgbClr val="FFFFFF">
              <a:alpha val="75000"/>
            </a:srgbClr>
          </a:solidFill>
          <a:ln w="41275" cap="rnd">
            <a:solidFill>
              <a:schemeClr val="bg1">
                <a:alpha val="75000"/>
              </a:schemeClr>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92007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5"/>
                                        </p:tgtEl>
                                        <p:attrNameLst>
                                          <p:attrName>style.visibility</p:attrName>
                                        </p:attrNameLst>
                                      </p:cBhvr>
                                      <p:to>
                                        <p:strVal val="visible"/>
                                      </p:to>
                                    </p:set>
                                    <p:animEffect transition="in" filter="fade">
                                      <p:cBhvr>
                                        <p:cTn id="7" dur="400"/>
                                        <p:tgtEl>
                                          <p:spTgt spid="5"/>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4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ADAEFE6-3873-D2D2-0A72-C0710FEC75EC}"/>
              </a:ext>
            </a:extLst>
          </p:cNvPr>
          <p:cNvSpPr>
            <a:spLocks noGrp="1"/>
          </p:cNvSpPr>
          <p:nvPr>
            <p:ph type="title"/>
          </p:nvPr>
        </p:nvSpPr>
        <p:spPr/>
        <p:txBody>
          <a:bodyPr>
            <a:normAutofit/>
          </a:bodyPr>
          <a:lstStyle/>
          <a:p>
            <a:r>
              <a:rPr lang="sv-SE" dirty="0"/>
              <a:t>Bra saker att packa!</a:t>
            </a:r>
          </a:p>
        </p:txBody>
      </p:sp>
      <p:sp>
        <p:nvSpPr>
          <p:cNvPr id="3" name="Platshållare för innehåll 2">
            <a:extLst>
              <a:ext uri="{FF2B5EF4-FFF2-40B4-BE49-F238E27FC236}">
                <a16:creationId xmlns:a16="http://schemas.microsoft.com/office/drawing/2014/main" id="{2121B03D-AAD9-6518-C3EA-772A1511E2A6}"/>
              </a:ext>
            </a:extLst>
          </p:cNvPr>
          <p:cNvSpPr>
            <a:spLocks noGrp="1"/>
          </p:cNvSpPr>
          <p:nvPr>
            <p:ph sz="half" idx="2"/>
          </p:nvPr>
        </p:nvSpPr>
        <p:spPr>
          <a:xfrm>
            <a:off x="839788" y="1361872"/>
            <a:ext cx="5157787" cy="4827791"/>
          </a:xfrm>
        </p:spPr>
        <p:txBody>
          <a:bodyPr anchor="ctr">
            <a:normAutofit fontScale="92500" lnSpcReduction="20000"/>
          </a:bodyPr>
          <a:lstStyle/>
          <a:p>
            <a:pPr marL="0" indent="0">
              <a:buNone/>
            </a:pPr>
            <a:r>
              <a:rPr lang="sv-SE" sz="1400" b="1" dirty="0"/>
              <a:t>Utrustning för fotboll</a:t>
            </a:r>
            <a:endParaRPr lang="sv-SE" sz="1400" dirty="0"/>
          </a:p>
          <a:p>
            <a:r>
              <a:rPr lang="sv-SE" sz="1400" dirty="0"/>
              <a:t>Matchställ (tröja, shorts, strumpor)</a:t>
            </a:r>
          </a:p>
          <a:p>
            <a:r>
              <a:rPr lang="sv-SE" sz="1400" dirty="0"/>
              <a:t>Fotbollsskor och benskydd</a:t>
            </a:r>
          </a:p>
          <a:p>
            <a:r>
              <a:rPr lang="sv-SE" sz="1400" dirty="0"/>
              <a:t>Överdragskläder/regnjacka (för kyligare dagar och regn)</a:t>
            </a:r>
          </a:p>
          <a:p>
            <a:r>
              <a:rPr lang="sv-SE" sz="1400" dirty="0"/>
              <a:t>Fotbollsväska</a:t>
            </a:r>
          </a:p>
          <a:p>
            <a:r>
              <a:rPr lang="sv-SE" sz="1400" dirty="0"/>
              <a:t>Vattenflaska</a:t>
            </a:r>
          </a:p>
          <a:p>
            <a:r>
              <a:rPr lang="sv-SE" sz="1400" dirty="0"/>
              <a:t>Träningshandskar och tejp/skavplåster</a:t>
            </a:r>
          </a:p>
          <a:p>
            <a:r>
              <a:rPr lang="sv-SE" sz="1400" dirty="0"/>
              <a:t>Målvaktshandskar (om du är målvakt)</a:t>
            </a:r>
          </a:p>
          <a:p>
            <a:pPr marL="0" indent="0">
              <a:buNone/>
            </a:pPr>
            <a:endParaRPr lang="sv-SE" sz="1400" b="1" dirty="0"/>
          </a:p>
          <a:p>
            <a:pPr marL="0" indent="0">
              <a:buNone/>
            </a:pPr>
            <a:r>
              <a:rPr lang="sv-SE" sz="1400" b="1" dirty="0"/>
              <a:t>Boende &amp; Sovplats (Skolsal/liknande)</a:t>
            </a:r>
            <a:endParaRPr lang="sv-SE" sz="1400" dirty="0"/>
          </a:p>
          <a:p>
            <a:r>
              <a:rPr lang="sv-SE" sz="1400" dirty="0"/>
              <a:t>Luftmadrass eller liggunderlag samt pump</a:t>
            </a:r>
          </a:p>
          <a:p>
            <a:r>
              <a:rPr lang="sv-SE" sz="1400" dirty="0"/>
              <a:t>Sovsäck eller täcke och kudde</a:t>
            </a:r>
          </a:p>
          <a:p>
            <a:r>
              <a:rPr lang="sv-SE" sz="1400" dirty="0"/>
              <a:t>Lakan och örngott (</a:t>
            </a:r>
            <a:r>
              <a:rPr lang="sv-SE" sz="1400" dirty="0" err="1"/>
              <a:t>hygienskrav</a:t>
            </a:r>
            <a:r>
              <a:rPr lang="sv-SE" sz="1400" dirty="0"/>
              <a:t>)</a:t>
            </a:r>
          </a:p>
          <a:p>
            <a:r>
              <a:rPr lang="sv-SE" sz="1400" dirty="0"/>
              <a:t>Pyjamas</a:t>
            </a:r>
          </a:p>
        </p:txBody>
      </p:sp>
      <p:sp>
        <p:nvSpPr>
          <p:cNvPr id="6" name="Platshållare för innehåll 5">
            <a:extLst>
              <a:ext uri="{FF2B5EF4-FFF2-40B4-BE49-F238E27FC236}">
                <a16:creationId xmlns:a16="http://schemas.microsoft.com/office/drawing/2014/main" id="{77C3D0FC-EE1F-7929-A791-FC125F17206A}"/>
              </a:ext>
            </a:extLst>
          </p:cNvPr>
          <p:cNvSpPr>
            <a:spLocks noGrp="1"/>
          </p:cNvSpPr>
          <p:nvPr>
            <p:ph sz="quarter" idx="4"/>
          </p:nvPr>
        </p:nvSpPr>
        <p:spPr>
          <a:xfrm>
            <a:off x="6172200" y="496111"/>
            <a:ext cx="5183188" cy="5693552"/>
          </a:xfrm>
        </p:spPr>
        <p:txBody>
          <a:bodyPr>
            <a:normAutofit fontScale="92500" lnSpcReduction="20000"/>
          </a:bodyPr>
          <a:lstStyle/>
          <a:p>
            <a:pPr marL="0" indent="0">
              <a:buNone/>
            </a:pPr>
            <a:r>
              <a:rPr lang="sv-SE" sz="1400" b="1" dirty="0"/>
              <a:t>Hygien &amp; Bad</a:t>
            </a:r>
            <a:endParaRPr lang="sv-SE" sz="1400" dirty="0"/>
          </a:p>
          <a:p>
            <a:r>
              <a:rPr lang="sv-SE" sz="1400" dirty="0"/>
              <a:t>Hygienartiklar (tandborste, tandkräm, tvål, </a:t>
            </a:r>
            <a:r>
              <a:rPr lang="sv-SE" sz="1400" dirty="0" err="1"/>
              <a:t>deo</a:t>
            </a:r>
            <a:r>
              <a:rPr lang="sv-SE" sz="1400" dirty="0"/>
              <a:t>)</a:t>
            </a:r>
          </a:p>
          <a:p>
            <a:r>
              <a:rPr lang="sv-SE" sz="1400" dirty="0"/>
              <a:t>Schampo och balsam</a:t>
            </a:r>
          </a:p>
          <a:p>
            <a:r>
              <a:rPr lang="sv-SE" sz="1400" dirty="0"/>
              <a:t>Stort och litet badlakan (för dusch och ev. </a:t>
            </a:r>
            <a:r>
              <a:rPr lang="sv-SE" sz="1400" dirty="0" err="1"/>
              <a:t>strandhäng</a:t>
            </a:r>
            <a:r>
              <a:rPr lang="sv-SE" sz="1400" dirty="0"/>
              <a:t>)</a:t>
            </a:r>
          </a:p>
          <a:p>
            <a:r>
              <a:rPr lang="sv-SE" sz="1400" dirty="0"/>
              <a:t>Tofflor eller </a:t>
            </a:r>
            <a:r>
              <a:rPr lang="sv-SE" sz="1400" dirty="0" err="1"/>
              <a:t>foppatofflor</a:t>
            </a:r>
            <a:r>
              <a:rPr lang="sv-SE" sz="1400" dirty="0"/>
              <a:t> (skönt att gå i mellan matcher och i duschen)</a:t>
            </a:r>
          </a:p>
          <a:p>
            <a:r>
              <a:rPr lang="sv-SE" sz="1400" dirty="0"/>
              <a:t>Solkräm</a:t>
            </a:r>
          </a:p>
          <a:p>
            <a:r>
              <a:rPr lang="sv-SE" sz="1400" dirty="0"/>
              <a:t>Mediciner/plåster</a:t>
            </a:r>
          </a:p>
          <a:p>
            <a:pPr marL="0" indent="0">
              <a:buNone/>
            </a:pPr>
            <a:endParaRPr lang="sv-SE" sz="1400" dirty="0"/>
          </a:p>
          <a:p>
            <a:r>
              <a:rPr lang="sv-SE" sz="1400" b="1" dirty="0"/>
              <a:t>Kläder &amp; Skor</a:t>
            </a:r>
            <a:endParaRPr lang="sv-SE" sz="1400" dirty="0"/>
          </a:p>
          <a:p>
            <a:r>
              <a:rPr lang="sv-SE" sz="1400" dirty="0"/>
              <a:t>Underkläder och strumpor (packa gärna extra)</a:t>
            </a:r>
          </a:p>
          <a:p>
            <a:r>
              <a:rPr lang="sv-SE" sz="1400" dirty="0"/>
              <a:t>T-shirts och shorts</a:t>
            </a:r>
          </a:p>
          <a:p>
            <a:r>
              <a:rPr lang="sv-SE" sz="1400" dirty="0"/>
              <a:t>Tröjor/</a:t>
            </a:r>
            <a:r>
              <a:rPr lang="sv-SE" sz="1400" dirty="0" err="1"/>
              <a:t>Hoodies</a:t>
            </a:r>
            <a:r>
              <a:rPr lang="sv-SE" sz="1400" dirty="0"/>
              <a:t> för kvällarna</a:t>
            </a:r>
          </a:p>
          <a:p>
            <a:r>
              <a:rPr lang="sv-SE" sz="1400" dirty="0"/>
              <a:t>Bekväma promenadskor</a:t>
            </a:r>
          </a:p>
          <a:p>
            <a:r>
              <a:rPr lang="sv-SE" sz="1400" dirty="0"/>
              <a:t>Badkläder</a:t>
            </a:r>
          </a:p>
          <a:p>
            <a:pPr marL="0" indent="0">
              <a:buNone/>
            </a:pPr>
            <a:endParaRPr lang="sv-SE" sz="1400" dirty="0"/>
          </a:p>
          <a:p>
            <a:r>
              <a:rPr lang="sv-SE" sz="1400" b="1" dirty="0"/>
              <a:t>Övrigt</a:t>
            </a:r>
            <a:endParaRPr lang="sv-SE" sz="1400" dirty="0"/>
          </a:p>
          <a:p>
            <a:r>
              <a:rPr lang="sv-SE" sz="1400" dirty="0"/>
              <a:t>Mobiltelefon och laddare (</a:t>
            </a:r>
            <a:r>
              <a:rPr lang="sv-SE" sz="1400" dirty="0" err="1"/>
              <a:t>powerbank</a:t>
            </a:r>
            <a:r>
              <a:rPr lang="sv-SE" sz="1400" dirty="0"/>
              <a:t>)</a:t>
            </a:r>
          </a:p>
          <a:p>
            <a:r>
              <a:rPr lang="sv-SE" sz="1400" dirty="0"/>
              <a:t>Mindre ryggsäck (att ha till och från planerna)</a:t>
            </a:r>
          </a:p>
          <a:p>
            <a:r>
              <a:rPr lang="sv-SE" sz="1400" dirty="0"/>
              <a:t>Fickpengar och/eller kort</a:t>
            </a:r>
          </a:p>
          <a:p>
            <a:r>
              <a:rPr lang="sv-SE" sz="1400" dirty="0"/>
              <a:t>Kortlek eller annat tidsfördriv mellan matcherna</a:t>
            </a:r>
          </a:p>
          <a:p>
            <a:endParaRPr lang="sv-SE" dirty="0"/>
          </a:p>
        </p:txBody>
      </p:sp>
    </p:spTree>
    <p:extLst>
      <p:ext uri="{BB962C8B-B14F-4D97-AF65-F5344CB8AC3E}">
        <p14:creationId xmlns:p14="http://schemas.microsoft.com/office/powerpoint/2010/main" val="35358937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203DE33-2CD4-4CA8-9AF3-37C3B6513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AF57B88-1D4C-41FA-A761-EC1DD10C35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1100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D2548F45-5164-4ABB-8212-7F293FDED8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9565" y="2659404"/>
            <a:ext cx="4355594" cy="4040742"/>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Dialog rutor med flera färger">
            <a:extLst>
              <a:ext uri="{FF2B5EF4-FFF2-40B4-BE49-F238E27FC236}">
                <a16:creationId xmlns:a16="http://schemas.microsoft.com/office/drawing/2014/main" id="{2D92B4F3-5ABC-239B-8774-12DE9F771E54}"/>
              </a:ext>
            </a:extLst>
          </p:cNvPr>
          <p:cNvPicPr>
            <a:picLocks noChangeAspect="1"/>
          </p:cNvPicPr>
          <p:nvPr/>
        </p:nvPicPr>
        <p:blipFill>
          <a:blip r:embed="rId2"/>
          <a:srcRect l="1961" r="6064"/>
          <a:stretch>
            <a:fillRect/>
          </a:stretch>
        </p:blipFill>
        <p:spPr>
          <a:xfrm>
            <a:off x="4038599" y="10"/>
            <a:ext cx="8160026" cy="6875809"/>
          </a:xfrm>
          <a:prstGeom prst="rect">
            <a:avLst/>
          </a:prstGeom>
        </p:spPr>
      </p:pic>
      <p:sp>
        <p:nvSpPr>
          <p:cNvPr id="15" name="Freeform: Shape 14">
            <a:extLst>
              <a:ext uri="{FF2B5EF4-FFF2-40B4-BE49-F238E27FC236}">
                <a16:creationId xmlns:a16="http://schemas.microsoft.com/office/drawing/2014/main" id="{5E81CCFB-7BEF-4186-86FB-D09450B4D0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Rubrik 1">
            <a:extLst>
              <a:ext uri="{FF2B5EF4-FFF2-40B4-BE49-F238E27FC236}">
                <a16:creationId xmlns:a16="http://schemas.microsoft.com/office/drawing/2014/main" id="{85EEF39B-9F6F-8C53-2B46-2EC91AFBCB52}"/>
              </a:ext>
            </a:extLst>
          </p:cNvPr>
          <p:cNvSpPr>
            <a:spLocks noGrp="1"/>
          </p:cNvSpPr>
          <p:nvPr>
            <p:ph type="title"/>
          </p:nvPr>
        </p:nvSpPr>
        <p:spPr>
          <a:xfrm>
            <a:off x="534473" y="2950387"/>
            <a:ext cx="3052293" cy="3531403"/>
          </a:xfrm>
        </p:spPr>
        <p:txBody>
          <a:bodyPr vert="horz" lIns="91440" tIns="45720" rIns="91440" bIns="45720" rtlCol="0" anchor="t">
            <a:normAutofit/>
          </a:bodyPr>
          <a:lstStyle/>
          <a:p>
            <a:pPr algn="r"/>
            <a:r>
              <a:rPr lang="en-US" sz="3100">
                <a:solidFill>
                  <a:srgbClr val="FFFFFF"/>
                </a:solidFill>
              </a:rPr>
              <a:t>Övriga frågor/synpunkter</a:t>
            </a:r>
          </a:p>
        </p:txBody>
      </p:sp>
    </p:spTree>
    <p:extLst>
      <p:ext uri="{BB962C8B-B14F-4D97-AF65-F5344CB8AC3E}">
        <p14:creationId xmlns:p14="http://schemas.microsoft.com/office/powerpoint/2010/main" val="3296735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4753994F-C390-E1EA-6866-77BA08FC364F}"/>
              </a:ext>
            </a:extLst>
          </p:cNvPr>
          <p:cNvSpPr>
            <a:spLocks noGrp="1"/>
          </p:cNvSpPr>
          <p:nvPr>
            <p:ph type="title"/>
          </p:nvPr>
        </p:nvSpPr>
        <p:spPr>
          <a:xfrm>
            <a:off x="826396" y="586855"/>
            <a:ext cx="4230100" cy="3387497"/>
          </a:xfrm>
        </p:spPr>
        <p:txBody>
          <a:bodyPr anchor="b">
            <a:normAutofit/>
          </a:bodyPr>
          <a:lstStyle/>
          <a:p>
            <a:pPr algn="r"/>
            <a:r>
              <a:rPr lang="sv-SE" sz="4000">
                <a:solidFill>
                  <a:srgbClr val="FFFFFF"/>
                </a:solidFill>
              </a:rPr>
              <a:t>Länk till cupen</a:t>
            </a:r>
          </a:p>
        </p:txBody>
      </p:sp>
      <p:sp>
        <p:nvSpPr>
          <p:cNvPr id="3" name="Platshållare för innehåll 2">
            <a:extLst>
              <a:ext uri="{FF2B5EF4-FFF2-40B4-BE49-F238E27FC236}">
                <a16:creationId xmlns:a16="http://schemas.microsoft.com/office/drawing/2014/main" id="{717A8E7F-59F0-87EE-2E5C-24DFC9ED14BD}"/>
              </a:ext>
            </a:extLst>
          </p:cNvPr>
          <p:cNvSpPr>
            <a:spLocks noGrp="1"/>
          </p:cNvSpPr>
          <p:nvPr>
            <p:ph idx="1"/>
          </p:nvPr>
        </p:nvSpPr>
        <p:spPr>
          <a:xfrm>
            <a:off x="6503158" y="649480"/>
            <a:ext cx="4862447" cy="5546047"/>
          </a:xfrm>
        </p:spPr>
        <p:txBody>
          <a:bodyPr anchor="ctr">
            <a:normAutofit/>
          </a:bodyPr>
          <a:lstStyle/>
          <a:p>
            <a:r>
              <a:rPr lang="sv-SE" sz="2000">
                <a:hlinkClick r:id="rId2"/>
              </a:rPr>
              <a:t>https://olandscup.se/</a:t>
            </a:r>
            <a:endParaRPr lang="sv-SE" sz="2000"/>
          </a:p>
          <a:p>
            <a:pPr marL="0" indent="0">
              <a:buNone/>
            </a:pPr>
            <a:endParaRPr lang="sv-SE" sz="2000"/>
          </a:p>
        </p:txBody>
      </p:sp>
    </p:spTree>
    <p:extLst>
      <p:ext uri="{BB962C8B-B14F-4D97-AF65-F5344CB8AC3E}">
        <p14:creationId xmlns:p14="http://schemas.microsoft.com/office/powerpoint/2010/main" val="3646715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14BB67E7-FB41-9802-20E1-22D35C01E775}"/>
              </a:ext>
            </a:extLst>
          </p:cNvPr>
          <p:cNvSpPr>
            <a:spLocks noGrp="1"/>
          </p:cNvSpPr>
          <p:nvPr>
            <p:ph type="title"/>
          </p:nvPr>
        </p:nvSpPr>
        <p:spPr>
          <a:xfrm>
            <a:off x="466722" y="586855"/>
            <a:ext cx="3201366" cy="3387497"/>
          </a:xfrm>
        </p:spPr>
        <p:txBody>
          <a:bodyPr anchor="b">
            <a:normAutofit/>
          </a:bodyPr>
          <a:lstStyle/>
          <a:p>
            <a:pPr algn="r"/>
            <a:r>
              <a:rPr lang="sv-SE" sz="4000">
                <a:solidFill>
                  <a:srgbClr val="FFFFFF"/>
                </a:solidFill>
              </a:rPr>
              <a:t>Dagordning</a:t>
            </a:r>
          </a:p>
        </p:txBody>
      </p:sp>
      <p:sp>
        <p:nvSpPr>
          <p:cNvPr id="3" name="Platshållare för innehåll 2">
            <a:extLst>
              <a:ext uri="{FF2B5EF4-FFF2-40B4-BE49-F238E27FC236}">
                <a16:creationId xmlns:a16="http://schemas.microsoft.com/office/drawing/2014/main" id="{EF5342F4-1812-39E8-718B-7ED1391093C2}"/>
              </a:ext>
            </a:extLst>
          </p:cNvPr>
          <p:cNvSpPr>
            <a:spLocks noGrp="1"/>
          </p:cNvSpPr>
          <p:nvPr>
            <p:ph idx="1"/>
          </p:nvPr>
        </p:nvSpPr>
        <p:spPr>
          <a:xfrm>
            <a:off x="4698858" y="863488"/>
            <a:ext cx="6555347" cy="5546047"/>
          </a:xfrm>
        </p:spPr>
        <p:txBody>
          <a:bodyPr anchor="ctr">
            <a:normAutofit/>
          </a:bodyPr>
          <a:lstStyle/>
          <a:p>
            <a:r>
              <a:rPr lang="sv-SE" dirty="0"/>
              <a:t>Var? När? Hur</a:t>
            </a:r>
          </a:p>
          <a:p>
            <a:r>
              <a:rPr lang="sv-SE" dirty="0"/>
              <a:t>A-kort</a:t>
            </a:r>
          </a:p>
          <a:p>
            <a:r>
              <a:rPr lang="sv-SE" dirty="0"/>
              <a:t>Övernattning torsdag-fredag</a:t>
            </a:r>
          </a:p>
          <a:p>
            <a:r>
              <a:rPr lang="sv-SE" dirty="0"/>
              <a:t>Boende tillsammans för föräldrar och syskon</a:t>
            </a:r>
          </a:p>
          <a:p>
            <a:r>
              <a:rPr lang="sv-SE" dirty="0"/>
              <a:t>Föräldraansvar</a:t>
            </a:r>
          </a:p>
          <a:p>
            <a:r>
              <a:rPr lang="sv-SE" dirty="0"/>
              <a:t>Spelform</a:t>
            </a:r>
          </a:p>
          <a:p>
            <a:r>
              <a:rPr lang="sv-SE" dirty="0"/>
              <a:t>Spelplats</a:t>
            </a:r>
          </a:p>
          <a:p>
            <a:r>
              <a:rPr lang="sv-SE" dirty="0"/>
              <a:t>Packningslista</a:t>
            </a:r>
          </a:p>
          <a:p>
            <a:r>
              <a:rPr lang="sv-SE" dirty="0"/>
              <a:t>Övriga synpunkter/frågor</a:t>
            </a:r>
          </a:p>
          <a:p>
            <a:endParaRPr lang="sv-SE" sz="2000" dirty="0"/>
          </a:p>
          <a:p>
            <a:endParaRPr lang="sv-SE" sz="2000" dirty="0"/>
          </a:p>
        </p:txBody>
      </p:sp>
    </p:spTree>
    <p:extLst>
      <p:ext uri="{BB962C8B-B14F-4D97-AF65-F5344CB8AC3E}">
        <p14:creationId xmlns:p14="http://schemas.microsoft.com/office/powerpoint/2010/main" val="1719807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Rubrik 1">
            <a:extLst>
              <a:ext uri="{FF2B5EF4-FFF2-40B4-BE49-F238E27FC236}">
                <a16:creationId xmlns:a16="http://schemas.microsoft.com/office/drawing/2014/main" id="{E9225DC5-27D6-4787-DD5B-F75648971E74}"/>
              </a:ext>
            </a:extLst>
          </p:cNvPr>
          <p:cNvSpPr>
            <a:spLocks noGrp="1"/>
          </p:cNvSpPr>
          <p:nvPr>
            <p:ph type="title"/>
          </p:nvPr>
        </p:nvSpPr>
        <p:spPr>
          <a:xfrm>
            <a:off x="640080" y="1243013"/>
            <a:ext cx="3855720" cy="4371974"/>
          </a:xfrm>
        </p:spPr>
        <p:txBody>
          <a:bodyPr>
            <a:normAutofit/>
          </a:bodyPr>
          <a:lstStyle/>
          <a:p>
            <a:r>
              <a:rPr lang="sv-SE" sz="3600">
                <a:solidFill>
                  <a:schemeClr val="tx2"/>
                </a:solidFill>
              </a:rPr>
              <a:t>Ölandscupen</a:t>
            </a:r>
          </a:p>
        </p:txBody>
      </p:sp>
      <p:sp>
        <p:nvSpPr>
          <p:cNvPr id="18" name="Platshållare för innehåll 2">
            <a:extLst>
              <a:ext uri="{FF2B5EF4-FFF2-40B4-BE49-F238E27FC236}">
                <a16:creationId xmlns:a16="http://schemas.microsoft.com/office/drawing/2014/main" id="{3B66BC24-B5A6-DD16-E269-44C8DCDF00B1}"/>
              </a:ext>
            </a:extLst>
          </p:cNvPr>
          <p:cNvSpPr>
            <a:spLocks noGrp="1"/>
          </p:cNvSpPr>
          <p:nvPr>
            <p:ph idx="1"/>
          </p:nvPr>
        </p:nvSpPr>
        <p:spPr>
          <a:xfrm>
            <a:off x="6172200" y="804672"/>
            <a:ext cx="5221224" cy="5230368"/>
          </a:xfrm>
        </p:spPr>
        <p:txBody>
          <a:bodyPr anchor="ctr">
            <a:normAutofit/>
          </a:bodyPr>
          <a:lstStyle/>
          <a:p>
            <a:r>
              <a:rPr lang="sv-SE" sz="1800">
                <a:solidFill>
                  <a:schemeClr val="tx2"/>
                </a:solidFill>
              </a:rPr>
              <a:t>När?</a:t>
            </a:r>
          </a:p>
          <a:p>
            <a:pPr marL="0" indent="0">
              <a:buNone/>
            </a:pPr>
            <a:r>
              <a:rPr lang="sv-SE" sz="1800">
                <a:solidFill>
                  <a:schemeClr val="tx2"/>
                </a:solidFill>
              </a:rPr>
              <a:t>6-8 augusti 2027</a:t>
            </a:r>
          </a:p>
          <a:p>
            <a:pPr marL="0" indent="0">
              <a:buNone/>
            </a:pPr>
            <a:endParaRPr lang="sv-SE" sz="1800">
              <a:solidFill>
                <a:schemeClr val="tx2"/>
              </a:solidFill>
            </a:endParaRPr>
          </a:p>
          <a:p>
            <a:r>
              <a:rPr lang="sv-SE" sz="1800">
                <a:solidFill>
                  <a:schemeClr val="tx2"/>
                </a:solidFill>
              </a:rPr>
              <a:t>Var?</a:t>
            </a:r>
          </a:p>
          <a:p>
            <a:pPr marL="0" indent="0">
              <a:buNone/>
            </a:pPr>
            <a:r>
              <a:rPr lang="sv-SE" sz="1800">
                <a:solidFill>
                  <a:schemeClr val="tx2"/>
                </a:solidFill>
              </a:rPr>
              <a:t>Färjestaden Öland, ligger precis på andra sidan Ölandsbron. Det är gångavstånd till allt. Tallhöjdens IP står som värd för samtliga matcher under cupen. Ifrån boendena är det korta promenader till matsal, Tallhöjden och omklädningsrum.  </a:t>
            </a:r>
          </a:p>
          <a:p>
            <a:endParaRPr lang="sv-SE" sz="1800">
              <a:solidFill>
                <a:schemeClr val="tx2"/>
              </a:solidFill>
            </a:endParaRPr>
          </a:p>
          <a:p>
            <a:r>
              <a:rPr lang="sv-SE" sz="1800">
                <a:solidFill>
                  <a:schemeClr val="tx2"/>
                </a:solidFill>
              </a:rPr>
              <a:t>Hur?</a:t>
            </a:r>
          </a:p>
          <a:p>
            <a:pPr marL="0" indent="0">
              <a:buNone/>
            </a:pPr>
            <a:r>
              <a:rPr lang="sv-SE" sz="1800">
                <a:solidFill>
                  <a:schemeClr val="tx2"/>
                </a:solidFill>
              </a:rPr>
              <a:t>Samtliga spelare och tränare sover tillsammans i sovsal (matsal eller idrottshall)</a:t>
            </a:r>
          </a:p>
        </p:txBody>
      </p:sp>
    </p:spTree>
    <p:extLst>
      <p:ext uri="{BB962C8B-B14F-4D97-AF65-F5344CB8AC3E}">
        <p14:creationId xmlns:p14="http://schemas.microsoft.com/office/powerpoint/2010/main" val="1764696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C245AD63-7E3D-B549-DA9E-097F46BE85A6}"/>
              </a:ext>
            </a:extLst>
          </p:cNvPr>
          <p:cNvSpPr>
            <a:spLocks noGrp="1"/>
          </p:cNvSpPr>
          <p:nvPr>
            <p:ph type="title"/>
          </p:nvPr>
        </p:nvSpPr>
        <p:spPr>
          <a:xfrm>
            <a:off x="1371599" y="294538"/>
            <a:ext cx="9895951" cy="1033669"/>
          </a:xfrm>
        </p:spPr>
        <p:txBody>
          <a:bodyPr>
            <a:normAutofit/>
          </a:bodyPr>
          <a:lstStyle/>
          <a:p>
            <a:r>
              <a:rPr lang="sv-SE" sz="4000">
                <a:solidFill>
                  <a:srgbClr val="FFFFFF"/>
                </a:solidFill>
              </a:rPr>
              <a:t>A-kort</a:t>
            </a:r>
          </a:p>
        </p:txBody>
      </p:sp>
      <p:sp>
        <p:nvSpPr>
          <p:cNvPr id="7" name="Platshållare för innehåll 2">
            <a:extLst>
              <a:ext uri="{FF2B5EF4-FFF2-40B4-BE49-F238E27FC236}">
                <a16:creationId xmlns:a16="http://schemas.microsoft.com/office/drawing/2014/main" id="{7F2E7217-EFC1-4F90-3ED9-0D0442D480F6}"/>
              </a:ext>
            </a:extLst>
          </p:cNvPr>
          <p:cNvSpPr>
            <a:spLocks noGrp="1"/>
          </p:cNvSpPr>
          <p:nvPr>
            <p:ph idx="1"/>
          </p:nvPr>
        </p:nvSpPr>
        <p:spPr>
          <a:xfrm>
            <a:off x="1233982" y="2105083"/>
            <a:ext cx="9724031" cy="4245265"/>
          </a:xfrm>
        </p:spPr>
        <p:txBody>
          <a:bodyPr anchor="ctr">
            <a:normAutofit fontScale="92500" lnSpcReduction="10000"/>
          </a:bodyPr>
          <a:lstStyle/>
          <a:p>
            <a:pPr marL="0" indent="0">
              <a:buNone/>
            </a:pPr>
            <a:endParaRPr lang="sv-SE" sz="1400" b="1" dirty="0"/>
          </a:p>
          <a:p>
            <a:r>
              <a:rPr lang="sv-SE" sz="2200" dirty="0"/>
              <a:t>Övernattning fredag - söndag (två nätter) i skolsal eller dylikt</a:t>
            </a:r>
          </a:p>
          <a:p>
            <a:r>
              <a:rPr lang="sv-SE" sz="2200" dirty="0"/>
              <a:t>Fredag: Middag</a:t>
            </a:r>
          </a:p>
          <a:p>
            <a:r>
              <a:rPr lang="sv-SE" sz="2200" dirty="0"/>
              <a:t>Lördag: Frukost, lunch och middag</a:t>
            </a:r>
          </a:p>
          <a:p>
            <a:r>
              <a:rPr lang="sv-SE" sz="2200" dirty="0"/>
              <a:t>Söndag: Frukost och lunch</a:t>
            </a:r>
          </a:p>
          <a:p>
            <a:pPr marL="0" indent="0">
              <a:buNone/>
            </a:pPr>
            <a:endParaRPr lang="sv-SE" sz="2200" dirty="0"/>
          </a:p>
          <a:p>
            <a:pPr marL="0" indent="0">
              <a:buNone/>
            </a:pPr>
            <a:r>
              <a:rPr lang="sv-SE" sz="2200" dirty="0"/>
              <a:t>Maten serveras på Färjestadens skola. Bor man inte på denna skola så ligger den nära i anslutning till både anläggningen och andra skolor. Här finns även duschar och omklädningsrum.</a:t>
            </a:r>
            <a:br>
              <a:rPr lang="sv-SE" sz="2200" dirty="0"/>
            </a:br>
            <a:br>
              <a:rPr lang="sv-SE" sz="2200" dirty="0"/>
            </a:br>
            <a:r>
              <a:rPr lang="sv-SE" sz="2200" dirty="0"/>
              <a:t>Övrigt: De får även cuparmband, T-shirt och medalj. </a:t>
            </a:r>
          </a:p>
          <a:p>
            <a:endParaRPr lang="sv-SE" sz="2200" dirty="0"/>
          </a:p>
          <a:p>
            <a:r>
              <a:rPr lang="sv-SE" sz="2200" dirty="0"/>
              <a:t>Kostnad 1150 kr/barn och ledare</a:t>
            </a:r>
          </a:p>
          <a:p>
            <a:endParaRPr lang="sv-SE" sz="1400" dirty="0"/>
          </a:p>
        </p:txBody>
      </p:sp>
    </p:spTree>
    <p:extLst>
      <p:ext uri="{BB962C8B-B14F-4D97-AF65-F5344CB8AC3E}">
        <p14:creationId xmlns:p14="http://schemas.microsoft.com/office/powerpoint/2010/main" val="1067658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9">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11">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C9E320D7-9995-04A8-E1C2-F67A756E97C7}"/>
              </a:ext>
            </a:extLst>
          </p:cNvPr>
          <p:cNvSpPr>
            <a:spLocks noGrp="1"/>
          </p:cNvSpPr>
          <p:nvPr>
            <p:ph type="title"/>
          </p:nvPr>
        </p:nvSpPr>
        <p:spPr>
          <a:xfrm>
            <a:off x="804672" y="802955"/>
            <a:ext cx="4977976" cy="1454051"/>
          </a:xfrm>
        </p:spPr>
        <p:txBody>
          <a:bodyPr>
            <a:normAutofit/>
          </a:bodyPr>
          <a:lstStyle/>
          <a:p>
            <a:r>
              <a:rPr lang="sv-SE" sz="3600">
                <a:solidFill>
                  <a:schemeClr val="tx2"/>
                </a:solidFill>
              </a:rPr>
              <a:t>Övernattning torsdag-fredag</a:t>
            </a:r>
          </a:p>
        </p:txBody>
      </p:sp>
      <p:sp>
        <p:nvSpPr>
          <p:cNvPr id="32" name="Platshållare för innehåll 2">
            <a:extLst>
              <a:ext uri="{FF2B5EF4-FFF2-40B4-BE49-F238E27FC236}">
                <a16:creationId xmlns:a16="http://schemas.microsoft.com/office/drawing/2014/main" id="{D3058B83-28FF-AF28-B9DD-54A80ABC15C0}"/>
              </a:ext>
            </a:extLst>
          </p:cNvPr>
          <p:cNvSpPr>
            <a:spLocks noGrp="1"/>
          </p:cNvSpPr>
          <p:nvPr>
            <p:ph idx="1"/>
          </p:nvPr>
        </p:nvSpPr>
        <p:spPr>
          <a:xfrm>
            <a:off x="804672" y="2421682"/>
            <a:ext cx="4977578" cy="3639289"/>
          </a:xfrm>
        </p:spPr>
        <p:txBody>
          <a:bodyPr anchor="ctr">
            <a:normAutofit lnSpcReduction="10000"/>
          </a:bodyPr>
          <a:lstStyle/>
          <a:p>
            <a:r>
              <a:rPr lang="sv-SE" sz="2400" dirty="0">
                <a:solidFill>
                  <a:schemeClr val="tx2"/>
                </a:solidFill>
              </a:rPr>
              <a:t>Eftersom matcherna kan spelas redan tidigt fredag morgon är vår rekommendation att man åker upp dagen innan (torsdag)</a:t>
            </a:r>
          </a:p>
          <a:p>
            <a:endParaRPr lang="sv-SE" sz="2400" dirty="0">
              <a:solidFill>
                <a:schemeClr val="tx2"/>
              </a:solidFill>
            </a:endParaRPr>
          </a:p>
          <a:p>
            <a:r>
              <a:rPr lang="sv-SE" sz="2400" dirty="0">
                <a:solidFill>
                  <a:schemeClr val="tx2"/>
                </a:solidFill>
              </a:rPr>
              <a:t>Det innebär att övernattningen för barnen torsdag till fredag får ordnas av er föräldrar. Barnen sover alltså tillsammans med er första natten och med oss ledare sedan från fredag-söndag. </a:t>
            </a:r>
          </a:p>
        </p:txBody>
      </p:sp>
      <p:grpSp>
        <p:nvGrpSpPr>
          <p:cNvPr id="33" name="Group 13">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15" name="Freeform: Shape 14">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34" name="Graphic 6" descr="Sol">
            <a:extLst>
              <a:ext uri="{FF2B5EF4-FFF2-40B4-BE49-F238E27FC236}">
                <a16:creationId xmlns:a16="http://schemas.microsoft.com/office/drawing/2014/main" id="{910DE9E7-6D22-DC4A-CB6E-A082D8B66EA2}"/>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121726" y="1629089"/>
            <a:ext cx="3620021" cy="3620021"/>
          </a:xfrm>
          <a:prstGeom prst="rect">
            <a:avLst/>
          </a:prstGeom>
        </p:spPr>
      </p:pic>
    </p:spTree>
    <p:extLst>
      <p:ext uri="{BB962C8B-B14F-4D97-AF65-F5344CB8AC3E}">
        <p14:creationId xmlns:p14="http://schemas.microsoft.com/office/powerpoint/2010/main" val="3948980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Rubrik 1">
            <a:extLst>
              <a:ext uri="{FF2B5EF4-FFF2-40B4-BE49-F238E27FC236}">
                <a16:creationId xmlns:a16="http://schemas.microsoft.com/office/drawing/2014/main" id="{A8A9F1F4-F755-422C-65F1-21BAD064C8D3}"/>
              </a:ext>
            </a:extLst>
          </p:cNvPr>
          <p:cNvSpPr>
            <a:spLocks noGrp="1"/>
          </p:cNvSpPr>
          <p:nvPr>
            <p:ph type="title"/>
          </p:nvPr>
        </p:nvSpPr>
        <p:spPr>
          <a:xfrm>
            <a:off x="640080" y="1243013"/>
            <a:ext cx="3855720" cy="4371974"/>
          </a:xfrm>
        </p:spPr>
        <p:txBody>
          <a:bodyPr>
            <a:normAutofit/>
          </a:bodyPr>
          <a:lstStyle/>
          <a:p>
            <a:r>
              <a:rPr lang="sv-SE" sz="3600">
                <a:solidFill>
                  <a:schemeClr val="tx2"/>
                </a:solidFill>
              </a:rPr>
              <a:t>Boende tillsammans för föräldrar och syskon</a:t>
            </a:r>
          </a:p>
        </p:txBody>
      </p:sp>
      <p:sp>
        <p:nvSpPr>
          <p:cNvPr id="3" name="Platshållare för innehåll 2">
            <a:extLst>
              <a:ext uri="{FF2B5EF4-FFF2-40B4-BE49-F238E27FC236}">
                <a16:creationId xmlns:a16="http://schemas.microsoft.com/office/drawing/2014/main" id="{C16B32EA-6A16-B681-9E76-70AD7582BFE4}"/>
              </a:ext>
            </a:extLst>
          </p:cNvPr>
          <p:cNvSpPr>
            <a:spLocks noGrp="1"/>
          </p:cNvSpPr>
          <p:nvPr>
            <p:ph idx="1"/>
          </p:nvPr>
        </p:nvSpPr>
        <p:spPr>
          <a:xfrm>
            <a:off x="6172200" y="804672"/>
            <a:ext cx="5221224" cy="5230368"/>
          </a:xfrm>
        </p:spPr>
        <p:txBody>
          <a:bodyPr anchor="ctr">
            <a:normAutofit lnSpcReduction="10000"/>
          </a:bodyPr>
          <a:lstStyle/>
          <a:p>
            <a:r>
              <a:rPr lang="sv-SE" sz="2400" dirty="0">
                <a:solidFill>
                  <a:schemeClr val="tx2"/>
                </a:solidFill>
              </a:rPr>
              <a:t>Det hade varit trevligt om föräldrar och syskon bodde på samma camping eller hotell för gemenskapen. Medföljande vuxna och syskon bekostar sitt eget boende. </a:t>
            </a:r>
            <a:br>
              <a:rPr lang="sv-SE" sz="2400" dirty="0">
                <a:solidFill>
                  <a:schemeClr val="tx2"/>
                </a:solidFill>
              </a:rPr>
            </a:br>
            <a:endParaRPr lang="sv-SE" sz="2400" dirty="0">
              <a:solidFill>
                <a:schemeClr val="tx2"/>
              </a:solidFill>
            </a:endParaRPr>
          </a:p>
          <a:p>
            <a:r>
              <a:rPr lang="sv-SE" sz="2400" dirty="0">
                <a:solidFill>
                  <a:schemeClr val="tx2"/>
                </a:solidFill>
              </a:rPr>
              <a:t>Det är därför skapat en </a:t>
            </a:r>
            <a:r>
              <a:rPr lang="sv-SE" sz="2400" dirty="0" err="1">
                <a:solidFill>
                  <a:schemeClr val="tx2"/>
                </a:solidFill>
              </a:rPr>
              <a:t>WhatsApp</a:t>
            </a:r>
            <a:r>
              <a:rPr lang="sv-SE" sz="2400" dirty="0">
                <a:solidFill>
                  <a:schemeClr val="tx2"/>
                </a:solidFill>
              </a:rPr>
              <a:t>-grupp som ni kommer bli inbjudna till. Där kan vi samordna bokningar och även skriva annan viktig information gällande cupen. </a:t>
            </a:r>
          </a:p>
          <a:p>
            <a:endParaRPr lang="sv-SE" sz="2400" dirty="0">
              <a:solidFill>
                <a:schemeClr val="tx2"/>
              </a:solidFill>
            </a:endParaRPr>
          </a:p>
          <a:p>
            <a:r>
              <a:rPr lang="sv-SE" sz="2400" dirty="0">
                <a:solidFill>
                  <a:schemeClr val="tx2"/>
                </a:solidFill>
              </a:rPr>
              <a:t>Ni som varit där innan, ordet är ert – vilket boende är bäst/närmast?</a:t>
            </a:r>
          </a:p>
        </p:txBody>
      </p:sp>
    </p:spTree>
    <p:extLst>
      <p:ext uri="{BB962C8B-B14F-4D97-AF65-F5344CB8AC3E}">
        <p14:creationId xmlns:p14="http://schemas.microsoft.com/office/powerpoint/2010/main" val="861737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B22B5B91-78D1-4056-0C58-86597440B821}"/>
              </a:ext>
            </a:extLst>
          </p:cNvPr>
          <p:cNvSpPr>
            <a:spLocks noGrp="1"/>
          </p:cNvSpPr>
          <p:nvPr>
            <p:ph type="title"/>
          </p:nvPr>
        </p:nvSpPr>
        <p:spPr>
          <a:xfrm>
            <a:off x="826396" y="586855"/>
            <a:ext cx="4230100" cy="3387497"/>
          </a:xfrm>
        </p:spPr>
        <p:txBody>
          <a:bodyPr anchor="b">
            <a:normAutofit/>
          </a:bodyPr>
          <a:lstStyle/>
          <a:p>
            <a:pPr algn="r"/>
            <a:r>
              <a:rPr lang="sv-SE" sz="4000">
                <a:solidFill>
                  <a:srgbClr val="FFFFFF"/>
                </a:solidFill>
              </a:rPr>
              <a:t>Föräldraansvar</a:t>
            </a:r>
          </a:p>
        </p:txBody>
      </p:sp>
      <p:sp>
        <p:nvSpPr>
          <p:cNvPr id="3" name="Platshållare för innehåll 2">
            <a:extLst>
              <a:ext uri="{FF2B5EF4-FFF2-40B4-BE49-F238E27FC236}">
                <a16:creationId xmlns:a16="http://schemas.microsoft.com/office/drawing/2014/main" id="{F93E1E28-2C10-D405-A83D-8677DF442066}"/>
              </a:ext>
            </a:extLst>
          </p:cNvPr>
          <p:cNvSpPr>
            <a:spLocks noGrp="1"/>
          </p:cNvSpPr>
          <p:nvPr>
            <p:ph idx="1"/>
          </p:nvPr>
        </p:nvSpPr>
        <p:spPr>
          <a:xfrm>
            <a:off x="6503158" y="649480"/>
            <a:ext cx="4862447" cy="5546047"/>
          </a:xfrm>
        </p:spPr>
        <p:txBody>
          <a:bodyPr anchor="ctr">
            <a:normAutofit/>
          </a:bodyPr>
          <a:lstStyle/>
          <a:p>
            <a:r>
              <a:rPr lang="sv-SE" sz="2000"/>
              <a:t>Vi vill att varje barn har en medföljande vuxen som är närvarande under hela cupen. Ett alternativ är att man delegerar ansvaret till annan vuxen (mor/far-föräldrar eller annan förälder från laget). Detta ska då framgå tydligt. </a:t>
            </a:r>
          </a:p>
          <a:p>
            <a:endParaRPr lang="sv-SE" sz="2000"/>
          </a:p>
          <a:p>
            <a:r>
              <a:rPr lang="sv-SE" sz="2000"/>
              <a:t>Vi ledare ansvarar för barnen under matcher, måltider och i sovsalarna. Övrig tid är det ni föräldrar som har ansvaret!</a:t>
            </a:r>
          </a:p>
          <a:p>
            <a:endParaRPr lang="sv-SE" sz="2000"/>
          </a:p>
          <a:p>
            <a:r>
              <a:rPr lang="sv-SE" sz="2000"/>
              <a:t>Se till att era kontaktuppgifter är uppdaterade på laget.se och i kontaktlistan om vi behöver få tag på er!</a:t>
            </a:r>
          </a:p>
        </p:txBody>
      </p:sp>
    </p:spTree>
    <p:extLst>
      <p:ext uri="{BB962C8B-B14F-4D97-AF65-F5344CB8AC3E}">
        <p14:creationId xmlns:p14="http://schemas.microsoft.com/office/powerpoint/2010/main" val="1772158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2A7CE1C8-804E-4D6C-A321-1D082D82B746}"/>
              </a:ext>
            </a:extLst>
          </p:cNvPr>
          <p:cNvSpPr>
            <a:spLocks noGrp="1"/>
          </p:cNvSpPr>
          <p:nvPr>
            <p:ph type="title"/>
          </p:nvPr>
        </p:nvSpPr>
        <p:spPr>
          <a:xfrm>
            <a:off x="1371597" y="348865"/>
            <a:ext cx="10044023" cy="877729"/>
          </a:xfrm>
        </p:spPr>
        <p:txBody>
          <a:bodyPr anchor="ctr">
            <a:normAutofit/>
          </a:bodyPr>
          <a:lstStyle/>
          <a:p>
            <a:r>
              <a:rPr lang="sv-SE" sz="4000">
                <a:solidFill>
                  <a:srgbClr val="FFFFFF"/>
                </a:solidFill>
              </a:rPr>
              <a:t>Spelform</a:t>
            </a:r>
          </a:p>
        </p:txBody>
      </p:sp>
      <p:graphicFrame>
        <p:nvGraphicFramePr>
          <p:cNvPr id="5" name="Platshållare för innehåll 2">
            <a:extLst>
              <a:ext uri="{FF2B5EF4-FFF2-40B4-BE49-F238E27FC236}">
                <a16:creationId xmlns:a16="http://schemas.microsoft.com/office/drawing/2014/main" id="{E88FD5CF-1CB2-6E86-67EF-63C7D64F35F8}"/>
              </a:ext>
            </a:extLst>
          </p:cNvPr>
          <p:cNvGraphicFramePr>
            <a:graphicFrameLocks noGrp="1"/>
          </p:cNvGraphicFramePr>
          <p:nvPr>
            <p:ph idx="1"/>
            <p:extLst>
              <p:ext uri="{D42A27DB-BD31-4B8C-83A1-F6EECF244321}">
                <p14:modId xmlns:p14="http://schemas.microsoft.com/office/powerpoint/2010/main" val="4173606683"/>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94227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Arc 12">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5" name="Rubrik 4">
            <a:extLst>
              <a:ext uri="{FF2B5EF4-FFF2-40B4-BE49-F238E27FC236}">
                <a16:creationId xmlns:a16="http://schemas.microsoft.com/office/drawing/2014/main" id="{C64BEE27-B094-2C40-B9EF-8DE7966CB2CE}"/>
              </a:ext>
            </a:extLst>
          </p:cNvPr>
          <p:cNvSpPr>
            <a:spLocks noGrp="1"/>
          </p:cNvSpPr>
          <p:nvPr>
            <p:ph type="title"/>
          </p:nvPr>
        </p:nvSpPr>
        <p:spPr>
          <a:xfrm>
            <a:off x="5894962" y="479493"/>
            <a:ext cx="5458838" cy="1325563"/>
          </a:xfrm>
        </p:spPr>
        <p:txBody>
          <a:bodyPr vert="horz" lIns="91440" tIns="45720" rIns="91440" bIns="45720" rtlCol="0" anchor="ctr">
            <a:normAutofit/>
          </a:bodyPr>
          <a:lstStyle/>
          <a:p>
            <a:r>
              <a:rPr lang="en-US" sz="4400" kern="1200" dirty="0" err="1">
                <a:solidFill>
                  <a:schemeClr val="tx1"/>
                </a:solidFill>
                <a:latin typeface="+mj-lt"/>
                <a:ea typeface="+mj-ea"/>
                <a:cs typeface="+mj-cs"/>
              </a:rPr>
              <a:t>Spelplatsen</a:t>
            </a:r>
            <a:endParaRPr lang="en-US" sz="4400" kern="1200" dirty="0">
              <a:solidFill>
                <a:schemeClr val="tx1"/>
              </a:solidFill>
              <a:latin typeface="+mj-lt"/>
              <a:ea typeface="+mj-ea"/>
              <a:cs typeface="+mj-cs"/>
            </a:endParaRPr>
          </a:p>
        </p:txBody>
      </p:sp>
      <p:sp>
        <p:nvSpPr>
          <p:cNvPr id="15" name="Freeform: Shape 14">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latshållare för innehåll 3">
            <a:extLst>
              <a:ext uri="{FF2B5EF4-FFF2-40B4-BE49-F238E27FC236}">
                <a16:creationId xmlns:a16="http://schemas.microsoft.com/office/drawing/2014/main" id="{828F8B8A-A66D-03D7-813C-CAA4D246C1D0}"/>
              </a:ext>
            </a:extLst>
          </p:cNvPr>
          <p:cNvPicPr>
            <a:picLocks noGrp="1" noChangeAspect="1"/>
          </p:cNvPicPr>
          <p:nvPr>
            <p:ph idx="1"/>
          </p:nvPr>
        </p:nvPicPr>
        <p:blipFill>
          <a:blip r:embed="rId2"/>
          <a:stretch>
            <a:fillRect/>
          </a:stretch>
        </p:blipFill>
        <p:spPr>
          <a:xfrm>
            <a:off x="1087642" y="511293"/>
            <a:ext cx="4008460" cy="5665670"/>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6" name="Platshållare för text 5">
            <a:extLst>
              <a:ext uri="{FF2B5EF4-FFF2-40B4-BE49-F238E27FC236}">
                <a16:creationId xmlns:a16="http://schemas.microsoft.com/office/drawing/2014/main" id="{EDF5D1C2-F640-6763-6BE3-F6ADDA36EDE7}"/>
              </a:ext>
            </a:extLst>
          </p:cNvPr>
          <p:cNvSpPr>
            <a:spLocks noGrp="1"/>
          </p:cNvSpPr>
          <p:nvPr>
            <p:ph type="body" sz="half" idx="2"/>
          </p:nvPr>
        </p:nvSpPr>
        <p:spPr>
          <a:xfrm>
            <a:off x="5894962" y="1984443"/>
            <a:ext cx="5458838" cy="4192520"/>
          </a:xfrm>
        </p:spPr>
        <p:txBody>
          <a:bodyPr vert="horz" lIns="91440" tIns="45720" rIns="91440" bIns="45720" rtlCol="0">
            <a:normAutofit/>
          </a:bodyPr>
          <a:lstStyle/>
          <a:p>
            <a:r>
              <a:rPr lang="sv-SE" sz="3200" dirty="0" err="1"/>
              <a:t>Tallhöjden</a:t>
            </a:r>
            <a:r>
              <a:rPr lang="sv-SE" sz="3200" dirty="0"/>
              <a:t> består av två gräsplaner och en konstgräsplan. Dessa görs om till 9 stycken 7-manna planer under cupveckan. Anläggningen är placerad med max 10 minuters gång ifrån alla boenden.</a:t>
            </a:r>
            <a:endParaRPr lang="en-US" sz="3200" dirty="0"/>
          </a:p>
        </p:txBody>
      </p:sp>
    </p:spTree>
    <p:extLst>
      <p:ext uri="{BB962C8B-B14F-4D97-AF65-F5344CB8AC3E}">
        <p14:creationId xmlns:p14="http://schemas.microsoft.com/office/powerpoint/2010/main" val="1910424197"/>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6164</TotalTime>
  <Words>662</Words>
  <Application>Microsoft Office PowerPoint</Application>
  <PresentationFormat>Bredbild</PresentationFormat>
  <Paragraphs>94</Paragraphs>
  <Slides>12</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12</vt:i4>
      </vt:variant>
    </vt:vector>
  </HeadingPairs>
  <TitlesOfParts>
    <vt:vector size="17" baseType="lpstr">
      <vt:lpstr>Aptos</vt:lpstr>
      <vt:lpstr>Aptos Display</vt:lpstr>
      <vt:lpstr>Arial</vt:lpstr>
      <vt:lpstr>Calibri</vt:lpstr>
      <vt:lpstr>Office-tema</vt:lpstr>
      <vt:lpstr>Föräldramöte Nosaby P16 1/6 2026</vt:lpstr>
      <vt:lpstr>Dagordning</vt:lpstr>
      <vt:lpstr>Ölandscupen</vt:lpstr>
      <vt:lpstr>A-kort</vt:lpstr>
      <vt:lpstr>Övernattning torsdag-fredag</vt:lpstr>
      <vt:lpstr>Boende tillsammans för föräldrar och syskon</vt:lpstr>
      <vt:lpstr>Föräldraansvar</vt:lpstr>
      <vt:lpstr>Spelform</vt:lpstr>
      <vt:lpstr>Spelplatsen</vt:lpstr>
      <vt:lpstr>Bra saker att packa!</vt:lpstr>
      <vt:lpstr>Övriga frågor/synpunkter</vt:lpstr>
      <vt:lpstr>Länk till cupen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Niwar Amedi</dc:creator>
  <cp:lastModifiedBy>Niwar Amedi</cp:lastModifiedBy>
  <cp:revision>2</cp:revision>
  <dcterms:created xsi:type="dcterms:W3CDTF">2026-05-30T23:11:37Z</dcterms:created>
  <dcterms:modified xsi:type="dcterms:W3CDTF">2026-06-04T05:56:23Z</dcterms:modified>
</cp:coreProperties>
</file>