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60" r:id="rId6"/>
    <p:sldId id="262" r:id="rId7"/>
    <p:sldId id="264" r:id="rId8"/>
    <p:sldId id="266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78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7481BE9-D209-4CE1-98F2-08DF2D9AEE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378018F5-CCA1-4487-93F1-A21CAA3A26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5D61A256-D3E9-40C3-9545-7167E78C6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2DA9-7FB8-4B86-85BB-7C2F38535BCC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0380927D-875F-45B6-A4B4-E588C5DA7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B9007685-04C7-490D-8E91-AF368D216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1847-739B-47F6-A016-290339FE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951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3F5A39F1-F6EB-4DC9-B109-77D93E905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16A384A3-256B-41C6-B3E9-08D1C8B0D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E3D1EA13-1017-437B-9AE6-57E682D17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2DA9-7FB8-4B86-85BB-7C2F38535BCC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DCC68AD5-DCB4-43D6-AF2F-5E0A70A3E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7F914D71-1C18-4B55-BBDB-96412491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1847-739B-47F6-A016-290339FE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041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xmlns="" id="{9BF678EE-C1DD-4AD3-AF79-4C339DD759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B5AB49B7-A6C7-4008-9456-B1C269E08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65BB8FA5-418D-4AC4-9008-685A213E8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2DA9-7FB8-4B86-85BB-7C2F38535BCC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18D5EBC0-305C-4E67-8495-4227CEFBD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BCC60833-2B99-4256-A54E-17077B478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1847-739B-47F6-A016-290339FE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58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91E04530-B852-475F-AE7B-3934B690E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139B4595-B226-4048-8CFB-22B8961D8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4E8A400D-CD51-4E79-8B03-CC41EC001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2DA9-7FB8-4B86-85BB-7C2F38535BCC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DA1C110F-7E04-4B51-8685-E312F2F13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96FB9828-DE99-4053-9837-3B859C8F6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1847-739B-47F6-A016-290339FE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945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86092FF-E0B4-4AB4-AC8E-EB951AACC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ADAFFDAA-BE16-4818-8C09-A0C2A4A61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81535EA9-5ACD-43F5-9FAD-8E07E8961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2DA9-7FB8-4B86-85BB-7C2F38535BCC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BC639D4F-1880-4605-8873-00C5E1A82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A1834444-9B87-443A-9E4F-F631B4590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1847-739B-47F6-A016-290339FE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549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257634F-8FE1-4F69-BC22-384BEAE1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744A1539-DF2A-4795-B066-B5A3A3771E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2F35B902-8B0B-496D-9C11-423F21A92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748C4E10-7090-46ED-9C63-BF3C55210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2DA9-7FB8-4B86-85BB-7C2F38535BCC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B86E8306-FD56-4ED7-80A3-EDA38714A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7421A279-E736-401A-9412-D1A41FAC5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1847-739B-47F6-A016-290339FE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342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D2E0C5D-3DD4-4DDE-B25D-AE7729FB8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9B72E215-412E-4939-9528-DC1CDEB58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1064F021-E505-483A-AB28-0AC9D8866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494D9A16-9ADE-42B2-B44E-075EDCC15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07832AC6-0595-4C3F-BF50-D7B22A673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xmlns="" id="{B6C81C40-C5F2-4DD7-AFEE-532CD27E3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2DA9-7FB8-4B86-85BB-7C2F38535BCC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xmlns="" id="{BD3365DD-EC5F-4C7A-9228-B0E806411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xmlns="" id="{47D3661B-6C79-40C9-B643-FD4A2EFD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1847-739B-47F6-A016-290339FE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469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2AF75FB6-6CDF-4703-80C6-E4733A5D8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CE203BB1-534D-492E-8CFC-745F61029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2DA9-7FB8-4B86-85BB-7C2F38535BCC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29325520-BCDA-4AC2-A732-9E1149569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081EA177-3A4C-4C9F-BCEC-645CBE921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1847-739B-47F6-A016-290339FE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295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0BB76F4F-D7E5-4E85-8D69-F194608C9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2DA9-7FB8-4B86-85BB-7C2F38535BCC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xmlns="" id="{E932E5B3-E879-49BE-AAD3-03A4B60DD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5FFE8C36-369E-4557-978D-4469411C5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1847-739B-47F6-A016-290339FE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862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4FBC165-0DC9-4086-BA90-F1B7B77C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A04CD5FA-1F4B-4230-A254-51DF529E6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56B0209D-9E96-45B3-A3E6-584F7268A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E6903AED-0A14-47F1-978F-C23766182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2DA9-7FB8-4B86-85BB-7C2F38535BCC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1A6A53E9-F2CC-4779-B89F-5CF924589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0CF07F84-4F20-4C93-A5FE-4761CB5EA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1847-739B-47F6-A016-290339FE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181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D3DB2E9-8B43-47CD-9B50-BDEDBF452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xmlns="" id="{68E0BC87-6B63-4FFD-9B73-97C861A1EF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1335094B-C000-475A-B029-FAAA2BE4B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F2891F53-36CF-4ABA-882B-C61192C81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2DA9-7FB8-4B86-85BB-7C2F38535BCC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9B1A5972-44DB-4C46-9F2C-5D685B581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1B006718-862C-4894-B7BA-81F95552D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1847-739B-47F6-A016-290339FE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15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xmlns="" id="{389F50D7-4A3D-444E-B32F-69C9A1373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55DD4A47-7B65-4080-A6A1-6638DBF0F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D5923CBE-A6F7-4AF9-92F5-C333909D69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72DA9-7FB8-4B86-85BB-7C2F38535BCC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466F730B-04F2-4B63-8FF7-A55607A56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ABD707C6-E1CB-4CB6-9BE6-E00BA92445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61847-739B-47F6-A016-290339FE5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798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ldresultat fÃ¶r nhk handboll">
            <a:extLst>
              <a:ext uri="{FF2B5EF4-FFF2-40B4-BE49-F238E27FC236}">
                <a16:creationId xmlns:a16="http://schemas.microsoft.com/office/drawing/2014/main" xmlns="" id="{FEA68FFD-C1B9-4F0D-AB83-FDAD18B5A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37" y="140776"/>
            <a:ext cx="1919080" cy="155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xmlns="" id="{B82A4979-02C2-4283-AC36-BFB7C42D5CE5}"/>
              </a:ext>
            </a:extLst>
          </p:cNvPr>
          <p:cNvSpPr txBox="1"/>
          <p:nvPr/>
        </p:nvSpPr>
        <p:spPr>
          <a:xfrm>
            <a:off x="3369366" y="918838"/>
            <a:ext cx="85774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b="1" dirty="0"/>
              <a:t>Föräldraträff 22/9 2018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xmlns="" id="{11C8E315-CEE7-423A-A247-8525C0D6EF2B}"/>
              </a:ext>
            </a:extLst>
          </p:cNvPr>
          <p:cNvSpPr txBox="1"/>
          <p:nvPr/>
        </p:nvSpPr>
        <p:spPr>
          <a:xfrm>
            <a:off x="3369366" y="2037522"/>
            <a:ext cx="64206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Agenda </a:t>
            </a:r>
          </a:p>
          <a:p>
            <a:endParaRPr lang="sv-S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/>
              <a:t>Träningscup 29/9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/>
              <a:t>Säljaktiviteter 2018/2019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/>
              <a:t>Cuper 2018/2019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/>
              <a:t>Sponsorgruppen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155945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ildresultat fÃ¶r nhk handboll">
            <a:extLst>
              <a:ext uri="{FF2B5EF4-FFF2-40B4-BE49-F238E27FC236}">
                <a16:creationId xmlns:a16="http://schemas.microsoft.com/office/drawing/2014/main" xmlns="" id="{563DE1C8-E14A-4A96-A7B5-F0D90A7C2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37" y="140776"/>
            <a:ext cx="1919080" cy="155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xmlns="" id="{2AC51C4F-7466-43C1-8323-301C5A340337}"/>
              </a:ext>
            </a:extLst>
          </p:cNvPr>
          <p:cNvSpPr txBox="1"/>
          <p:nvPr/>
        </p:nvSpPr>
        <p:spPr>
          <a:xfrm>
            <a:off x="2087217" y="1162878"/>
            <a:ext cx="8716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Träningsturnering 29/9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Förutom </a:t>
            </a:r>
            <a:r>
              <a:rPr lang="sv-SE" dirty="0" err="1"/>
              <a:t>NHKs</a:t>
            </a:r>
            <a:r>
              <a:rPr lang="sv-SE" dirty="0"/>
              <a:t> 2 lag deltar </a:t>
            </a:r>
            <a:r>
              <a:rPr lang="sv-SE" dirty="0" err="1"/>
              <a:t>NHKs</a:t>
            </a:r>
            <a:r>
              <a:rPr lang="sv-SE" dirty="0"/>
              <a:t> flickor 08 samt RPs F08 samt P08 samt även IFK </a:t>
            </a:r>
            <a:r>
              <a:rPr lang="sv-SE" dirty="0" err="1"/>
              <a:t>Nykping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Matcher pågår från </a:t>
            </a:r>
            <a:r>
              <a:rPr lang="sv-SE" dirty="0" err="1"/>
              <a:t>kl</a:t>
            </a:r>
            <a:r>
              <a:rPr lang="sv-SE" dirty="0"/>
              <a:t> 10:00-16:00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Spelschema enligt följande</a:t>
            </a:r>
          </a:p>
          <a:p>
            <a:r>
              <a:rPr lang="sv-SE" dirty="0"/>
              <a:t>                 1</a:t>
            </a:r>
            <a:r>
              <a:rPr lang="sv-SE" b="1" dirty="0"/>
              <a:t>0:00	RP		NHK Vit</a:t>
            </a:r>
            <a:endParaRPr lang="sv-SE" dirty="0"/>
          </a:p>
          <a:p>
            <a:r>
              <a:rPr lang="sv-SE" b="1" dirty="0"/>
              <a:t>	10:50	IFK Nyköping	NHK Grön</a:t>
            </a:r>
            <a:endParaRPr lang="sv-SE" dirty="0"/>
          </a:p>
          <a:p>
            <a:r>
              <a:rPr lang="sv-SE" b="1" dirty="0"/>
              <a:t>	11:40	NHK F08		RP F08</a:t>
            </a:r>
            <a:endParaRPr lang="sv-SE" dirty="0"/>
          </a:p>
          <a:p>
            <a:r>
              <a:rPr lang="sv-SE" b="1" dirty="0"/>
              <a:t>	13:00	RP		IFK Nyköping</a:t>
            </a:r>
            <a:endParaRPr lang="sv-SE" dirty="0"/>
          </a:p>
          <a:p>
            <a:r>
              <a:rPr lang="sv-SE" b="1" dirty="0"/>
              <a:t>	13:50	RP F08		NHK F08</a:t>
            </a:r>
            <a:endParaRPr lang="sv-SE" dirty="0"/>
          </a:p>
          <a:p>
            <a:r>
              <a:rPr lang="sv-SE" b="1" dirty="0"/>
              <a:t>	14:40	RP		NHK Grön</a:t>
            </a:r>
            <a:endParaRPr lang="sv-SE" dirty="0"/>
          </a:p>
          <a:p>
            <a:r>
              <a:rPr lang="sv-SE" b="1" dirty="0"/>
              <a:t>	15:30	IFK Nyköping	NHK Vit</a:t>
            </a:r>
          </a:p>
          <a:p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kommer ha kioskförsäljning, hamburgare samt lunchaktiviteter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 Samling för föräldrar och barn </a:t>
            </a:r>
            <a:r>
              <a:rPr lang="sv-SE" b="1" dirty="0" err="1"/>
              <a:t>kl</a:t>
            </a:r>
            <a:r>
              <a:rPr lang="sv-SE" b="1" dirty="0"/>
              <a:t> 08:45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116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ildresultat fÃ¶r nhk handboll">
            <a:extLst>
              <a:ext uri="{FF2B5EF4-FFF2-40B4-BE49-F238E27FC236}">
                <a16:creationId xmlns:a16="http://schemas.microsoft.com/office/drawing/2014/main" xmlns="" id="{78DCEF39-6926-4DE0-A489-FC785B6BE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37" y="140776"/>
            <a:ext cx="1919080" cy="155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xmlns="" id="{5B3F6FB0-B0D8-4356-A92C-A44DFFD69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525513"/>
              </p:ext>
            </p:extLst>
          </p:nvPr>
        </p:nvGraphicFramePr>
        <p:xfrm>
          <a:off x="1411358" y="1577631"/>
          <a:ext cx="10565294" cy="5021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1279">
                  <a:extLst>
                    <a:ext uri="{9D8B030D-6E8A-4147-A177-3AD203B41FA5}">
                      <a16:colId xmlns:a16="http://schemas.microsoft.com/office/drawing/2014/main" xmlns="" val="2240034571"/>
                    </a:ext>
                  </a:extLst>
                </a:gridCol>
                <a:gridCol w="626754">
                  <a:extLst>
                    <a:ext uri="{9D8B030D-6E8A-4147-A177-3AD203B41FA5}">
                      <a16:colId xmlns:a16="http://schemas.microsoft.com/office/drawing/2014/main" xmlns="" val="3192686248"/>
                    </a:ext>
                  </a:extLst>
                </a:gridCol>
                <a:gridCol w="5357261">
                  <a:extLst>
                    <a:ext uri="{9D8B030D-6E8A-4147-A177-3AD203B41FA5}">
                      <a16:colId xmlns:a16="http://schemas.microsoft.com/office/drawing/2014/main" xmlns="" val="1032467796"/>
                    </a:ext>
                  </a:extLst>
                </a:gridCol>
              </a:tblGrid>
              <a:tr h="55799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effectLst/>
                        </a:rPr>
                        <a:t>Uppgift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u="none" strike="noStrike">
                          <a:effectLst/>
                        </a:rPr>
                        <a:t> </a:t>
                      </a:r>
                      <a:endParaRPr lang="sv-S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effectLst/>
                        </a:rPr>
                        <a:t>Namn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4009655"/>
                  </a:ext>
                </a:extLst>
              </a:tr>
              <a:tr h="55799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Grillning inkl försäljning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u="none" strike="noStrike">
                          <a:effectLst/>
                        </a:rPr>
                        <a:t>5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Albin/Alvar/Alexander/Vilgot    ANSVARIG: Alvar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9620757"/>
                  </a:ext>
                </a:extLst>
              </a:tr>
              <a:tr h="55799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Kiosk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u="none" strike="noStrike">
                          <a:effectLst/>
                        </a:rPr>
                        <a:t>5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Leo/Isac/Devin/Isak H/Gustav Eklind     ANSVARIG: Devin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5922744"/>
                  </a:ext>
                </a:extLst>
              </a:tr>
              <a:tr h="55799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Tillverkning av smörgåsar/Lunchaktivitet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u="none" strike="noStrike">
                          <a:effectLst/>
                        </a:rPr>
                        <a:t>1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Arvid+ tillkommande                ANSVARIG: Malte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1769652"/>
                  </a:ext>
                </a:extLst>
              </a:tr>
              <a:tr h="55799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Inköp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u="none" strike="noStrike">
                          <a:effectLst/>
                        </a:rPr>
                        <a:t>1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Isac G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4685125"/>
                  </a:ext>
                </a:extLst>
              </a:tr>
              <a:tr h="55799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Städning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u="none" strike="noStrike">
                          <a:effectLst/>
                        </a:rPr>
                        <a:t>Alla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Alla hjälper till att hålla rent under dagen samt är kvar och städar efter cupen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3733058"/>
                  </a:ext>
                </a:extLst>
              </a:tr>
              <a:tr h="55799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Sekretariat/Speaker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u="none" strike="noStrike">
                          <a:effectLst/>
                        </a:rPr>
                        <a:t>4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Hugo Hörnstedt/Gusten Hugoh/Malte/Frej   ANSVARIG: 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9435267"/>
                  </a:ext>
                </a:extLst>
              </a:tr>
              <a:tr h="55799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Matchvärd/Aktiviteter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u="none" strike="noStrike">
                          <a:effectLst/>
                        </a:rPr>
                        <a:t>2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Ruben/Hugo Liljeblad     ANSVARIG: Ruben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7574419"/>
                  </a:ext>
                </a:extLst>
              </a:tr>
              <a:tr h="55799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Ta med priser till vinster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u="none" strike="noStrike" dirty="0">
                          <a:effectLst/>
                        </a:rPr>
                        <a:t>Alla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De som har möjlighet kan försöka "tigga" till sig lite priser till vår tävling.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6922268"/>
                  </a:ext>
                </a:extLst>
              </a:tr>
            </a:tbl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992289D1-4F77-4228-B259-FAB76BEF997F}"/>
              </a:ext>
            </a:extLst>
          </p:cNvPr>
          <p:cNvSpPr txBox="1"/>
          <p:nvPr/>
        </p:nvSpPr>
        <p:spPr>
          <a:xfrm>
            <a:off x="1958009" y="795130"/>
            <a:ext cx="531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Arbetsuppgifter under dagen</a:t>
            </a:r>
          </a:p>
        </p:txBody>
      </p:sp>
    </p:spTree>
    <p:extLst>
      <p:ext uri="{BB962C8B-B14F-4D97-AF65-F5344CB8AC3E}">
        <p14:creationId xmlns:p14="http://schemas.microsoft.com/office/powerpoint/2010/main" val="1403586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ildresultat fÃ¶r nhk handboll">
            <a:extLst>
              <a:ext uri="{FF2B5EF4-FFF2-40B4-BE49-F238E27FC236}">
                <a16:creationId xmlns:a16="http://schemas.microsoft.com/office/drawing/2014/main" xmlns="" id="{563DE1C8-E14A-4A96-A7B5-F0D90A7C2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37" y="140776"/>
            <a:ext cx="1919080" cy="155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xmlns="" id="{ECE6AA10-6C5D-4CBC-BB17-6065557222C2}"/>
              </a:ext>
            </a:extLst>
          </p:cNvPr>
          <p:cNvSpPr txBox="1"/>
          <p:nvPr/>
        </p:nvSpPr>
        <p:spPr>
          <a:xfrm>
            <a:off x="2435191" y="847023"/>
            <a:ext cx="607354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Försäljning</a:t>
            </a:r>
          </a:p>
          <a:p>
            <a:endParaRPr lang="sv-SE" dirty="0"/>
          </a:p>
          <a:p>
            <a:r>
              <a:rPr lang="sv-SE" dirty="0"/>
              <a:t>Hösten 2018</a:t>
            </a:r>
          </a:p>
          <a:p>
            <a:endParaRPr lang="sv-SE" dirty="0"/>
          </a:p>
          <a:p>
            <a:r>
              <a:rPr lang="sv-SE" dirty="0"/>
              <a:t>10 veckors jokerlotteri	intäkt till laget 10000kr</a:t>
            </a:r>
          </a:p>
          <a:p>
            <a:endParaRPr lang="sv-SE" dirty="0"/>
          </a:p>
          <a:p>
            <a:r>
              <a:rPr lang="sv-SE" dirty="0"/>
              <a:t>Våren 2019</a:t>
            </a:r>
          </a:p>
          <a:p>
            <a:endParaRPr lang="sv-SE" dirty="0"/>
          </a:p>
          <a:p>
            <a:r>
              <a:rPr lang="sv-SE" dirty="0"/>
              <a:t>10 veckors jokerlotteri	intäkt till laget 10000kr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Intäkt från försäljning av </a:t>
            </a:r>
            <a:r>
              <a:rPr lang="sv-SE" dirty="0" err="1"/>
              <a:t>Spicy</a:t>
            </a:r>
            <a:r>
              <a:rPr lang="sv-SE" dirty="0"/>
              <a:t> </a:t>
            </a:r>
            <a:r>
              <a:rPr lang="sv-SE" dirty="0" err="1"/>
              <a:t>dream</a:t>
            </a:r>
            <a:r>
              <a:rPr lang="sv-SE" dirty="0"/>
              <a:t> ca 9000kr</a:t>
            </a:r>
          </a:p>
          <a:p>
            <a:r>
              <a:rPr lang="sv-SE" dirty="0"/>
              <a:t>Intäkt från miniturnering ????</a:t>
            </a:r>
          </a:p>
          <a:p>
            <a:endParaRPr lang="sv-SE" dirty="0"/>
          </a:p>
          <a:p>
            <a:r>
              <a:rPr lang="sv-SE" dirty="0"/>
              <a:t>Totalt 29000kr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214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ildresultat fÃ¶r nhk handboll">
            <a:extLst>
              <a:ext uri="{FF2B5EF4-FFF2-40B4-BE49-F238E27FC236}">
                <a16:creationId xmlns:a16="http://schemas.microsoft.com/office/drawing/2014/main" xmlns="" id="{563DE1C8-E14A-4A96-A7B5-F0D90A7C2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37" y="140776"/>
            <a:ext cx="1919080" cy="155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xmlns="" id="{3F870FC4-1328-4106-B08E-55EB403C6DE7}"/>
              </a:ext>
            </a:extLst>
          </p:cNvPr>
          <p:cNvSpPr txBox="1"/>
          <p:nvPr/>
        </p:nvSpPr>
        <p:spPr>
          <a:xfrm>
            <a:off x="3335363" y="1058151"/>
            <a:ext cx="581826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/>
              <a:t>Cuper säsongen 2018</a:t>
            </a:r>
          </a:p>
          <a:p>
            <a:endParaRPr lang="sv-SE" dirty="0"/>
          </a:p>
          <a:p>
            <a:r>
              <a:rPr lang="sv-SE" b="1" dirty="0"/>
              <a:t>2018</a:t>
            </a:r>
          </a:p>
          <a:p>
            <a:r>
              <a:rPr lang="sv-SE" dirty="0"/>
              <a:t>2-4 November 	</a:t>
            </a:r>
            <a:r>
              <a:rPr lang="sv-SE" dirty="0" err="1"/>
              <a:t>Skadevicupen</a:t>
            </a:r>
            <a:r>
              <a:rPr lang="sv-SE" dirty="0"/>
              <a:t> 	Skövde</a:t>
            </a:r>
          </a:p>
          <a:p>
            <a:endParaRPr lang="sv-SE" dirty="0"/>
          </a:p>
          <a:p>
            <a:r>
              <a:rPr lang="sv-SE" b="1" dirty="0"/>
              <a:t>2019</a:t>
            </a:r>
          </a:p>
          <a:p>
            <a:r>
              <a:rPr lang="sv-SE" dirty="0"/>
              <a:t>4-6 Januari	Hallbybollen	Jönköping</a:t>
            </a:r>
          </a:p>
          <a:p>
            <a:endParaRPr lang="sv-SE" dirty="0"/>
          </a:p>
          <a:p>
            <a:r>
              <a:rPr lang="sv-SE" dirty="0"/>
              <a:t>13-14 April	Katrineholmscupen Katrineholm</a:t>
            </a:r>
          </a:p>
          <a:p>
            <a:endParaRPr lang="sv-SE" dirty="0"/>
          </a:p>
          <a:p>
            <a:r>
              <a:rPr lang="sv-SE" dirty="0"/>
              <a:t>1-2 Juni		</a:t>
            </a:r>
            <a:r>
              <a:rPr lang="sv-SE" dirty="0" err="1"/>
              <a:t>Järnvägencup</a:t>
            </a:r>
            <a:r>
              <a:rPr lang="sv-SE" dirty="0"/>
              <a:t>	Hallsberg</a:t>
            </a:r>
          </a:p>
        </p:txBody>
      </p:sp>
    </p:spTree>
    <p:extLst>
      <p:ext uri="{BB962C8B-B14F-4D97-AF65-F5344CB8AC3E}">
        <p14:creationId xmlns:p14="http://schemas.microsoft.com/office/powerpoint/2010/main" val="1447123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ildresultat fÃ¶r nhk handboll">
            <a:extLst>
              <a:ext uri="{FF2B5EF4-FFF2-40B4-BE49-F238E27FC236}">
                <a16:creationId xmlns:a16="http://schemas.microsoft.com/office/drawing/2014/main" xmlns="" id="{563DE1C8-E14A-4A96-A7B5-F0D90A7C2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37" y="140776"/>
            <a:ext cx="1919080" cy="155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xmlns="" id="{28D3A8AD-F6E9-46DE-9CD1-A0F6264BE2A0}"/>
              </a:ext>
            </a:extLst>
          </p:cNvPr>
          <p:cNvSpPr txBox="1"/>
          <p:nvPr/>
        </p:nvSpPr>
        <p:spPr>
          <a:xfrm>
            <a:off x="2204185" y="423512"/>
            <a:ext cx="8768615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Budget inför försäljning</a:t>
            </a:r>
          </a:p>
          <a:p>
            <a:endParaRPr lang="sv-SE" dirty="0"/>
          </a:p>
          <a:p>
            <a:r>
              <a:rPr lang="sv-SE" b="1" dirty="0" err="1"/>
              <a:t>Skadevicupen</a:t>
            </a:r>
            <a:endParaRPr lang="sv-SE" b="1" dirty="0"/>
          </a:p>
          <a:p>
            <a:r>
              <a:rPr lang="sv-SE" dirty="0"/>
              <a:t>	Anmälningsavgift: 1600kr/lag</a:t>
            </a:r>
          </a:p>
          <a:p>
            <a:r>
              <a:rPr lang="sv-SE" dirty="0"/>
              <a:t>	Deltagarkort: 990kr/</a:t>
            </a:r>
            <a:r>
              <a:rPr lang="sv-SE" dirty="0" err="1"/>
              <a:t>pers</a:t>
            </a:r>
            <a:endParaRPr lang="sv-SE" dirty="0"/>
          </a:p>
          <a:p>
            <a:endParaRPr lang="sv-SE" dirty="0"/>
          </a:p>
          <a:p>
            <a:r>
              <a:rPr lang="sv-SE" b="1" dirty="0"/>
              <a:t>Hallbybollen</a:t>
            </a:r>
          </a:p>
          <a:p>
            <a:r>
              <a:rPr lang="sv-SE" dirty="0"/>
              <a:t>	Anmälningsavgift: 1600kr/lag</a:t>
            </a:r>
          </a:p>
          <a:p>
            <a:r>
              <a:rPr lang="sv-SE" dirty="0"/>
              <a:t>	Deltagarkort: 1220kr/</a:t>
            </a:r>
            <a:r>
              <a:rPr lang="sv-SE" dirty="0" err="1"/>
              <a:t>pers</a:t>
            </a:r>
            <a:r>
              <a:rPr lang="sv-SE" dirty="0"/>
              <a:t> </a:t>
            </a:r>
            <a:r>
              <a:rPr lang="sv-SE" dirty="0" err="1"/>
              <a:t>inkl</a:t>
            </a:r>
            <a:r>
              <a:rPr lang="sv-SE"/>
              <a:t> bussanslutning </a:t>
            </a:r>
            <a:r>
              <a:rPr lang="sv-SE" dirty="0"/>
              <a:t>från boende samt landskamp.</a:t>
            </a:r>
          </a:p>
          <a:p>
            <a:endParaRPr lang="sv-SE" dirty="0"/>
          </a:p>
          <a:p>
            <a:r>
              <a:rPr lang="sv-SE" b="1" dirty="0"/>
              <a:t>Katrineholm</a:t>
            </a:r>
          </a:p>
          <a:p>
            <a:r>
              <a:rPr lang="sv-SE" dirty="0"/>
              <a:t>	Anmälningsavgift: 1800kr/lag</a:t>
            </a:r>
          </a:p>
          <a:p>
            <a:endParaRPr lang="sv-SE" dirty="0"/>
          </a:p>
          <a:p>
            <a:r>
              <a:rPr lang="sv-SE" b="1" dirty="0"/>
              <a:t>Järnvägen cup</a:t>
            </a:r>
          </a:p>
          <a:p>
            <a:r>
              <a:rPr lang="sv-SE" dirty="0"/>
              <a:t>	Anmälningsavgift: 900kr/lag</a:t>
            </a:r>
          </a:p>
          <a:p>
            <a:r>
              <a:rPr lang="sv-SE" dirty="0"/>
              <a:t>	Deltagarkort: 850kr/</a:t>
            </a:r>
            <a:r>
              <a:rPr lang="sv-SE" dirty="0" err="1"/>
              <a:t>pers</a:t>
            </a:r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sz="2400" dirty="0"/>
              <a:t>Totalt för dessa 4:a cuper är kostnaden för 2 lag samt 4 ledare 24040kr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1888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ildresultat fÃ¶r nhk handboll">
            <a:extLst>
              <a:ext uri="{FF2B5EF4-FFF2-40B4-BE49-F238E27FC236}">
                <a16:creationId xmlns:a16="http://schemas.microsoft.com/office/drawing/2014/main" xmlns="" id="{563DE1C8-E14A-4A96-A7B5-F0D90A7C2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37" y="140776"/>
            <a:ext cx="1919080" cy="155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xmlns="" id="{63737659-6AE8-4879-B777-7186FF2FCC2D}"/>
              </a:ext>
            </a:extLst>
          </p:cNvPr>
          <p:cNvSpPr txBox="1"/>
          <p:nvPr/>
        </p:nvSpPr>
        <p:spPr>
          <a:xfrm>
            <a:off x="3357751" y="2184936"/>
            <a:ext cx="8423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Sponsring</a:t>
            </a:r>
          </a:p>
        </p:txBody>
      </p:sp>
    </p:spTree>
    <p:extLst>
      <p:ext uri="{BB962C8B-B14F-4D97-AF65-F5344CB8AC3E}">
        <p14:creationId xmlns:p14="http://schemas.microsoft.com/office/powerpoint/2010/main" val="218802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ildresultat fÃ¶r nhk handboll">
            <a:extLst>
              <a:ext uri="{FF2B5EF4-FFF2-40B4-BE49-F238E27FC236}">
                <a16:creationId xmlns:a16="http://schemas.microsoft.com/office/drawing/2014/main" xmlns="" id="{563DE1C8-E14A-4A96-A7B5-F0D90A7C2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37" y="140776"/>
            <a:ext cx="1919080" cy="155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xmlns="" id="{63737659-6AE8-4879-B777-7186FF2FCC2D}"/>
              </a:ext>
            </a:extLst>
          </p:cNvPr>
          <p:cNvSpPr txBox="1"/>
          <p:nvPr/>
        </p:nvSpPr>
        <p:spPr>
          <a:xfrm>
            <a:off x="3460422" y="2204187"/>
            <a:ext cx="8423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4222518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148</Words>
  <Application>Microsoft Office PowerPoint</Application>
  <PresentationFormat>Bredbild</PresentationFormat>
  <Paragraphs>98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David Wallin</dc:creator>
  <cp:lastModifiedBy>Olofsson, Sofia</cp:lastModifiedBy>
  <cp:revision>6</cp:revision>
  <dcterms:created xsi:type="dcterms:W3CDTF">2018-09-16T16:53:31Z</dcterms:created>
  <dcterms:modified xsi:type="dcterms:W3CDTF">2018-09-22T12:26:33Z</dcterms:modified>
</cp:coreProperties>
</file>