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handoutMasterIdLst>
    <p:handoutMasterId r:id="rId7"/>
  </p:handoutMasterIdLst>
  <p:sldIdLst>
    <p:sldId id="280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Presentation" id="{17B9E337-6CEC-4BD3-9292-3539EDAF181F}">
          <p14:sldIdLst>
            <p14:sldId id="280"/>
          </p14:sldIdLst>
        </p14:section>
      </p14:sectionLst>
    </p:ex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7" autoAdjust="0"/>
    <p:restoredTop sz="94658" autoAdjust="0"/>
  </p:normalViewPr>
  <p:slideViewPr>
    <p:cSldViewPr snapToGrid="0" showGuides="1">
      <p:cViewPr varScale="1">
        <p:scale>
          <a:sx n="67" d="100"/>
          <a:sy n="67" d="100"/>
        </p:scale>
        <p:origin x="500" y="44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59" d="100"/>
          <a:sy n="59" d="100"/>
        </p:scale>
        <p:origin x="3125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EF33ECF8-2586-4230-AE11-1E793D328D00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DF430EB-51BB-442D-A878-464ECFE695BD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D8957DA-A2D4-418D-92C7-A31AB663A54F}" type="datetimeFigureOut">
              <a:rPr lang="en-US" smtClean="0"/>
              <a:t>7/7/2024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CCBA9F0-89A5-460A-8943-CC3B3D36D91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49C2AC3-F093-4238-A11F-B9DEA1275D1C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341A5FF-D7B6-4915-A592-3AD8E2FFC7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313001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D3735D9-C622-4B5D-97D0-D3B8DD4D43DF}" type="datetimeFigureOut">
              <a:rPr lang="en-US" smtClean="0"/>
              <a:t>7/7/2024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CA3599A-B860-4459-8435-0DA526491C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88861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Front pag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Freeform: Shape 20">
            <a:extLst>
              <a:ext uri="{FF2B5EF4-FFF2-40B4-BE49-F238E27FC236}">
                <a16:creationId xmlns:a16="http://schemas.microsoft.com/office/drawing/2014/main" id="{81792DAF-E175-4766-86E3-BD5BDB276791}"/>
              </a:ext>
            </a:extLst>
          </p:cNvPr>
          <p:cNvSpPr/>
          <p:nvPr userDrawn="1"/>
        </p:nvSpPr>
        <p:spPr>
          <a:xfrm>
            <a:off x="0" y="0"/>
            <a:ext cx="7930481" cy="6858000"/>
          </a:xfrm>
          <a:custGeom>
            <a:avLst/>
            <a:gdLst>
              <a:gd name="connsiteX0" fmla="*/ 0 w 7961025"/>
              <a:gd name="connsiteY0" fmla="*/ 0 h 6872374"/>
              <a:gd name="connsiteX1" fmla="*/ 7043102 w 7961025"/>
              <a:gd name="connsiteY1" fmla="*/ 0 h 6872374"/>
              <a:gd name="connsiteX2" fmla="*/ 7167763 w 7961025"/>
              <a:gd name="connsiteY2" fmla="*/ 222873 h 6872374"/>
              <a:gd name="connsiteX3" fmla="*/ 7961025 w 7961025"/>
              <a:gd name="connsiteY3" fmla="*/ 3443374 h 6872374"/>
              <a:gd name="connsiteX4" fmla="*/ 7167763 w 7961025"/>
              <a:gd name="connsiteY4" fmla="*/ 6663876 h 6872374"/>
              <a:gd name="connsiteX5" fmla="*/ 7051142 w 7961025"/>
              <a:gd name="connsiteY5" fmla="*/ 6872374 h 6872374"/>
              <a:gd name="connsiteX6" fmla="*/ 0 w 7961025"/>
              <a:gd name="connsiteY6" fmla="*/ 6872374 h 68723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7961025" h="6872374">
                <a:moveTo>
                  <a:pt x="0" y="0"/>
                </a:moveTo>
                <a:lnTo>
                  <a:pt x="7043102" y="0"/>
                </a:lnTo>
                <a:lnTo>
                  <a:pt x="7167763" y="222873"/>
                </a:lnTo>
                <a:cubicBezTo>
                  <a:pt x="7673662" y="1180209"/>
                  <a:pt x="7961025" y="2277294"/>
                  <a:pt x="7961025" y="3443374"/>
                </a:cubicBezTo>
                <a:cubicBezTo>
                  <a:pt x="7961025" y="4609455"/>
                  <a:pt x="7673662" y="5706539"/>
                  <a:pt x="7167763" y="6663876"/>
                </a:cubicBezTo>
                <a:lnTo>
                  <a:pt x="7051142" y="6872374"/>
                </a:lnTo>
                <a:lnTo>
                  <a:pt x="0" y="6872374"/>
                </a:lnTo>
                <a:close/>
              </a:path>
            </a:pathLst>
          </a:custGeom>
          <a:solidFill>
            <a:srgbClr val="00A0D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B62B8C3-AB66-4396-9216-8340CD2AFD5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83609" y="336185"/>
            <a:ext cx="5615553" cy="2328863"/>
          </a:xfrm>
        </p:spPr>
        <p:txBody>
          <a:bodyPr anchor="t" anchorCtr="0"/>
          <a:lstStyle>
            <a:lvl1pPr algn="l">
              <a:defRPr sz="400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03714EC-AB0B-4181-8FD5-C691C15FD59D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383609" y="3143250"/>
            <a:ext cx="5615553" cy="676275"/>
          </a:xfrm>
        </p:spPr>
        <p:txBody>
          <a:bodyPr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Front page subtitle</a:t>
            </a:r>
            <a:br>
              <a:rPr lang="en-US" dirty="0"/>
            </a:br>
            <a:r>
              <a:rPr lang="en-US" dirty="0"/>
              <a:t>Name of presenter, DD/MM/YYYY 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7E6083-2857-450F-BF57-DBEB0D412A1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333625" y="7252970"/>
            <a:ext cx="828000" cy="180000"/>
          </a:xfrm>
        </p:spPr>
        <p:txBody>
          <a:bodyPr/>
          <a:lstStyle/>
          <a:p>
            <a:fld id="{1267DC67-41CE-4519-B0AF-B8FFBDAA5E03}" type="datetime1">
              <a:rPr lang="en-US" smtClean="0"/>
              <a:t>7/7/2024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57B24EF-8FB5-4495-ABD1-20D36760FF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279775" y="7252970"/>
            <a:ext cx="2808000" cy="1800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BC4E87B-6C8B-4BF3-A248-AF1A3FEB4E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49025" y="7252970"/>
            <a:ext cx="540000" cy="180000"/>
          </a:xfrm>
        </p:spPr>
        <p:txBody>
          <a:bodyPr/>
          <a:lstStyle/>
          <a:p>
            <a:fld id="{20F5467F-CA83-4951-87CD-A29B72857444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42D2F2DF-9229-4E24-B175-B7732114804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84175" y="6321573"/>
            <a:ext cx="962660" cy="1803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15412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ig and one small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6F00EE-4725-4622-9963-4E973FCDDF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3610" y="336184"/>
            <a:ext cx="5615553" cy="1273540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6859127-CC94-4817-9FDB-3C0816C536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976EDC-8425-463C-B90B-5CC6DC46804B}" type="datetime1">
              <a:rPr lang="en-US" smtClean="0"/>
              <a:t>7/7/2024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09A6B09-D81C-49DD-A072-C387EC908F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60462D5-4F09-495D-B346-445BABF1B4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F5467F-CA83-4951-87CD-A29B7285744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AA271CC-D026-4C7D-BC96-68BA84F19B19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384174" y="1904999"/>
            <a:ext cx="8513763" cy="3798000"/>
          </a:xfrm>
        </p:spPr>
        <p:txBody>
          <a:bodyPr/>
          <a:lstStyle>
            <a:lvl1pPr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9A305930-64E3-4DEB-8019-F7DF1EBAA19E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9093199" y="1904999"/>
            <a:ext cx="2710239" cy="3798000"/>
          </a:xfrm>
        </p:spPr>
        <p:txBody>
          <a:bodyPr/>
          <a:lstStyle>
            <a:lvl1pPr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86BC33BF-A62B-4BF8-80E9-8B35C0160416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384175" y="5783530"/>
            <a:ext cx="8513764" cy="225823"/>
          </a:xfrm>
        </p:spPr>
        <p:txBody>
          <a:bodyPr/>
          <a:lstStyle>
            <a:lvl1pPr marL="0" indent="0">
              <a:buNone/>
              <a:defRPr sz="900"/>
            </a:lvl1pPr>
            <a:lvl2pPr marL="316800" indent="0">
              <a:buNone/>
              <a:defRPr sz="900"/>
            </a:lvl2pPr>
            <a:lvl3pPr marL="633600" indent="0">
              <a:buNone/>
              <a:defRPr sz="900"/>
            </a:lvl3pPr>
            <a:lvl4pPr marL="950400" indent="0">
              <a:buNone/>
              <a:defRPr sz="900"/>
            </a:lvl4pPr>
            <a:lvl5pPr marL="1267200" indent="0">
              <a:buNone/>
              <a:defRPr sz="900"/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D590A4C3-6E4E-46C8-B6AF-7B8FCA22169F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9093197" y="5783531"/>
            <a:ext cx="2714628" cy="225823"/>
          </a:xfrm>
        </p:spPr>
        <p:txBody>
          <a:bodyPr/>
          <a:lstStyle>
            <a:lvl1pPr marL="0" indent="0">
              <a:buNone/>
              <a:defRPr sz="900"/>
            </a:lvl1pPr>
            <a:lvl2pPr marL="316800" indent="0">
              <a:buNone/>
              <a:defRPr sz="900"/>
            </a:lvl2pPr>
            <a:lvl3pPr marL="633600" indent="0">
              <a:buNone/>
              <a:defRPr sz="900"/>
            </a:lvl3pPr>
            <a:lvl4pPr marL="950400" indent="0">
              <a:buNone/>
              <a:defRPr sz="900"/>
            </a:lvl4pPr>
            <a:lvl5pPr marL="1267200" indent="0">
              <a:buNone/>
              <a:defRPr sz="900"/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21812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6F00EE-4725-4622-9963-4E973FCDDF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3610" y="336184"/>
            <a:ext cx="5615553" cy="1273540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6859127-CC94-4817-9FDB-3C0816C536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772BF7-D126-457E-9690-EE35C8C88766}" type="datetime1">
              <a:rPr lang="en-US" smtClean="0"/>
              <a:t>7/7/2024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09A6B09-D81C-49DD-A072-C387EC908F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60462D5-4F09-495D-B346-445BABF1B4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F5467F-CA83-4951-87CD-A29B7285744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21BF53E-E067-4898-BCBE-43AA5A1D83C4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384175" y="1904999"/>
            <a:ext cx="3672001" cy="3797300"/>
          </a:xfrm>
        </p:spPr>
        <p:txBody>
          <a:bodyPr/>
          <a:lstStyle>
            <a:lvl1pPr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BAF13DCA-A10D-4C5C-BCBE-F3F350739BFF}"/>
              </a:ext>
            </a:extLst>
          </p:cNvPr>
          <p:cNvSpPr>
            <a:spLocks noGrp="1"/>
          </p:cNvSpPr>
          <p:nvPr>
            <p:ph sz="quarter" idx="19"/>
          </p:nvPr>
        </p:nvSpPr>
        <p:spPr>
          <a:xfrm>
            <a:off x="4253117" y="1904999"/>
            <a:ext cx="3672001" cy="3797300"/>
          </a:xfrm>
        </p:spPr>
        <p:txBody>
          <a:bodyPr/>
          <a:lstStyle>
            <a:lvl1pPr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11" name="Content Placeholder 10">
            <a:extLst>
              <a:ext uri="{FF2B5EF4-FFF2-40B4-BE49-F238E27FC236}">
                <a16:creationId xmlns:a16="http://schemas.microsoft.com/office/drawing/2014/main" id="{6AB49B03-83C8-48E4-A6EE-34053B9DB61D}"/>
              </a:ext>
            </a:extLst>
          </p:cNvPr>
          <p:cNvSpPr>
            <a:spLocks noGrp="1"/>
          </p:cNvSpPr>
          <p:nvPr>
            <p:ph sz="quarter" idx="20"/>
          </p:nvPr>
        </p:nvSpPr>
        <p:spPr>
          <a:xfrm>
            <a:off x="8135710" y="1904999"/>
            <a:ext cx="3672001" cy="3797300"/>
          </a:xfrm>
        </p:spPr>
        <p:txBody>
          <a:bodyPr/>
          <a:lstStyle>
            <a:lvl1pPr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86519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6859127-CC94-4817-9FDB-3C0816C536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8DE9A1-C383-4818-AB01-207979D2D25C}" type="datetime1">
              <a:rPr lang="en-US" smtClean="0"/>
              <a:t>7/7/2024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09A6B09-D81C-49DD-A072-C387EC908F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60462D5-4F09-495D-B346-445BABF1B4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F5467F-CA83-4951-87CD-A29B7285744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22601FE-B593-4A8D-9670-B7EB24A866FF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384175" y="1904999"/>
            <a:ext cx="2719388" cy="3798000"/>
          </a:xfrm>
        </p:spPr>
        <p:txBody>
          <a:bodyPr/>
          <a:lstStyle>
            <a:lvl1pPr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6A9319F1-EB51-404E-9A45-90C0A9AFFA32}"/>
              </a:ext>
            </a:extLst>
          </p:cNvPr>
          <p:cNvSpPr>
            <a:spLocks noGrp="1"/>
          </p:cNvSpPr>
          <p:nvPr>
            <p:ph sz="quarter" idx="20"/>
          </p:nvPr>
        </p:nvSpPr>
        <p:spPr>
          <a:xfrm>
            <a:off x="3283002" y="1900237"/>
            <a:ext cx="2718000" cy="3798000"/>
          </a:xfrm>
        </p:spPr>
        <p:txBody>
          <a:bodyPr/>
          <a:lstStyle>
            <a:lvl1pPr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12" name="Content Placeholder 11">
            <a:extLst>
              <a:ext uri="{FF2B5EF4-FFF2-40B4-BE49-F238E27FC236}">
                <a16:creationId xmlns:a16="http://schemas.microsoft.com/office/drawing/2014/main" id="{7FA0B5D1-D95C-43E8-B4B9-5F73DFDF112D}"/>
              </a:ext>
            </a:extLst>
          </p:cNvPr>
          <p:cNvSpPr>
            <a:spLocks noGrp="1"/>
          </p:cNvSpPr>
          <p:nvPr>
            <p:ph sz="quarter" idx="21"/>
          </p:nvPr>
        </p:nvSpPr>
        <p:spPr>
          <a:xfrm>
            <a:off x="6188972" y="1900235"/>
            <a:ext cx="2718000" cy="3798000"/>
          </a:xfrm>
        </p:spPr>
        <p:txBody>
          <a:bodyPr/>
          <a:lstStyle>
            <a:lvl1pPr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14" name="Content Placeholder 13">
            <a:extLst>
              <a:ext uri="{FF2B5EF4-FFF2-40B4-BE49-F238E27FC236}">
                <a16:creationId xmlns:a16="http://schemas.microsoft.com/office/drawing/2014/main" id="{DFA33C76-7418-4A46-9962-5BB11DD10329}"/>
              </a:ext>
            </a:extLst>
          </p:cNvPr>
          <p:cNvSpPr>
            <a:spLocks noGrp="1"/>
          </p:cNvSpPr>
          <p:nvPr>
            <p:ph sz="quarter" idx="22"/>
          </p:nvPr>
        </p:nvSpPr>
        <p:spPr>
          <a:xfrm>
            <a:off x="9087324" y="1900237"/>
            <a:ext cx="2718000" cy="3798000"/>
          </a:xfrm>
        </p:spPr>
        <p:txBody>
          <a:bodyPr/>
          <a:lstStyle>
            <a:lvl1pPr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7F315548-DD86-4D3A-B60D-A69773B611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00692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ntents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F2EE5988-9D5A-4315-BB03-D23020F4F9D3}"/>
              </a:ext>
            </a:extLst>
          </p:cNvPr>
          <p:cNvSpPr>
            <a:spLocks noGrp="1"/>
          </p:cNvSpPr>
          <p:nvPr>
            <p:ph sz="quarter" idx="24"/>
          </p:nvPr>
        </p:nvSpPr>
        <p:spPr>
          <a:xfrm>
            <a:off x="8135710" y="2662238"/>
            <a:ext cx="3672001" cy="3035299"/>
          </a:xfrm>
        </p:spPr>
        <p:txBody>
          <a:bodyPr/>
          <a:lstStyle>
            <a:lvl1pPr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6859127-CC94-4817-9FDB-3C0816C536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BC52A9-40BD-41F5-87C4-AD121B7C95A3}" type="datetime1">
              <a:rPr lang="en-US" smtClean="0"/>
              <a:t>7/7/2024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09A6B09-D81C-49DD-A072-C387EC908F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60462D5-4F09-495D-B346-445BABF1B4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F5467F-CA83-4951-87CD-A29B7285744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BD1F374F-93E5-43D4-9609-831E7472F37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384175" y="1904999"/>
            <a:ext cx="3671888" cy="635000"/>
          </a:xfrm>
        </p:spPr>
        <p:txBody>
          <a:bodyPr/>
          <a:lstStyle>
            <a:lvl1pPr>
              <a:spcBef>
                <a:spcPts val="0"/>
              </a:spcBef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 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EE93E0C-ED6B-417E-823D-C8258FC3DCFE}"/>
              </a:ext>
            </a:extLst>
          </p:cNvPr>
          <p:cNvSpPr>
            <a:spLocks noGrp="1"/>
          </p:cNvSpPr>
          <p:nvPr>
            <p:ph sz="quarter" idx="20"/>
          </p:nvPr>
        </p:nvSpPr>
        <p:spPr>
          <a:xfrm>
            <a:off x="384175" y="2662239"/>
            <a:ext cx="3672001" cy="3035299"/>
          </a:xfrm>
        </p:spPr>
        <p:txBody>
          <a:bodyPr/>
          <a:lstStyle>
            <a:lvl1pPr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EAC7B4C7-F0E0-4643-97FF-9B7EEEF84B96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4253117" y="1904999"/>
            <a:ext cx="3671888" cy="635000"/>
          </a:xfrm>
        </p:spPr>
        <p:txBody>
          <a:bodyPr/>
          <a:lstStyle>
            <a:lvl1pPr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B3C3EF58-8851-4325-99E8-7672D84EEE4E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8135710" y="1904999"/>
            <a:ext cx="3671888" cy="635000"/>
          </a:xfrm>
        </p:spPr>
        <p:txBody>
          <a:bodyPr/>
          <a:lstStyle>
            <a:lvl1pPr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21" name="Content Placeholder 20">
            <a:extLst>
              <a:ext uri="{FF2B5EF4-FFF2-40B4-BE49-F238E27FC236}">
                <a16:creationId xmlns:a16="http://schemas.microsoft.com/office/drawing/2014/main" id="{7B8E4DF2-7426-4929-B395-7BB56EC0DB2C}"/>
              </a:ext>
            </a:extLst>
          </p:cNvPr>
          <p:cNvSpPr>
            <a:spLocks noGrp="1"/>
          </p:cNvSpPr>
          <p:nvPr>
            <p:ph sz="quarter" idx="23"/>
          </p:nvPr>
        </p:nvSpPr>
        <p:spPr>
          <a:xfrm>
            <a:off x="4253117" y="2662239"/>
            <a:ext cx="3672001" cy="3035299"/>
          </a:xfrm>
        </p:spPr>
        <p:txBody>
          <a:bodyPr/>
          <a:lstStyle>
            <a:lvl1pPr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EB663F07-F2B5-4D1E-B09A-152CBBEA54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669461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B568454-1ABB-455D-BB89-751BB77681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D617E2-DF3F-4997-BB0C-194728F8F6C7}" type="datetime1">
              <a:rPr lang="en-US" smtClean="0"/>
              <a:t>7/7/2024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E1878B-04F3-45E5-B2CA-E879F3BCC3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FEE96D6-AAD8-410E-989B-6628B8DC37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F5467F-CA83-4951-87CD-A29B7285744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8C984371-CA7F-4497-80AC-E55DBDBCAA2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84175" y="1904999"/>
            <a:ext cx="7550150" cy="3797299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31A52902-5BC1-44D4-A0EE-D5682E9724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652823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text blue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B568454-1ABB-455D-BB89-751BB77681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0A85DEA1-F89A-4A06-B60D-80ECBDA2E9C5}" type="datetime1">
              <a:rPr lang="en-US" smtClean="0"/>
              <a:t>7/7/2024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E1878B-04F3-45E5-B2CA-E879F3BCC3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FEE96D6-AAD8-410E-989B-6628B8DC37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20F5467F-CA83-4951-87CD-A29B72857444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46943B69-850A-42F4-8ADF-61953D7EF42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black">
          <a:xfrm>
            <a:off x="384175" y="6321573"/>
            <a:ext cx="962660" cy="180369"/>
          </a:xfrm>
          <a:prstGeom prst="rect">
            <a:avLst/>
          </a:prstGeom>
        </p:spPr>
      </p:pic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3A3D98DF-D3A8-4CDC-958F-05FDE84BA32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84175" y="1904999"/>
            <a:ext cx="7550150" cy="3797299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11" name="Title 10">
            <a:extLst>
              <a:ext uri="{FF2B5EF4-FFF2-40B4-BE49-F238E27FC236}">
                <a16:creationId xmlns:a16="http://schemas.microsoft.com/office/drawing/2014/main" id="{4A0A8408-7308-42FC-8FB0-0EFA3FBB49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275943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Quot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62B8C3-AB66-4396-9216-8340CD2AFD5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033756" y="1638300"/>
            <a:ext cx="8124487" cy="3003439"/>
          </a:xfrm>
        </p:spPr>
        <p:txBody>
          <a:bodyPr anchor="ctr" anchorCtr="0"/>
          <a:lstStyle>
            <a:lvl1pPr algn="ctr">
              <a:defRPr sz="5500">
                <a:solidFill>
                  <a:schemeClr val="accent4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03714EC-AB0B-4181-8FD5-C691C15FD59D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2033756" y="4920933"/>
            <a:ext cx="8124487" cy="504507"/>
          </a:xfrm>
        </p:spPr>
        <p:txBody>
          <a:bodyPr/>
          <a:lstStyle>
            <a:lvl1pPr marL="0" indent="0" algn="ctr">
              <a:spcBef>
                <a:spcPts val="0"/>
              </a:spcBef>
              <a:buNone/>
              <a:defRPr sz="1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Name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42D2F2DF-9229-4E24-B175-B7732114804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black">
          <a:xfrm>
            <a:off x="384175" y="6321573"/>
            <a:ext cx="962660" cy="180369"/>
          </a:xfrm>
          <a:prstGeom prst="rect">
            <a:avLst/>
          </a:prstGeom>
        </p:spPr>
      </p:pic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18F525C-8AC7-4A58-B60E-E880557034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7C38EB75-1F8D-46A2-907A-08232B533146}" type="datetime1">
              <a:rPr lang="en-US" smtClean="0"/>
              <a:t>7/7/2024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6646463-EC75-4EE5-9182-A74F501B2B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875F542A-1513-4098-881C-9478A799A1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20F5467F-CA83-4951-87CD-A29B7285744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075873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Quote and picture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42D2F2DF-9229-4E24-B175-B7732114804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black">
          <a:xfrm>
            <a:off x="384175" y="6321573"/>
            <a:ext cx="962660" cy="180369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7B62B8C3-AB66-4396-9216-8340CD2AFD5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033756" y="1638300"/>
            <a:ext cx="8124487" cy="3003439"/>
          </a:xfrm>
        </p:spPr>
        <p:txBody>
          <a:bodyPr anchor="ctr" anchorCtr="0"/>
          <a:lstStyle>
            <a:lvl1pPr algn="ctr">
              <a:defRPr sz="550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03714EC-AB0B-4181-8FD5-C691C15FD59D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2033756" y="4920933"/>
            <a:ext cx="8124487" cy="504507"/>
          </a:xfrm>
        </p:spPr>
        <p:txBody>
          <a:bodyPr/>
          <a:lstStyle>
            <a:lvl1pPr marL="0" indent="0" algn="ctr">
              <a:spcBef>
                <a:spcPts val="0"/>
              </a:spcBef>
              <a:buNone/>
              <a:defRPr sz="1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Name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84B9AF9-216F-4AF4-BC6B-FF19257C49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85B05B21-A6B0-4C04-BC0C-FBFD2E22C1DC}" type="datetime1">
              <a:rPr lang="en-US" smtClean="0"/>
              <a:t>7/7/2024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87EF459-428C-4E35-95C3-F135CFA0E2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7999C56D-DB21-427D-9900-5B0F062593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20F5467F-CA83-4951-87CD-A29B7285744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5" name="textruta 10">
            <a:extLst>
              <a:ext uri="{FF2B5EF4-FFF2-40B4-BE49-F238E27FC236}">
                <a16:creationId xmlns:a16="http://schemas.microsoft.com/office/drawing/2014/main" id="{D871A8A7-0C0B-43FC-B457-8EE9ADAB528C}"/>
              </a:ext>
            </a:extLst>
          </p:cNvPr>
          <p:cNvSpPr txBox="1"/>
          <p:nvPr userDrawn="1"/>
        </p:nvSpPr>
        <p:spPr>
          <a:xfrm>
            <a:off x="1814513" y="-339637"/>
            <a:ext cx="8562975" cy="230832"/>
          </a:xfrm>
          <a:prstGeom prst="rect">
            <a:avLst/>
          </a:prstGeom>
          <a:solidFill>
            <a:schemeClr val="tx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 anchor="b" anchorCtr="0">
            <a:spAutoFit/>
          </a:bodyPr>
          <a:lstStyle/>
          <a:p>
            <a:pPr algn="ctr"/>
            <a:r>
              <a:rPr lang="en-US" sz="900" dirty="0">
                <a:solidFill>
                  <a:schemeClr val="bg1"/>
                </a:solidFill>
                <a:latin typeface="+mn-lt"/>
                <a:cs typeface="Arial" panose="020B0604020202020204" pitchFamily="34" charset="0"/>
              </a:rPr>
              <a:t>To add an image to the background</a:t>
            </a:r>
            <a:r>
              <a:rPr lang="en-US" sz="900" baseline="0" dirty="0">
                <a:solidFill>
                  <a:schemeClr val="bg1"/>
                </a:solidFill>
                <a:latin typeface="+mn-lt"/>
                <a:cs typeface="Arial" panose="020B0604020202020204" pitchFamily="34" charset="0"/>
              </a:rPr>
              <a:t> – Right-click on an empty space. Choose </a:t>
            </a:r>
            <a:r>
              <a:rPr lang="en-US" sz="900" b="1" baseline="0" dirty="0">
                <a:solidFill>
                  <a:schemeClr val="bg1"/>
                </a:solidFill>
                <a:latin typeface="+mn-lt"/>
                <a:cs typeface="Arial" panose="020B0604020202020204" pitchFamily="34" charset="0"/>
              </a:rPr>
              <a:t>Format background/Fill/Picture or texture fill </a:t>
            </a:r>
            <a:r>
              <a:rPr lang="en-US" sz="900" baseline="0" dirty="0">
                <a:solidFill>
                  <a:schemeClr val="bg1"/>
                </a:solidFill>
                <a:latin typeface="+mn-lt"/>
                <a:cs typeface="Arial" panose="020B0604020202020204" pitchFamily="34" charset="0"/>
              </a:rPr>
              <a:t>and choose preferred image.</a:t>
            </a:r>
            <a:endParaRPr lang="en-US" sz="900" dirty="0">
              <a:solidFill>
                <a:schemeClr val="bg1"/>
              </a:solidFill>
              <a:latin typeface="+mn-lt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9514738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headlines and text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6859127-CC94-4817-9FDB-3C0816C536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CB7C6-7775-4251-B304-863BCA7F4622}" type="datetime1">
              <a:rPr lang="en-US" smtClean="0"/>
              <a:t>7/7/2024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09A6B09-D81C-49DD-A072-C387EC908F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60462D5-4F09-495D-B346-445BABF1B4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F5467F-CA83-4951-87CD-A29B7285744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BD1F374F-93E5-43D4-9609-831E7472F37F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984260" y="1900238"/>
            <a:ext cx="2475813" cy="2476800"/>
          </a:xfrm>
          <a:prstGeom prst="ellipse">
            <a:avLst/>
          </a:prstGeom>
          <a:solidFill>
            <a:schemeClr val="accent2"/>
          </a:solidFill>
        </p:spPr>
        <p:txBody>
          <a:bodyPr wrap="square" lIns="72000" tIns="0" rIns="72000" bIns="0" anchor="ctr" anchorCtr="0"/>
          <a:lstStyle>
            <a:lvl1pPr marL="0" indent="0" algn="ctr">
              <a:spcBef>
                <a:spcPts val="0"/>
              </a:spcBef>
              <a:buFontTx/>
              <a:buNone/>
              <a:defRPr sz="2000" b="1">
                <a:solidFill>
                  <a:schemeClr val="bg1"/>
                </a:solidFill>
              </a:defRPr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62E3A156-0862-4835-B719-35282CA22078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384175" y="4949825"/>
            <a:ext cx="3672000" cy="754063"/>
          </a:xfrm>
        </p:spPr>
        <p:txBody>
          <a:bodyPr/>
          <a:lstStyle>
            <a:lvl1pPr marL="108000" indent="-108000">
              <a:spcBef>
                <a:spcPts val="600"/>
              </a:spcBef>
              <a:defRPr sz="1100"/>
            </a:lvl1pPr>
            <a:lvl2pPr marL="288000" indent="-108000">
              <a:defRPr sz="1100"/>
            </a:lvl2pPr>
            <a:lvl3pPr>
              <a:defRPr sz="1100"/>
            </a:lvl3pPr>
            <a:lvl4pPr>
              <a:defRPr sz="1100"/>
            </a:lvl4pPr>
            <a:lvl5pPr>
              <a:defRPr sz="1100"/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</p:txBody>
      </p:sp>
      <p:sp>
        <p:nvSpPr>
          <p:cNvPr id="16" name="Text Placeholder 8">
            <a:extLst>
              <a:ext uri="{FF2B5EF4-FFF2-40B4-BE49-F238E27FC236}">
                <a16:creationId xmlns:a16="http://schemas.microsoft.com/office/drawing/2014/main" id="{66A30F05-FD8D-44C0-9B23-7940795983F7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4839445" y="1900238"/>
            <a:ext cx="2475813" cy="2476800"/>
          </a:xfrm>
          <a:prstGeom prst="ellipse">
            <a:avLst/>
          </a:prstGeom>
          <a:solidFill>
            <a:schemeClr val="accent2"/>
          </a:solidFill>
        </p:spPr>
        <p:txBody>
          <a:bodyPr wrap="square" lIns="72000" tIns="0" rIns="72000" bIns="0" anchor="ctr" anchorCtr="0"/>
          <a:lstStyle>
            <a:lvl1pPr marL="0" indent="0" algn="ctr">
              <a:spcBef>
                <a:spcPts val="0"/>
              </a:spcBef>
              <a:buFontTx/>
              <a:buNone/>
              <a:defRPr sz="2000" b="1">
                <a:solidFill>
                  <a:schemeClr val="bg1"/>
                </a:solidFill>
              </a:defRPr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20" name="Text Placeholder 8">
            <a:extLst>
              <a:ext uri="{FF2B5EF4-FFF2-40B4-BE49-F238E27FC236}">
                <a16:creationId xmlns:a16="http://schemas.microsoft.com/office/drawing/2014/main" id="{9FCFC0DA-DD39-4BC7-BDAF-6F180D6B835E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4253117" y="4949825"/>
            <a:ext cx="3672001" cy="754063"/>
          </a:xfrm>
        </p:spPr>
        <p:txBody>
          <a:bodyPr/>
          <a:lstStyle>
            <a:lvl1pPr marL="108000" indent="-108000">
              <a:spcBef>
                <a:spcPts val="600"/>
              </a:spcBef>
              <a:defRPr sz="1100"/>
            </a:lvl1pPr>
            <a:lvl2pPr marL="288000" indent="-108000">
              <a:defRPr sz="1100"/>
            </a:lvl2pPr>
            <a:lvl3pPr>
              <a:defRPr sz="1100"/>
            </a:lvl3pPr>
            <a:lvl4pPr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 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8" name="Text Placeholder 8">
            <a:extLst>
              <a:ext uri="{FF2B5EF4-FFF2-40B4-BE49-F238E27FC236}">
                <a16:creationId xmlns:a16="http://schemas.microsoft.com/office/drawing/2014/main" id="{10CAF226-F08E-4C19-ACA2-2AFFC679CE2F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8694631" y="1900238"/>
            <a:ext cx="2475813" cy="2476800"/>
          </a:xfrm>
          <a:prstGeom prst="ellipse">
            <a:avLst/>
          </a:prstGeom>
          <a:solidFill>
            <a:schemeClr val="accent2"/>
          </a:solidFill>
        </p:spPr>
        <p:txBody>
          <a:bodyPr wrap="square" lIns="72000" tIns="0" rIns="72000" bIns="0" anchor="ctr" anchorCtr="0"/>
          <a:lstStyle>
            <a:lvl1pPr marL="0" indent="0" algn="ctr">
              <a:spcBef>
                <a:spcPts val="0"/>
              </a:spcBef>
              <a:buFontTx/>
              <a:buNone/>
              <a:defRPr sz="2000" b="1">
                <a:solidFill>
                  <a:schemeClr val="bg1"/>
                </a:solidFill>
              </a:defRPr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21" name="Text Placeholder 8">
            <a:extLst>
              <a:ext uri="{FF2B5EF4-FFF2-40B4-BE49-F238E27FC236}">
                <a16:creationId xmlns:a16="http://schemas.microsoft.com/office/drawing/2014/main" id="{DC9566FE-E9FF-4F26-A50D-C0F20289D7B8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8135710" y="4949825"/>
            <a:ext cx="3672001" cy="754063"/>
          </a:xfrm>
        </p:spPr>
        <p:txBody>
          <a:bodyPr/>
          <a:lstStyle>
            <a:lvl1pPr marL="108000" indent="-108000">
              <a:spcBef>
                <a:spcPts val="600"/>
              </a:spcBef>
              <a:defRPr sz="1100"/>
            </a:lvl1pPr>
            <a:lvl2pPr marL="288000" indent="-108000">
              <a:defRPr sz="1100"/>
            </a:lvl2pPr>
            <a:lvl3pPr>
              <a:defRPr sz="1100"/>
            </a:lvl3pPr>
            <a:lvl4pPr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 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0465B75B-9549-4825-B452-4F365CAFBD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183655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8160FB9-F2D9-446E-B7BA-0EE724EE69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90B78E-2303-4E8E-92AD-4315559418C7}" type="datetime1">
              <a:rPr lang="en-US" smtClean="0"/>
              <a:t>7/7/2024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7CB0348-3036-44BA-AC2A-56201769E7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7F70CAB-0BA2-4834-B188-39C47F35AF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F5467F-CA83-4951-87CD-A29B7285744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4E07CCFD-8D91-4736-875C-F644F9DEBA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73145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ront page pictur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62B8C3-AB66-4396-9216-8340CD2AFD5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83609" y="336186"/>
            <a:ext cx="5615553" cy="2328863"/>
          </a:xfrm>
        </p:spPr>
        <p:txBody>
          <a:bodyPr anchor="t" anchorCtr="0"/>
          <a:lstStyle>
            <a:lvl1pPr algn="l">
              <a:defRPr sz="4000">
                <a:solidFill>
                  <a:schemeClr val="tx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03714EC-AB0B-4181-8FD5-C691C15FD59D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383609" y="3143250"/>
            <a:ext cx="5615553" cy="676275"/>
          </a:xfrm>
        </p:spPr>
        <p:txBody>
          <a:bodyPr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Front page subtitle</a:t>
            </a:r>
            <a:br>
              <a:rPr lang="en-US" dirty="0"/>
            </a:br>
            <a:r>
              <a:rPr lang="en-US" dirty="0"/>
              <a:t>Name of presenter, DD/MM/YYYY 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7E6083-2857-450F-BF57-DBEB0D412A1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333625" y="7252970"/>
            <a:ext cx="828000" cy="180000"/>
          </a:xfrm>
        </p:spPr>
        <p:txBody>
          <a:bodyPr/>
          <a:lstStyle/>
          <a:p>
            <a:fld id="{D9D9A1CF-EF10-4BD9-A85C-EEB32E40F54D}" type="datetime1">
              <a:rPr lang="en-US" smtClean="0"/>
              <a:t>7/7/2024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57B24EF-8FB5-4495-ABD1-20D36760FF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279775" y="7252970"/>
            <a:ext cx="2808000" cy="1800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BC4E87B-6C8B-4BF3-A248-AF1A3FEB4E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49025" y="7252970"/>
            <a:ext cx="540000" cy="180000"/>
          </a:xfrm>
        </p:spPr>
        <p:txBody>
          <a:bodyPr/>
          <a:lstStyle/>
          <a:p>
            <a:fld id="{20F5467F-CA83-4951-87CD-A29B7285744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02D0FB8B-6B97-4201-A5CA-8DB9388A30D3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7019924" y="0"/>
            <a:ext cx="5172075" cy="6858000"/>
          </a:xfrm>
          <a:custGeom>
            <a:avLst/>
            <a:gdLst>
              <a:gd name="connsiteX0" fmla="*/ 0 w 5172075"/>
              <a:gd name="connsiteY0" fmla="*/ 0 h 6858000"/>
              <a:gd name="connsiteX1" fmla="*/ 5172075 w 5172075"/>
              <a:gd name="connsiteY1" fmla="*/ 0 h 6858000"/>
              <a:gd name="connsiteX2" fmla="*/ 5172075 w 5172075"/>
              <a:gd name="connsiteY2" fmla="*/ 6858000 h 6858000"/>
              <a:gd name="connsiteX3" fmla="*/ 4165 w 5172075"/>
              <a:gd name="connsiteY3" fmla="*/ 6858000 h 6858000"/>
              <a:gd name="connsiteX4" fmla="*/ 120339 w 5172075"/>
              <a:gd name="connsiteY4" fmla="*/ 6649938 h 6858000"/>
              <a:gd name="connsiteX5" fmla="*/ 910557 w 5172075"/>
              <a:gd name="connsiteY5" fmla="*/ 3436172 h 6858000"/>
              <a:gd name="connsiteX6" fmla="*/ 120339 w 5172075"/>
              <a:gd name="connsiteY6" fmla="*/ 222407 h 6858000"/>
              <a:gd name="connsiteX7" fmla="*/ 0 w 5172075"/>
              <a:gd name="connsiteY7" fmla="*/ 6884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172075" h="6858000">
                <a:moveTo>
                  <a:pt x="0" y="0"/>
                </a:moveTo>
                <a:lnTo>
                  <a:pt x="5172075" y="0"/>
                </a:lnTo>
                <a:lnTo>
                  <a:pt x="5172075" y="6858000"/>
                </a:lnTo>
                <a:lnTo>
                  <a:pt x="4165" y="6858000"/>
                </a:lnTo>
                <a:lnTo>
                  <a:pt x="120339" y="6649938"/>
                </a:lnTo>
                <a:cubicBezTo>
                  <a:pt x="624297" y="5694604"/>
                  <a:pt x="910557" y="4599814"/>
                  <a:pt x="910557" y="3436172"/>
                </a:cubicBezTo>
                <a:cubicBezTo>
                  <a:pt x="910557" y="2272531"/>
                  <a:pt x="624297" y="1177741"/>
                  <a:pt x="120339" y="222407"/>
                </a:cubicBezTo>
                <a:lnTo>
                  <a:pt x="0" y="6884"/>
                </a:lnTo>
                <a:close/>
              </a:path>
            </a:pathLst>
          </a:custGeom>
          <a:solidFill>
            <a:schemeClr val="accent3"/>
          </a:solidFill>
        </p:spPr>
        <p:txBody>
          <a:bodyPr wrap="square" lIns="252000" tIns="72000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97926906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C9398DB-5F20-4CF8-A365-FD9149D8FD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061EC3-FF62-44CF-92C9-9F6EFE59D8BA}" type="datetime1">
              <a:rPr lang="en-US" smtClean="0"/>
              <a:t>7/7/2024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CE41A40-8C0E-4F8D-BB0C-B0099C30E6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94ED201-542D-4E38-BD6B-00F05C45BA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F5467F-CA83-4951-87CD-A29B7285744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703404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End pag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D88029DD-5DAE-4971-BA87-E9A8F1B2F2C8}"/>
              </a:ext>
            </a:extLst>
          </p:cNvPr>
          <p:cNvSpPr/>
          <p:nvPr userDrawn="1"/>
        </p:nvSpPr>
        <p:spPr>
          <a:xfrm flipH="1">
            <a:off x="6220746" y="0"/>
            <a:ext cx="6000750" cy="6858000"/>
          </a:xfrm>
          <a:custGeom>
            <a:avLst/>
            <a:gdLst>
              <a:gd name="connsiteX0" fmla="*/ 5086349 w 6000750"/>
              <a:gd name="connsiteY0" fmla="*/ 0 h 6858000"/>
              <a:gd name="connsiteX1" fmla="*/ 0 w 6000750"/>
              <a:gd name="connsiteY1" fmla="*/ 0 h 6858000"/>
              <a:gd name="connsiteX2" fmla="*/ 0 w 6000750"/>
              <a:gd name="connsiteY2" fmla="*/ 6858000 h 6858000"/>
              <a:gd name="connsiteX3" fmla="*/ 5094358 w 6000750"/>
              <a:gd name="connsiteY3" fmla="*/ 6858000 h 6858000"/>
              <a:gd name="connsiteX4" fmla="*/ 5210532 w 6000750"/>
              <a:gd name="connsiteY4" fmla="*/ 6649938 h 6858000"/>
              <a:gd name="connsiteX5" fmla="*/ 6000750 w 6000750"/>
              <a:gd name="connsiteY5" fmla="*/ 3436172 h 6858000"/>
              <a:gd name="connsiteX6" fmla="*/ 5210532 w 6000750"/>
              <a:gd name="connsiteY6" fmla="*/ 222407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000750" h="6858000">
                <a:moveTo>
                  <a:pt x="5086349" y="0"/>
                </a:moveTo>
                <a:lnTo>
                  <a:pt x="0" y="0"/>
                </a:lnTo>
                <a:lnTo>
                  <a:pt x="0" y="6858000"/>
                </a:lnTo>
                <a:lnTo>
                  <a:pt x="5094358" y="6858000"/>
                </a:lnTo>
                <a:lnTo>
                  <a:pt x="5210532" y="6649938"/>
                </a:lnTo>
                <a:cubicBezTo>
                  <a:pt x="5714490" y="5694604"/>
                  <a:pt x="6000750" y="4599814"/>
                  <a:pt x="6000750" y="3436172"/>
                </a:cubicBezTo>
                <a:cubicBezTo>
                  <a:pt x="6000750" y="2272531"/>
                  <a:pt x="5714490" y="1177741"/>
                  <a:pt x="5210532" y="222407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B62B8C3-AB66-4396-9216-8340CD2AFD5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83609" y="336186"/>
            <a:ext cx="5615553" cy="2328863"/>
          </a:xfrm>
        </p:spPr>
        <p:txBody>
          <a:bodyPr anchor="t" anchorCtr="0"/>
          <a:lstStyle>
            <a:lvl1pPr algn="l">
              <a:defRPr sz="400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03714EC-AB0B-4181-8FD5-C691C15FD59D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383609" y="3143250"/>
            <a:ext cx="5607050" cy="933450"/>
          </a:xfrm>
        </p:spPr>
        <p:txBody>
          <a:bodyPr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End page subtitle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7E6083-2857-450F-BF57-DBEB0D412A1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333625" y="7252970"/>
            <a:ext cx="828000" cy="180000"/>
          </a:xfrm>
        </p:spPr>
        <p:txBody>
          <a:bodyPr/>
          <a:lstStyle/>
          <a:p>
            <a:fld id="{046DC35C-A52D-4438-A7C0-19B08B8F8624}" type="datetime1">
              <a:rPr lang="en-US" smtClean="0"/>
              <a:t>7/7/2024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57B24EF-8FB5-4495-ABD1-20D36760FF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279775" y="7252970"/>
            <a:ext cx="2808000" cy="1800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BC4E87B-6C8B-4BF3-A248-AF1A3FEB4E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49025" y="7252970"/>
            <a:ext cx="540000" cy="180000"/>
          </a:xfrm>
        </p:spPr>
        <p:txBody>
          <a:bodyPr/>
          <a:lstStyle/>
          <a:p>
            <a:fld id="{20F5467F-CA83-4951-87CD-A29B72857444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42D2F2DF-9229-4E24-B175-B7732114804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black">
          <a:xfrm>
            <a:off x="384175" y="6321573"/>
            <a:ext cx="962660" cy="1803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0154753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← REPLACE with    correct layou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C9398DB-5F20-4CF8-A365-FD9149D8FDA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333625" y="7252970"/>
            <a:ext cx="828000" cy="180000"/>
          </a:xfrm>
        </p:spPr>
        <p:txBody>
          <a:bodyPr/>
          <a:lstStyle/>
          <a:p>
            <a:fld id="{71FC4096-FC5C-4AFC-B4FF-1EF18CE78796}" type="datetime1">
              <a:rPr lang="en-US" smtClean="0"/>
              <a:t>7/7/2024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CE41A40-8C0E-4F8D-BB0C-B0099C30E6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279775" y="7252970"/>
            <a:ext cx="2808000" cy="1800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94ED201-542D-4E38-BD6B-00F05C45BA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49025" y="7252970"/>
            <a:ext cx="540000" cy="180000"/>
          </a:xfrm>
        </p:spPr>
        <p:txBody>
          <a:bodyPr/>
          <a:lstStyle/>
          <a:p>
            <a:fld id="{20F5467F-CA83-4951-87CD-A29B7285744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19EF636-7EEA-4290-BC09-76655CCEBA06}"/>
              </a:ext>
            </a:extLst>
          </p:cNvPr>
          <p:cNvSpPr txBox="1"/>
          <p:nvPr userDrawn="1"/>
        </p:nvSpPr>
        <p:spPr>
          <a:xfrm>
            <a:off x="1784350" y="1905506"/>
            <a:ext cx="8623300" cy="304698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6600" b="1">
                <a:solidFill>
                  <a:schemeClr val="bg1"/>
                </a:solidFill>
                <a:latin typeface="+mj-lt"/>
              </a:rPr>
              <a:t>Layouts after this one are not included in the template</a:t>
            </a:r>
            <a:endParaRPr lang="en-US" sz="6600" b="1" dirty="0">
              <a:solidFill>
                <a:schemeClr val="bg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5884142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genda">
    <p:bg>
      <p:bgPr>
        <a:solidFill>
          <a:srgbClr val="F3F2F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: Shape 6">
            <a:extLst>
              <a:ext uri="{FF2B5EF4-FFF2-40B4-BE49-F238E27FC236}">
                <a16:creationId xmlns:a16="http://schemas.microsoft.com/office/drawing/2014/main" id="{B1D6DDF9-4FDF-447A-9C95-3C561DFE36D7}"/>
              </a:ext>
            </a:extLst>
          </p:cNvPr>
          <p:cNvSpPr/>
          <p:nvPr userDrawn="1"/>
        </p:nvSpPr>
        <p:spPr>
          <a:xfrm>
            <a:off x="0" y="-429"/>
            <a:ext cx="9872443" cy="6858429"/>
          </a:xfrm>
          <a:custGeom>
            <a:avLst/>
            <a:gdLst>
              <a:gd name="connsiteX0" fmla="*/ 6443443 w 9872443"/>
              <a:gd name="connsiteY0" fmla="*/ 0 h 6858429"/>
              <a:gd name="connsiteX1" fmla="*/ 6460411 w 9872443"/>
              <a:gd name="connsiteY1" fmla="*/ 429 h 6858429"/>
              <a:gd name="connsiteX2" fmla="*/ 6485205 w 9872443"/>
              <a:gd name="connsiteY2" fmla="*/ 429 h 6858429"/>
              <a:gd name="connsiteX3" fmla="*/ 6485205 w 9872443"/>
              <a:gd name="connsiteY3" fmla="*/ 1056 h 6858429"/>
              <a:gd name="connsiteX4" fmla="*/ 6619899 w 9872443"/>
              <a:gd name="connsiteY4" fmla="*/ 4462 h 6858429"/>
              <a:gd name="connsiteX5" fmla="*/ 9872443 w 9872443"/>
              <a:gd name="connsiteY5" fmla="*/ 3429000 h 6858429"/>
              <a:gd name="connsiteX6" fmla="*/ 6619899 w 9872443"/>
              <a:gd name="connsiteY6" fmla="*/ 6853539 h 6858429"/>
              <a:gd name="connsiteX7" fmla="*/ 6485205 w 9872443"/>
              <a:gd name="connsiteY7" fmla="*/ 6856944 h 6858429"/>
              <a:gd name="connsiteX8" fmla="*/ 6485205 w 9872443"/>
              <a:gd name="connsiteY8" fmla="*/ 6858429 h 6858429"/>
              <a:gd name="connsiteX9" fmla="*/ 0 w 9872443"/>
              <a:gd name="connsiteY9" fmla="*/ 6858429 h 6858429"/>
              <a:gd name="connsiteX10" fmla="*/ 0 w 9872443"/>
              <a:gd name="connsiteY10" fmla="*/ 429 h 6858429"/>
              <a:gd name="connsiteX11" fmla="*/ 6426476 w 9872443"/>
              <a:gd name="connsiteY11" fmla="*/ 429 h 68584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9872443" h="6858429">
                <a:moveTo>
                  <a:pt x="6443443" y="0"/>
                </a:moveTo>
                <a:lnTo>
                  <a:pt x="6460411" y="429"/>
                </a:lnTo>
                <a:lnTo>
                  <a:pt x="6485205" y="429"/>
                </a:lnTo>
                <a:lnTo>
                  <a:pt x="6485205" y="1056"/>
                </a:lnTo>
                <a:lnTo>
                  <a:pt x="6619899" y="4462"/>
                </a:lnTo>
                <a:cubicBezTo>
                  <a:pt x="8431679" y="96301"/>
                  <a:pt x="9872443" y="1594397"/>
                  <a:pt x="9872443" y="3429000"/>
                </a:cubicBezTo>
                <a:cubicBezTo>
                  <a:pt x="9872443" y="5263603"/>
                  <a:pt x="8431679" y="6761699"/>
                  <a:pt x="6619899" y="6853539"/>
                </a:cubicBezTo>
                <a:lnTo>
                  <a:pt x="6485205" y="6856944"/>
                </a:lnTo>
                <a:lnTo>
                  <a:pt x="6485205" y="6858429"/>
                </a:lnTo>
                <a:lnTo>
                  <a:pt x="0" y="6858429"/>
                </a:lnTo>
                <a:lnTo>
                  <a:pt x="0" y="429"/>
                </a:lnTo>
                <a:lnTo>
                  <a:pt x="6426476" y="429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8405F82-510F-4BE7-8658-AD5878CDEE64}"/>
              </a:ext>
            </a:extLst>
          </p:cNvPr>
          <p:cNvSpPr>
            <a:spLocks noGrp="1"/>
          </p:cNvSpPr>
          <p:nvPr>
            <p:ph type="title"/>
          </p:nvPr>
        </p:nvSpPr>
        <p:spPr bwMode="white">
          <a:xfrm>
            <a:off x="383607" y="336184"/>
            <a:ext cx="5616000" cy="1266826"/>
          </a:xfrm>
        </p:spPr>
        <p:txBody>
          <a:bodyPr anchor="t" anchorCtr="0"/>
          <a:lstStyle>
            <a:lvl1pPr>
              <a:defRPr sz="300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DBFE53A-CC92-478E-8CBC-A7E15567B55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333625" y="7252970"/>
            <a:ext cx="828000" cy="180000"/>
          </a:xfrm>
        </p:spPr>
        <p:txBody>
          <a:bodyPr/>
          <a:lstStyle/>
          <a:p>
            <a:fld id="{A966E178-90CA-45D9-9387-09D3E19C7AB5}" type="datetime1">
              <a:rPr lang="en-US" smtClean="0"/>
              <a:t>7/7/2024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9D88A6A-8A07-4C9A-AD91-7E73AF4CB3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279775" y="7252970"/>
            <a:ext cx="2808000" cy="1800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2F6F79-7DB2-431C-BFE1-495938CE1A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49025" y="7252970"/>
            <a:ext cx="540000" cy="180000"/>
          </a:xfrm>
        </p:spPr>
        <p:txBody>
          <a:bodyPr/>
          <a:lstStyle/>
          <a:p>
            <a:fld id="{20F5467F-CA83-4951-87CD-A29B7285744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4A6C721C-EEB2-40FC-97C4-48983A99F46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 bwMode="white">
          <a:xfrm>
            <a:off x="377032" y="1611631"/>
            <a:ext cx="5604711" cy="3648368"/>
          </a:xfrm>
        </p:spPr>
        <p:txBody>
          <a:bodyPr anchor="ctr" anchorCtr="0"/>
          <a:lstStyle>
            <a:lvl1pPr>
              <a:spcBef>
                <a:spcPts val="1000"/>
              </a:spcBef>
              <a:defRPr b="1">
                <a:solidFill>
                  <a:schemeClr val="bg1"/>
                </a:solidFill>
              </a:defRPr>
            </a:lvl1pPr>
            <a:lvl2pPr>
              <a:defRPr b="1">
                <a:solidFill>
                  <a:schemeClr val="bg1"/>
                </a:solidFill>
              </a:defRPr>
            </a:lvl2pPr>
            <a:lvl3pPr>
              <a:defRPr b="1">
                <a:solidFill>
                  <a:schemeClr val="bg1"/>
                </a:solidFill>
              </a:defRPr>
            </a:lvl3pPr>
            <a:lvl4pPr>
              <a:defRPr b="1">
                <a:solidFill>
                  <a:schemeClr val="bg1"/>
                </a:solidFill>
              </a:defRPr>
            </a:lvl4pPr>
            <a:lvl5pPr>
              <a:defRPr b="1">
                <a:solidFill>
                  <a:schemeClr val="bg1"/>
                </a:solidFill>
              </a:defRPr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DB603389-8A2E-4F84-9D5F-BBD1469F047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84175" y="6321573"/>
            <a:ext cx="962660" cy="1803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09294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pictur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icture Placeholder 18">
            <a:extLst>
              <a:ext uri="{FF2B5EF4-FFF2-40B4-BE49-F238E27FC236}">
                <a16:creationId xmlns:a16="http://schemas.microsoft.com/office/drawing/2014/main" id="{FDD161B0-14A7-422C-B58B-063C1954B2D9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6216000" y="-1"/>
            <a:ext cx="5976000" cy="6858000"/>
          </a:xfrm>
          <a:custGeom>
            <a:avLst/>
            <a:gdLst>
              <a:gd name="connsiteX0" fmla="*/ 3302874 w 6003402"/>
              <a:gd name="connsiteY0" fmla="*/ 0 h 6858000"/>
              <a:gd name="connsiteX1" fmla="*/ 3428999 w 6003402"/>
              <a:gd name="connsiteY1" fmla="*/ 0 h 6858000"/>
              <a:gd name="connsiteX2" fmla="*/ 6003402 w 6003402"/>
              <a:gd name="connsiteY2" fmla="*/ 0 h 6858000"/>
              <a:gd name="connsiteX3" fmla="*/ 6003402 w 6003402"/>
              <a:gd name="connsiteY3" fmla="*/ 1169080 h 6858000"/>
              <a:gd name="connsiteX4" fmla="*/ 6003402 w 6003402"/>
              <a:gd name="connsiteY4" fmla="*/ 5688920 h 6858000"/>
              <a:gd name="connsiteX5" fmla="*/ 6003402 w 6003402"/>
              <a:gd name="connsiteY5" fmla="*/ 6855375 h 6858000"/>
              <a:gd name="connsiteX6" fmla="*/ 6003402 w 6003402"/>
              <a:gd name="connsiteY6" fmla="*/ 6858000 h 6858000"/>
              <a:gd name="connsiteX7" fmla="*/ 3428999 w 6003402"/>
              <a:gd name="connsiteY7" fmla="*/ 6858000 h 6858000"/>
              <a:gd name="connsiteX8" fmla="*/ 3302874 w 6003402"/>
              <a:gd name="connsiteY8" fmla="*/ 6858000 h 6858000"/>
              <a:gd name="connsiteX9" fmla="*/ 3302874 w 6003402"/>
              <a:gd name="connsiteY9" fmla="*/ 6854811 h 6858000"/>
              <a:gd name="connsiteX10" fmla="*/ 3252543 w 6003402"/>
              <a:gd name="connsiteY10" fmla="*/ 6853538 h 6858000"/>
              <a:gd name="connsiteX11" fmla="*/ 4188 w 6003402"/>
              <a:gd name="connsiteY11" fmla="*/ 3599976 h 6858000"/>
              <a:gd name="connsiteX12" fmla="*/ 0 w 6003402"/>
              <a:gd name="connsiteY12" fmla="*/ 3429040 h 6858000"/>
              <a:gd name="connsiteX13" fmla="*/ 0 w 6003402"/>
              <a:gd name="connsiteY13" fmla="*/ 3428960 h 6858000"/>
              <a:gd name="connsiteX14" fmla="*/ 4188 w 6003402"/>
              <a:gd name="connsiteY14" fmla="*/ 3258025 h 6858000"/>
              <a:gd name="connsiteX15" fmla="*/ 3252543 w 6003402"/>
              <a:gd name="connsiteY15" fmla="*/ 4462 h 6858000"/>
              <a:gd name="connsiteX16" fmla="*/ 3302874 w 6003402"/>
              <a:gd name="connsiteY16" fmla="*/ 3189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6003402" h="6858000">
                <a:moveTo>
                  <a:pt x="3302874" y="0"/>
                </a:moveTo>
                <a:lnTo>
                  <a:pt x="3428999" y="0"/>
                </a:lnTo>
                <a:lnTo>
                  <a:pt x="6003402" y="0"/>
                </a:lnTo>
                <a:lnTo>
                  <a:pt x="6003402" y="1169080"/>
                </a:lnTo>
                <a:lnTo>
                  <a:pt x="6003402" y="5688920"/>
                </a:lnTo>
                <a:lnTo>
                  <a:pt x="6003402" y="6855375"/>
                </a:lnTo>
                <a:lnTo>
                  <a:pt x="6003402" y="6858000"/>
                </a:lnTo>
                <a:lnTo>
                  <a:pt x="3428999" y="6858000"/>
                </a:lnTo>
                <a:lnTo>
                  <a:pt x="3302874" y="6858000"/>
                </a:lnTo>
                <a:lnTo>
                  <a:pt x="3302874" y="6854811"/>
                </a:lnTo>
                <a:lnTo>
                  <a:pt x="3252543" y="6853538"/>
                </a:lnTo>
                <a:cubicBezTo>
                  <a:pt x="1497382" y="6764569"/>
                  <a:pt x="90409" y="5355861"/>
                  <a:pt x="4188" y="3599976"/>
                </a:cubicBezTo>
                <a:lnTo>
                  <a:pt x="0" y="3429040"/>
                </a:lnTo>
                <a:lnTo>
                  <a:pt x="0" y="3428960"/>
                </a:lnTo>
                <a:lnTo>
                  <a:pt x="4188" y="3258025"/>
                </a:lnTo>
                <a:cubicBezTo>
                  <a:pt x="90409" y="1502139"/>
                  <a:pt x="1497382" y="93431"/>
                  <a:pt x="3252543" y="4462"/>
                </a:cubicBezTo>
                <a:lnTo>
                  <a:pt x="3302874" y="3189"/>
                </a:lnTo>
                <a:close/>
              </a:path>
            </a:pathLst>
          </a:custGeom>
          <a:solidFill>
            <a:schemeClr val="accent3"/>
          </a:solidFill>
        </p:spPr>
        <p:txBody>
          <a:bodyPr wrap="square" tIns="72000" rIns="72000">
            <a:noAutofit/>
          </a:bodyPr>
          <a:lstStyle>
            <a:lvl1pPr marL="0" indent="0" algn="r">
              <a:buNone/>
              <a:defRPr lang="en-US" sz="14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en-US" dirty="0"/>
              <a:t> 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8405F82-510F-4BE7-8658-AD5878CDEE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3608" y="336185"/>
            <a:ext cx="5616000" cy="1266826"/>
          </a:xfrm>
        </p:spPr>
        <p:txBody>
          <a:bodyPr anchor="t" anchorCtr="0"/>
          <a:lstStyle>
            <a:lvl1pPr>
              <a:defRPr sz="3000">
                <a:solidFill>
                  <a:schemeClr val="accent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DBFE53A-CC92-478E-8CBC-A7E15567B55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333625" y="7252970"/>
            <a:ext cx="828000" cy="180000"/>
          </a:xfrm>
        </p:spPr>
        <p:txBody>
          <a:bodyPr/>
          <a:lstStyle/>
          <a:p>
            <a:fld id="{3E9BE2CA-9F28-4E14-802C-BAEC45CEE4A9}" type="datetime1">
              <a:rPr lang="en-US" smtClean="0"/>
              <a:t>7/7/2024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9D88A6A-8A07-4C9A-AD91-7E73AF4CB3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279775" y="7252970"/>
            <a:ext cx="2808000" cy="1800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2F6F79-7DB2-431C-BFE1-495938CE1A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49025" y="7252970"/>
            <a:ext cx="540000" cy="180000"/>
          </a:xfrm>
        </p:spPr>
        <p:txBody>
          <a:bodyPr/>
          <a:lstStyle/>
          <a:p>
            <a:fld id="{20F5467F-CA83-4951-87CD-A29B7285744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4A6C721C-EEB2-40FC-97C4-48983A99F46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77032" y="1611631"/>
            <a:ext cx="5604711" cy="3648368"/>
          </a:xfrm>
        </p:spPr>
        <p:txBody>
          <a:bodyPr anchor="ctr" anchorCtr="0"/>
          <a:lstStyle>
            <a:lvl1pPr>
              <a:spcBef>
                <a:spcPts val="1000"/>
              </a:spcBef>
              <a:defRPr b="1">
                <a:solidFill>
                  <a:schemeClr val="tx1"/>
                </a:solidFill>
              </a:defRPr>
            </a:lvl1pPr>
            <a:lvl2pPr>
              <a:defRPr b="1">
                <a:solidFill>
                  <a:schemeClr val="tx1"/>
                </a:solidFill>
              </a:defRPr>
            </a:lvl2pPr>
            <a:lvl3pPr>
              <a:defRPr b="1">
                <a:solidFill>
                  <a:schemeClr val="tx1"/>
                </a:solidFill>
              </a:defRPr>
            </a:lvl3pPr>
            <a:lvl4pPr>
              <a:defRPr b="1">
                <a:solidFill>
                  <a:schemeClr val="tx1"/>
                </a:solidFill>
              </a:defRPr>
            </a:lvl4pPr>
            <a:lvl5pPr>
              <a:defRPr b="1">
                <a:solidFill>
                  <a:schemeClr val="tx1"/>
                </a:solidFill>
              </a:defRPr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76359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6F00EE-4725-4622-9963-4E973FCDDF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3607" y="336185"/>
            <a:ext cx="5616000" cy="1266826"/>
          </a:xfrm>
        </p:spPr>
        <p:txBody>
          <a:bodyPr/>
          <a:lstStyle>
            <a:lvl1pPr>
              <a:defRPr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6859127-CC94-4817-9FDB-3C0816C536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EF5632-9614-4874-AC9A-9A58F862FC7A}" type="datetime1">
              <a:rPr lang="en-US" smtClean="0"/>
              <a:t>7/7/2024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09A6B09-D81C-49DD-A072-C387EC908F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60462D5-4F09-495D-B346-445BABF1B4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49025" y="7252970"/>
            <a:ext cx="540000" cy="180000"/>
          </a:xfrm>
        </p:spPr>
        <p:txBody>
          <a:bodyPr/>
          <a:lstStyle/>
          <a:p>
            <a:fld id="{20F5467F-CA83-4951-87CD-A29B7285744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3" name="Picture Placeholder 12">
            <a:extLst>
              <a:ext uri="{FF2B5EF4-FFF2-40B4-BE49-F238E27FC236}">
                <a16:creationId xmlns:a16="http://schemas.microsoft.com/office/drawing/2014/main" id="{6CBF0850-51D5-4BCA-827F-C26D04FD9292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6198000" y="0"/>
            <a:ext cx="5994000" cy="6858000"/>
          </a:xfrm>
          <a:solidFill>
            <a:schemeClr val="accent3"/>
          </a:solidFill>
        </p:spPr>
        <p:txBody>
          <a:bodyPr lIns="72000" tIns="72000"/>
          <a:lstStyle>
            <a:lvl1pPr marL="0" indent="0">
              <a:buFontTx/>
              <a:buNone/>
              <a:defRPr sz="1400"/>
            </a:lvl1pPr>
          </a:lstStyle>
          <a:p>
            <a:r>
              <a:rPr lang="en-US" dirty="0"/>
              <a:t> </a:t>
            </a:r>
          </a:p>
        </p:txBody>
      </p: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3807F1F7-7242-453E-A230-6079140A1E9E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384175" y="1904999"/>
            <a:ext cx="5615432" cy="3800475"/>
          </a:xfrm>
        </p:spPr>
        <p:txBody>
          <a:bodyPr/>
          <a:lstStyle>
            <a:lvl1pPr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73964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ark box with content over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16776EDE-8409-4899-9917-E9E641F67C4D}"/>
              </a:ext>
            </a:extLst>
          </p:cNvPr>
          <p:cNvSpPr/>
          <p:nvPr userDrawn="1"/>
        </p:nvSpPr>
        <p:spPr>
          <a:xfrm>
            <a:off x="-1" y="0"/>
            <a:ext cx="6577014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C5AB5834-D6EE-4B9E-A3FC-828AF6657B81}"/>
              </a:ext>
            </a:extLst>
          </p:cNvPr>
          <p:cNvSpPr>
            <a:spLocks noGrp="1"/>
          </p:cNvSpPr>
          <p:nvPr>
            <p:ph type="pic" sz="quarter" idx="19" hasCustomPrompt="1"/>
          </p:nvPr>
        </p:nvSpPr>
        <p:spPr>
          <a:xfrm>
            <a:off x="6198000" y="-1"/>
            <a:ext cx="5994000" cy="6858000"/>
          </a:xfrm>
          <a:solidFill>
            <a:schemeClr val="accent3"/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 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6859127-CC94-4817-9FDB-3C0816C536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8A53A8CB-BB26-4EF0-9943-270D35B7298A}" type="datetime1">
              <a:rPr lang="en-US" smtClean="0"/>
              <a:t>7/7/2024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09A6B09-D81C-49DD-A072-C387EC908F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60462D5-4F09-495D-B346-445BABF1B4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20F5467F-CA83-4951-87CD-A29B7285744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AA271CC-D026-4C7D-BC96-68BA84F19B19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384175" y="1904999"/>
            <a:ext cx="5614988" cy="3798000"/>
          </a:xfrm>
        </p:spPr>
        <p:txBody>
          <a:bodyPr/>
          <a:lstStyle>
            <a:lvl1pPr>
              <a:defRPr sz="1400">
                <a:solidFill>
                  <a:schemeClr val="bg1"/>
                </a:solidFill>
              </a:defRPr>
            </a:lvl1pPr>
            <a:lvl2pPr>
              <a:defRPr sz="1400">
                <a:solidFill>
                  <a:schemeClr val="bg1"/>
                </a:solidFill>
              </a:defRPr>
            </a:lvl2pPr>
            <a:lvl3pPr>
              <a:defRPr sz="1400">
                <a:solidFill>
                  <a:schemeClr val="bg1"/>
                </a:solidFill>
              </a:defRPr>
            </a:lvl3pPr>
            <a:lvl4pPr>
              <a:defRPr sz="1400">
                <a:solidFill>
                  <a:schemeClr val="bg1"/>
                </a:solidFill>
              </a:defRPr>
            </a:lvl4pPr>
            <a:lvl5pPr>
              <a:defRPr sz="1400">
                <a:solidFill>
                  <a:schemeClr val="bg1"/>
                </a:solidFill>
              </a:defRPr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9A305930-64E3-4DEB-8019-F7DF1EBAA19E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577014" y="4186240"/>
            <a:ext cx="2516188" cy="1516761"/>
          </a:xfrm>
        </p:spPr>
        <p:txBody>
          <a:bodyPr/>
          <a:lstStyle>
            <a:lvl1pPr>
              <a:defRPr sz="1400">
                <a:solidFill>
                  <a:schemeClr val="bg1"/>
                </a:solidFill>
              </a:defRPr>
            </a:lvl1pPr>
            <a:lvl2pPr>
              <a:defRPr sz="1400">
                <a:solidFill>
                  <a:schemeClr val="bg1"/>
                </a:solidFill>
              </a:defRPr>
            </a:lvl2pPr>
            <a:lvl3pPr>
              <a:defRPr sz="1400">
                <a:solidFill>
                  <a:schemeClr val="bg1"/>
                </a:solidFill>
              </a:defRPr>
            </a:lvl3pPr>
            <a:lvl4pPr>
              <a:defRPr sz="1400">
                <a:solidFill>
                  <a:schemeClr val="bg1"/>
                </a:solidFill>
              </a:defRPr>
            </a:lvl4pPr>
            <a:lvl5pPr>
              <a:defRPr sz="1400">
                <a:solidFill>
                  <a:schemeClr val="bg1"/>
                </a:solidFill>
              </a:defRPr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1329E84C-C2DD-4643-B10C-B554055D8A55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384175" y="5783530"/>
            <a:ext cx="5614988" cy="225823"/>
          </a:xfrm>
        </p:spPr>
        <p:txBody>
          <a:bodyPr/>
          <a:lstStyle>
            <a:lvl1pPr marL="0" indent="0">
              <a:buNone/>
              <a:defRPr sz="900">
                <a:solidFill>
                  <a:schemeClr val="bg1"/>
                </a:solidFill>
              </a:defRPr>
            </a:lvl1pPr>
            <a:lvl2pPr marL="316800" indent="0">
              <a:buNone/>
              <a:defRPr sz="900">
                <a:solidFill>
                  <a:schemeClr val="bg1"/>
                </a:solidFill>
              </a:defRPr>
            </a:lvl2pPr>
            <a:lvl3pPr marL="633600" indent="0">
              <a:buNone/>
              <a:defRPr sz="900">
                <a:solidFill>
                  <a:schemeClr val="bg1"/>
                </a:solidFill>
              </a:defRPr>
            </a:lvl3pPr>
            <a:lvl4pPr marL="950400" indent="0">
              <a:buNone/>
              <a:defRPr sz="900">
                <a:solidFill>
                  <a:schemeClr val="bg1"/>
                </a:solidFill>
              </a:defRPr>
            </a:lvl4pPr>
            <a:lvl5pPr marL="1267200" indent="0">
              <a:buNone/>
              <a:defRPr sz="900">
                <a:solidFill>
                  <a:schemeClr val="bg1"/>
                </a:solidFill>
              </a:defRPr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9" name="Text Placeholder 10">
            <a:extLst>
              <a:ext uri="{FF2B5EF4-FFF2-40B4-BE49-F238E27FC236}">
                <a16:creationId xmlns:a16="http://schemas.microsoft.com/office/drawing/2014/main" id="{BD2F294A-C0B5-49F4-BEDF-A4ED1A90CD8A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6577013" y="5783531"/>
            <a:ext cx="2516189" cy="225823"/>
          </a:xfrm>
        </p:spPr>
        <p:txBody>
          <a:bodyPr/>
          <a:lstStyle>
            <a:lvl1pPr marL="0" indent="0">
              <a:buNone/>
              <a:defRPr sz="900">
                <a:solidFill>
                  <a:schemeClr val="bg1"/>
                </a:solidFill>
              </a:defRPr>
            </a:lvl1pPr>
            <a:lvl2pPr marL="316800" indent="0">
              <a:buNone/>
              <a:defRPr sz="900">
                <a:solidFill>
                  <a:schemeClr val="bg1"/>
                </a:solidFill>
              </a:defRPr>
            </a:lvl2pPr>
            <a:lvl3pPr marL="633600" indent="0">
              <a:buNone/>
              <a:defRPr sz="900">
                <a:solidFill>
                  <a:schemeClr val="bg1"/>
                </a:solidFill>
              </a:defRPr>
            </a:lvl3pPr>
            <a:lvl4pPr marL="950400" indent="0">
              <a:buNone/>
              <a:defRPr sz="900">
                <a:solidFill>
                  <a:schemeClr val="bg1"/>
                </a:solidFill>
              </a:defRPr>
            </a:lvl4pPr>
            <a:lvl5pPr marL="1267200" indent="0">
              <a:buNone/>
              <a:defRPr sz="900">
                <a:solidFill>
                  <a:schemeClr val="bg1"/>
                </a:solidFill>
              </a:defRPr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D818C645-AC01-4EC1-BD0E-82703C984CA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black">
          <a:xfrm>
            <a:off x="384175" y="6321573"/>
            <a:ext cx="962660" cy="180369"/>
          </a:xfrm>
          <a:prstGeom prst="rect">
            <a:avLst/>
          </a:prstGeom>
        </p:spPr>
      </p:pic>
      <p:sp>
        <p:nvSpPr>
          <p:cNvPr id="3" name="Title 2">
            <a:extLst>
              <a:ext uri="{FF2B5EF4-FFF2-40B4-BE49-F238E27FC236}">
                <a16:creationId xmlns:a16="http://schemas.microsoft.com/office/drawing/2014/main" id="{08E2051D-1D21-4469-9609-D127EC4149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29942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ight box with content over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50CCA45F-45A3-44A4-8064-A6D351E6F768}"/>
              </a:ext>
            </a:extLst>
          </p:cNvPr>
          <p:cNvSpPr/>
          <p:nvPr userDrawn="1"/>
        </p:nvSpPr>
        <p:spPr>
          <a:xfrm>
            <a:off x="-1" y="0"/>
            <a:ext cx="657701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5D5C47BA-5BCB-4B9A-AC28-A1B03A908E2F}"/>
              </a:ext>
            </a:extLst>
          </p:cNvPr>
          <p:cNvSpPr>
            <a:spLocks noGrp="1"/>
          </p:cNvSpPr>
          <p:nvPr>
            <p:ph type="pic" sz="quarter" idx="19" hasCustomPrompt="1"/>
          </p:nvPr>
        </p:nvSpPr>
        <p:spPr>
          <a:xfrm>
            <a:off x="6198000" y="-1"/>
            <a:ext cx="5994000" cy="6858000"/>
          </a:xfrm>
          <a:solidFill>
            <a:schemeClr val="accent3"/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 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76F00EE-4725-4622-9963-4E973FCDDF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3610" y="336184"/>
            <a:ext cx="5615553" cy="127354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6859127-CC94-4817-9FDB-3C0816C536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E58E2636-DF7F-49F7-A466-48E24EEB4E8F}" type="datetime1">
              <a:rPr lang="en-US" smtClean="0"/>
              <a:t>7/7/2024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09A6B09-D81C-49DD-A072-C387EC908F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60462D5-4F09-495D-B346-445BABF1B4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20F5467F-CA83-4951-87CD-A29B7285744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AA271CC-D026-4C7D-BC96-68BA84F19B19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384175" y="1904999"/>
            <a:ext cx="5614988" cy="3798000"/>
          </a:xfrm>
        </p:spPr>
        <p:txBody>
          <a:bodyPr/>
          <a:lstStyle>
            <a:lvl1pPr>
              <a:defRPr sz="1400">
                <a:solidFill>
                  <a:schemeClr val="bg1"/>
                </a:solidFill>
              </a:defRPr>
            </a:lvl1pPr>
            <a:lvl2pPr>
              <a:defRPr sz="1400">
                <a:solidFill>
                  <a:schemeClr val="bg1"/>
                </a:solidFill>
              </a:defRPr>
            </a:lvl2pPr>
            <a:lvl3pPr>
              <a:defRPr sz="1400">
                <a:solidFill>
                  <a:schemeClr val="bg1"/>
                </a:solidFill>
              </a:defRPr>
            </a:lvl3pPr>
            <a:lvl4pPr>
              <a:defRPr sz="1400">
                <a:solidFill>
                  <a:schemeClr val="bg1"/>
                </a:solidFill>
              </a:defRPr>
            </a:lvl4pPr>
            <a:lvl5pPr>
              <a:defRPr sz="1400">
                <a:solidFill>
                  <a:schemeClr val="bg1"/>
                </a:solidFill>
              </a:defRPr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9A305930-64E3-4DEB-8019-F7DF1EBAA19E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577014" y="4186240"/>
            <a:ext cx="2516188" cy="1516761"/>
          </a:xfrm>
        </p:spPr>
        <p:txBody>
          <a:bodyPr/>
          <a:lstStyle>
            <a:lvl1pPr>
              <a:defRPr sz="1400">
                <a:solidFill>
                  <a:schemeClr val="bg1"/>
                </a:solidFill>
              </a:defRPr>
            </a:lvl1pPr>
            <a:lvl2pPr>
              <a:defRPr sz="1400">
                <a:solidFill>
                  <a:schemeClr val="bg1"/>
                </a:solidFill>
              </a:defRPr>
            </a:lvl2pPr>
            <a:lvl3pPr>
              <a:defRPr sz="1400">
                <a:solidFill>
                  <a:schemeClr val="bg1"/>
                </a:solidFill>
              </a:defRPr>
            </a:lvl3pPr>
            <a:lvl4pPr>
              <a:defRPr sz="1400">
                <a:solidFill>
                  <a:schemeClr val="bg1"/>
                </a:solidFill>
              </a:defRPr>
            </a:lvl4pPr>
            <a:lvl5pPr>
              <a:defRPr sz="1400">
                <a:solidFill>
                  <a:schemeClr val="bg1"/>
                </a:solidFill>
              </a:defRPr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1329E84C-C2DD-4643-B10C-B554055D8A55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384175" y="5783530"/>
            <a:ext cx="5614988" cy="225823"/>
          </a:xfrm>
        </p:spPr>
        <p:txBody>
          <a:bodyPr/>
          <a:lstStyle>
            <a:lvl1pPr marL="0" indent="0">
              <a:buNone/>
              <a:defRPr sz="900">
                <a:solidFill>
                  <a:schemeClr val="bg1"/>
                </a:solidFill>
              </a:defRPr>
            </a:lvl1pPr>
            <a:lvl2pPr marL="316800" indent="0">
              <a:buNone/>
              <a:defRPr sz="900">
                <a:solidFill>
                  <a:schemeClr val="bg1"/>
                </a:solidFill>
              </a:defRPr>
            </a:lvl2pPr>
            <a:lvl3pPr marL="633600" indent="0">
              <a:buNone/>
              <a:defRPr sz="900">
                <a:solidFill>
                  <a:schemeClr val="bg1"/>
                </a:solidFill>
              </a:defRPr>
            </a:lvl3pPr>
            <a:lvl4pPr marL="950400" indent="0">
              <a:buNone/>
              <a:defRPr sz="900">
                <a:solidFill>
                  <a:schemeClr val="bg1"/>
                </a:solidFill>
              </a:defRPr>
            </a:lvl4pPr>
            <a:lvl5pPr marL="1267200" indent="0">
              <a:buNone/>
              <a:defRPr sz="900">
                <a:solidFill>
                  <a:schemeClr val="bg1"/>
                </a:solidFill>
              </a:defRPr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9" name="Text Placeholder 10">
            <a:extLst>
              <a:ext uri="{FF2B5EF4-FFF2-40B4-BE49-F238E27FC236}">
                <a16:creationId xmlns:a16="http://schemas.microsoft.com/office/drawing/2014/main" id="{BD2F294A-C0B5-49F4-BEDF-A4ED1A90CD8A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6577014" y="5783531"/>
            <a:ext cx="2516188" cy="225823"/>
          </a:xfrm>
        </p:spPr>
        <p:txBody>
          <a:bodyPr/>
          <a:lstStyle>
            <a:lvl1pPr marL="0" indent="0">
              <a:buNone/>
              <a:defRPr sz="900">
                <a:solidFill>
                  <a:schemeClr val="bg1"/>
                </a:solidFill>
              </a:defRPr>
            </a:lvl1pPr>
            <a:lvl2pPr marL="316800" indent="0">
              <a:buNone/>
              <a:defRPr sz="900">
                <a:solidFill>
                  <a:schemeClr val="bg1"/>
                </a:solidFill>
              </a:defRPr>
            </a:lvl2pPr>
            <a:lvl3pPr marL="633600" indent="0">
              <a:buNone/>
              <a:defRPr sz="900">
                <a:solidFill>
                  <a:schemeClr val="bg1"/>
                </a:solidFill>
              </a:defRPr>
            </a:lvl3pPr>
            <a:lvl4pPr marL="950400" indent="0">
              <a:buNone/>
              <a:defRPr sz="900">
                <a:solidFill>
                  <a:schemeClr val="bg1"/>
                </a:solidFill>
              </a:defRPr>
            </a:lvl4pPr>
            <a:lvl5pPr marL="1267200" indent="0">
              <a:buNone/>
              <a:defRPr sz="900">
                <a:solidFill>
                  <a:schemeClr val="bg1"/>
                </a:solidFill>
              </a:defRPr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94FB970B-A9DF-40A9-80B4-247C3616C36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black">
          <a:xfrm>
            <a:off x="384175" y="6321573"/>
            <a:ext cx="962660" cy="1803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13457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105F88-292B-4BDA-8A3A-AB28C38A97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3610" y="336184"/>
            <a:ext cx="5615553" cy="1273540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B568454-1ABB-455D-BB89-751BB77681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ED7D2-2014-4A1D-BCDF-87F20F7DCE55}" type="datetime1">
              <a:rPr lang="en-US" smtClean="0"/>
              <a:t>7/7/2024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E1878B-04F3-45E5-B2CA-E879F3BCC3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FEE96D6-AAD8-410E-989B-6628B8DC37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F5467F-CA83-4951-87CD-A29B7285744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D94947C-5980-43DE-A336-92AC0F535278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384175" y="1904999"/>
            <a:ext cx="11417300" cy="3800475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20271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6F00EE-4725-4622-9963-4E973FCDDF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3610" y="336184"/>
            <a:ext cx="5615553" cy="1273540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6859127-CC94-4817-9FDB-3C0816C536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0805D4-9327-4C6B-B97A-40D0DDD63117}" type="datetime1">
              <a:rPr lang="en-US" smtClean="0"/>
              <a:t>7/7/2024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09A6B09-D81C-49DD-A072-C387EC908F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60462D5-4F09-495D-B346-445BABF1B4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F5467F-CA83-4951-87CD-A29B7285744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AA271CC-D026-4C7D-BC96-68BA84F19B19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384175" y="1904999"/>
            <a:ext cx="5614988" cy="3798000"/>
          </a:xfrm>
        </p:spPr>
        <p:txBody>
          <a:bodyPr/>
          <a:lstStyle>
            <a:lvl1pPr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9A305930-64E3-4DEB-8019-F7DF1EBAA19E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87439" y="1904999"/>
            <a:ext cx="5616000" cy="3798000"/>
          </a:xfrm>
        </p:spPr>
        <p:txBody>
          <a:bodyPr/>
          <a:lstStyle>
            <a:lvl1pPr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70155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image" Target="../media/image1.emf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F25EE51-B9E4-4CE9-B81B-C3EBAEFD26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3610" y="336185"/>
            <a:ext cx="5615553" cy="1273539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D5590DA-E662-4AC9-9802-1C01A2B6B14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84175" y="1904999"/>
            <a:ext cx="7550150" cy="380047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 dirty="0"/>
              <a:t>Body Click to edit Master text styles</a:t>
            </a:r>
          </a:p>
          <a:p>
            <a:pPr lvl="1"/>
            <a:r>
              <a:rPr lang="en-US" dirty="0"/>
              <a:t>Body 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5"/>
            <a:r>
              <a:rPr lang="en-US" dirty="0"/>
              <a:t>6 level</a:t>
            </a:r>
          </a:p>
          <a:p>
            <a:pPr lvl="6"/>
            <a:r>
              <a:rPr lang="en-US" dirty="0"/>
              <a:t>7 level</a:t>
            </a:r>
          </a:p>
          <a:p>
            <a:pPr lvl="7"/>
            <a:r>
              <a:rPr lang="en-US" dirty="0"/>
              <a:t>8 level</a:t>
            </a:r>
          </a:p>
          <a:p>
            <a:pPr lvl="8"/>
            <a:r>
              <a:rPr lang="en-US" dirty="0"/>
              <a:t>9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449B9F-C60B-41BB-9FD2-7E837549D91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319338" y="6315710"/>
            <a:ext cx="784225" cy="180000"/>
          </a:xfrm>
          <a:prstGeom prst="rect">
            <a:avLst/>
          </a:prstGeom>
        </p:spPr>
        <p:txBody>
          <a:bodyPr vert="horz" lIns="0" tIns="0" rIns="0" bIns="0" rtlCol="0" anchor="b">
            <a:noAutofit/>
          </a:bodyPr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C23B0B4C-D24C-43C3-A56D-A95D463BF02B}" type="datetime1">
              <a:rPr lang="en-US" smtClean="0"/>
              <a:pPr/>
              <a:t>7/7/2024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81CD04-F2C3-45A6-B114-6A8F1C9A36C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289300" y="6315710"/>
            <a:ext cx="2903538" cy="180000"/>
          </a:xfrm>
          <a:prstGeom prst="rect">
            <a:avLst/>
          </a:prstGeom>
        </p:spPr>
        <p:txBody>
          <a:bodyPr vert="horz" lIns="0" tIns="0" rIns="0" bIns="0" rtlCol="0" anchor="b">
            <a:noAutofit/>
          </a:bodyPr>
          <a:lstStyle>
            <a:lvl1pPr algn="l">
              <a:defRPr sz="900" i="1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462ED6-F99D-471D-B591-4BDE9327783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49025" y="6315710"/>
            <a:ext cx="552450" cy="180000"/>
          </a:xfrm>
          <a:prstGeom prst="rect">
            <a:avLst/>
          </a:prstGeom>
        </p:spPr>
        <p:txBody>
          <a:bodyPr vert="horz" lIns="0" tIns="0" rIns="0" bIns="0" rtlCol="0" anchor="b">
            <a:noAutofit/>
          </a:bodyPr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20F5467F-CA83-4951-87CD-A29B72857444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09CE6554-F527-4C15-A2A8-6B0DFB951D3F}"/>
              </a:ext>
            </a:extLst>
          </p:cNvPr>
          <p:cNvPicPr>
            <a:picLocks noChangeAspect="1"/>
          </p:cNvPicPr>
          <p:nvPr userDrawn="1"/>
        </p:nvPicPr>
        <p:blipFill>
          <a:blip r:embed="rId2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black">
          <a:xfrm>
            <a:off x="384175" y="6321574"/>
            <a:ext cx="962660" cy="1799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23132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71" r:id="rId2"/>
    <p:sldLayoutId id="2147483651" r:id="rId3"/>
    <p:sldLayoutId id="2147483659" r:id="rId4"/>
    <p:sldLayoutId id="2147483660" r:id="rId5"/>
    <p:sldLayoutId id="2147483672" r:id="rId6"/>
    <p:sldLayoutId id="2147483673" r:id="rId7"/>
    <p:sldLayoutId id="2147483650" r:id="rId8"/>
    <p:sldLayoutId id="2147483652" r:id="rId9"/>
    <p:sldLayoutId id="2147483674" r:id="rId10"/>
    <p:sldLayoutId id="2147483661" r:id="rId11"/>
    <p:sldLayoutId id="2147483662" r:id="rId12"/>
    <p:sldLayoutId id="2147483663" r:id="rId13"/>
    <p:sldLayoutId id="2147483664" r:id="rId14"/>
    <p:sldLayoutId id="2147483665" r:id="rId15"/>
    <p:sldLayoutId id="2147483667" r:id="rId16"/>
    <p:sldLayoutId id="2147483666" r:id="rId17"/>
    <p:sldLayoutId id="2147483668" r:id="rId18"/>
    <p:sldLayoutId id="2147483654" r:id="rId19"/>
    <p:sldLayoutId id="2147483655" r:id="rId20"/>
    <p:sldLayoutId id="2147483669" r:id="rId21"/>
    <p:sldLayoutId id="2147483670" r:id="rId22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000" b="1" kern="1200" spc="0" baseline="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187200" indent="-187200" algn="l" defTabSz="914400" rtl="0" eaLnBrk="1" latinLnBrk="0" hangingPunct="1">
        <a:lnSpc>
          <a:spcPct val="95000"/>
        </a:lnSpc>
        <a:spcBef>
          <a:spcPts val="16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4000" indent="-187200" algn="l" defTabSz="914400" rtl="0" eaLnBrk="1" latinLnBrk="0" hangingPunct="1">
        <a:lnSpc>
          <a:spcPct val="95000"/>
        </a:lnSpc>
        <a:spcBef>
          <a:spcPts val="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820800" indent="-187200" algn="l" defTabSz="914400" rtl="0" eaLnBrk="1" latinLnBrk="0" hangingPunct="1">
        <a:lnSpc>
          <a:spcPct val="95000"/>
        </a:lnSpc>
        <a:spcBef>
          <a:spcPts val="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137600" indent="-187200" algn="l" defTabSz="914400" rtl="0" eaLnBrk="1" latinLnBrk="0" hangingPunct="1">
        <a:lnSpc>
          <a:spcPct val="95000"/>
        </a:lnSpc>
        <a:spcBef>
          <a:spcPts val="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54400" indent="-187200" algn="l" defTabSz="914400" rtl="0" eaLnBrk="1" latinLnBrk="0" hangingPunct="1">
        <a:lnSpc>
          <a:spcPct val="95000"/>
        </a:lnSpc>
        <a:spcBef>
          <a:spcPts val="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71200" indent="-187200" algn="l" defTabSz="914400" rtl="0" eaLnBrk="1" latinLnBrk="0" hangingPunct="1">
        <a:lnSpc>
          <a:spcPct val="95000"/>
        </a:lnSpc>
        <a:spcBef>
          <a:spcPts val="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088000" indent="-187200" algn="l" defTabSz="914400" rtl="0" eaLnBrk="1" latinLnBrk="0" hangingPunct="1">
        <a:lnSpc>
          <a:spcPct val="95000"/>
        </a:lnSpc>
        <a:spcBef>
          <a:spcPts val="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2404800" indent="-187200" algn="l" defTabSz="914400" rtl="0" eaLnBrk="1" latinLnBrk="0" hangingPunct="1">
        <a:lnSpc>
          <a:spcPct val="95000"/>
        </a:lnSpc>
        <a:spcBef>
          <a:spcPts val="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721600" indent="-187200" algn="l" defTabSz="914400" rtl="0" eaLnBrk="1" latinLnBrk="0" hangingPunct="1">
        <a:lnSpc>
          <a:spcPct val="95000"/>
        </a:lnSpc>
        <a:spcBef>
          <a:spcPts val="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779" userDrawn="1">
          <p15:clr>
            <a:srgbClr val="F26B43"/>
          </p15:clr>
        </p15:guide>
        <p15:guide id="3" orient="horz" pos="1200" userDrawn="1">
          <p15:clr>
            <a:srgbClr val="F26B43"/>
          </p15:clr>
        </p15:guide>
        <p15:guide id="4" orient="horz" pos="242" userDrawn="1">
          <p15:clr>
            <a:srgbClr val="F26B43"/>
          </p15:clr>
        </p15:guide>
        <p15:guide id="5" pos="242" userDrawn="1">
          <p15:clr>
            <a:srgbClr val="F26B43"/>
          </p15:clr>
        </p15:guide>
        <p15:guide id="6" pos="7434" userDrawn="1">
          <p15:clr>
            <a:srgbClr val="F26B43"/>
          </p15:clr>
        </p15:guide>
        <p15:guide id="8" orient="horz" pos="3594" userDrawn="1">
          <p15:clr>
            <a:srgbClr val="F26B43"/>
          </p15:clr>
        </p15:guide>
        <p15:guide id="9" orient="horz" pos="4075" userDrawn="1">
          <p15:clr>
            <a:srgbClr val="F26B43"/>
          </p15:clr>
        </p15:guide>
        <p15:guide id="10" pos="3901" userDrawn="1">
          <p15:clr>
            <a:srgbClr val="F26B43"/>
          </p15:clr>
        </p15:guide>
        <p15:guide id="11" pos="4998" userDrawn="1">
          <p15:clr>
            <a:srgbClr val="F26B43"/>
          </p15:clr>
        </p15:guide>
        <p15:guide id="12" pos="2560" userDrawn="1">
          <p15:clr>
            <a:srgbClr val="F26B43"/>
          </p15:clr>
        </p15:guide>
        <p15:guide id="13" pos="2677" userDrawn="1">
          <p15:clr>
            <a:srgbClr val="F26B43"/>
          </p15:clr>
        </p15:guide>
        <p15:guide id="14" pos="5118" userDrawn="1">
          <p15:clr>
            <a:srgbClr val="F26B43"/>
          </p15:clr>
        </p15:guide>
        <p15:guide id="15" pos="733" userDrawn="1">
          <p15:clr>
            <a:srgbClr val="F26B43"/>
          </p15:clr>
        </p15:guide>
        <p15:guide id="16" pos="846" userDrawn="1">
          <p15:clr>
            <a:srgbClr val="F26B43"/>
          </p15:clr>
        </p15:guide>
        <p15:guide id="17" pos="1341" userDrawn="1">
          <p15:clr>
            <a:srgbClr val="F26B43"/>
          </p15:clr>
        </p15:guide>
        <p15:guide id="18" pos="1461" userDrawn="1">
          <p15:clr>
            <a:srgbClr val="F26B43"/>
          </p15:clr>
        </p15:guide>
        <p15:guide id="19" pos="1955" userDrawn="1">
          <p15:clr>
            <a:srgbClr val="F26B43"/>
          </p15:clr>
        </p15:guide>
        <p15:guide id="20" pos="2072" userDrawn="1">
          <p15:clr>
            <a:srgbClr val="F26B43"/>
          </p15:clr>
        </p15:guide>
        <p15:guide id="21" pos="3168" userDrawn="1">
          <p15:clr>
            <a:srgbClr val="F26B43"/>
          </p15:clr>
        </p15:guide>
        <p15:guide id="22" pos="3288" userDrawn="1">
          <p15:clr>
            <a:srgbClr val="F26B43"/>
          </p15:clr>
        </p15:guide>
        <p15:guide id="23" pos="4389" userDrawn="1">
          <p15:clr>
            <a:srgbClr val="F26B43"/>
          </p15:clr>
        </p15:guide>
        <p15:guide id="24" pos="4507" userDrawn="1">
          <p15:clr>
            <a:srgbClr val="F26B43"/>
          </p15:clr>
        </p15:guide>
        <p15:guide id="25" pos="5605" userDrawn="1">
          <p15:clr>
            <a:srgbClr val="F26B43"/>
          </p15:clr>
        </p15:guide>
        <p15:guide id="26" pos="5728" userDrawn="1">
          <p15:clr>
            <a:srgbClr val="F26B43"/>
          </p15:clr>
        </p15:guide>
        <p15:guide id="27" pos="6219" userDrawn="1">
          <p15:clr>
            <a:srgbClr val="F26B43"/>
          </p15:clr>
        </p15:guide>
        <p15:guide id="28" pos="6339" userDrawn="1">
          <p15:clr>
            <a:srgbClr val="F26B43"/>
          </p15:clr>
        </p15:guide>
        <p15:guide id="29" pos="6829" userDrawn="1">
          <p15:clr>
            <a:srgbClr val="F26B43"/>
          </p15:clr>
        </p15:guide>
        <p15:guide id="30" pos="6944" userDrawn="1">
          <p15:clr>
            <a:srgbClr val="F26B43"/>
          </p15:clr>
        </p15:guide>
        <p15:guide id="31" orient="horz" pos="720" userDrawn="1">
          <p15:clr>
            <a:srgbClr val="F26B43"/>
          </p15:clr>
        </p15:guide>
        <p15:guide id="32" orient="horz" pos="1677" userDrawn="1">
          <p15:clr>
            <a:srgbClr val="F26B43"/>
          </p15:clr>
        </p15:guide>
        <p15:guide id="33" orient="horz" pos="2637" userDrawn="1">
          <p15:clr>
            <a:srgbClr val="F26B43"/>
          </p15:clr>
        </p15:guide>
        <p15:guide id="34" orient="horz" pos="3118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697C72A-3EC4-DE4F-412D-062D6C0080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3610" y="336184"/>
            <a:ext cx="8512740" cy="1273540"/>
          </a:xfrm>
        </p:spPr>
        <p:txBody>
          <a:bodyPr/>
          <a:lstStyle/>
          <a:p>
            <a:r>
              <a:rPr lang="sv-SE" dirty="0"/>
              <a:t>Matchvärd</a:t>
            </a:r>
            <a:br>
              <a:rPr lang="sv-SE" dirty="0"/>
            </a:br>
            <a:r>
              <a:rPr lang="sv-SE" sz="2400" dirty="0"/>
              <a:t>Är du eller ditt företag intresserade av att vara Matchvärd på någon av Nora HC:s matcher i </a:t>
            </a:r>
            <a:r>
              <a:rPr lang="sv-SE" sz="2400" dirty="0" err="1"/>
              <a:t>NeH</a:t>
            </a:r>
            <a:r>
              <a:rPr lang="sv-SE" sz="2400" dirty="0"/>
              <a:t>-hallen ?</a:t>
            </a:r>
            <a:br>
              <a:rPr lang="sv-SE" sz="2400" dirty="0"/>
            </a:br>
            <a:endParaRPr lang="sv-SE" sz="2400" dirty="0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1575FB44-CE11-E80F-74C5-939623CFE4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828A71B8-0A67-DC31-56F3-E8B375E618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F5467F-CA83-4951-87CD-A29B72857444}" type="slidenum">
              <a:rPr lang="en-US" smtClean="0"/>
              <a:t>1</a:t>
            </a:fld>
            <a:endParaRPr lang="en-US" dirty="0"/>
          </a:p>
        </p:txBody>
      </p:sp>
      <p:sp>
        <p:nvSpPr>
          <p:cNvPr id="5" name="Platshållare för innehåll 4">
            <a:extLst>
              <a:ext uri="{FF2B5EF4-FFF2-40B4-BE49-F238E27FC236}">
                <a16:creationId xmlns:a16="http://schemas.microsoft.com/office/drawing/2014/main" id="{5B689D2E-0DA8-2986-D964-1B013D457D6E}"/>
              </a:ext>
            </a:extLst>
          </p:cNvPr>
          <p:cNvSpPr>
            <a:spLocks noGrp="1"/>
          </p:cNvSpPr>
          <p:nvPr>
            <p:ph sz="quarter" idx="15"/>
          </p:nvPr>
        </p:nvSpPr>
        <p:spPr/>
        <p:txBody>
          <a:bodyPr/>
          <a:lstStyle/>
          <a:p>
            <a:pPr marL="0" indent="0">
              <a:buNone/>
            </a:pPr>
            <a:r>
              <a:rPr lang="sv-SE" sz="1800" b="1" dirty="0"/>
              <a:t>Som Matchvärd säsongen 24/25 får du följande:</a:t>
            </a:r>
          </a:p>
          <a:p>
            <a:pPr marL="0" indent="0">
              <a:buNone/>
            </a:pPr>
            <a:r>
              <a:rPr lang="sv-SE" sz="1600" b="1" dirty="0"/>
              <a:t>- 4 </a:t>
            </a:r>
            <a:r>
              <a:rPr lang="sv-SE" sz="1600" b="1" dirty="0" err="1"/>
              <a:t>st</a:t>
            </a:r>
            <a:r>
              <a:rPr lang="sv-SE" sz="1600" b="1" dirty="0"/>
              <a:t> Matchbiljetter till eran match</a:t>
            </a:r>
          </a:p>
          <a:p>
            <a:pPr marL="0" indent="0">
              <a:buNone/>
            </a:pPr>
            <a:r>
              <a:rPr lang="sv-SE" sz="1600" b="1" dirty="0"/>
              <a:t>- Kaffe och landgång</a:t>
            </a:r>
          </a:p>
          <a:p>
            <a:pPr marL="0" indent="0">
              <a:buNone/>
            </a:pPr>
            <a:r>
              <a:rPr lang="sv-SE" sz="1600" b="1" dirty="0"/>
              <a:t>- Möjlighet till exponering o aktivitet i Entrén</a:t>
            </a:r>
          </a:p>
          <a:p>
            <a:pPr marL="0" indent="0">
              <a:buNone/>
            </a:pPr>
            <a:r>
              <a:rPr lang="sv-SE" sz="1600" b="1" dirty="0"/>
              <a:t>- Matchvärden presenteras 3 ggr/match</a:t>
            </a:r>
          </a:p>
          <a:p>
            <a:pPr marL="0" indent="0">
              <a:buNone/>
            </a:pPr>
            <a:r>
              <a:rPr lang="sv-SE" sz="1600" b="1" dirty="0"/>
              <a:t>- Efter match delar ni ut pris till Matchens lirare i hemmalaget. Foto tas och delges.</a:t>
            </a:r>
          </a:p>
          <a:p>
            <a:pPr marL="0" indent="0">
              <a:buNone/>
            </a:pPr>
            <a:r>
              <a:rPr lang="sv-SE" sz="1600" b="1" dirty="0"/>
              <a:t>- Exponering av logga på våra sociala medier före o efter match</a:t>
            </a:r>
          </a:p>
          <a:p>
            <a:pPr marL="0" indent="0">
              <a:buNone/>
            </a:pPr>
            <a:r>
              <a:rPr lang="sv-SE" dirty="0"/>
              <a:t>Kontakta </a:t>
            </a:r>
            <a:r>
              <a:rPr lang="sv-SE" dirty="0" err="1"/>
              <a:t>Xxxxxx</a:t>
            </a:r>
            <a:r>
              <a:rPr lang="sv-SE" dirty="0"/>
              <a:t> på telefonnummer: </a:t>
            </a:r>
            <a:r>
              <a:rPr lang="sv-SE" dirty="0" err="1"/>
              <a:t>xxxxxxxxxx</a:t>
            </a:r>
            <a:endParaRPr lang="sv-SE" dirty="0"/>
          </a:p>
        </p:txBody>
      </p:sp>
      <p:pic>
        <p:nvPicPr>
          <p:cNvPr id="7" name="Platshållare för innehåll 7" descr="En bild som visar logotyp, Teckensnitt, text, Grafik&#10;&#10;Automatiskt genererad beskrivning">
            <a:extLst>
              <a:ext uri="{FF2B5EF4-FFF2-40B4-BE49-F238E27FC236}">
                <a16:creationId xmlns:a16="http://schemas.microsoft.com/office/drawing/2014/main" id="{EC35DC6E-B631-10B3-1A56-6F10FC070D6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702964"/>
            <a:ext cx="1485899" cy="1164222"/>
          </a:xfrm>
          <a:prstGeom prst="rect">
            <a:avLst/>
          </a:prstGeom>
        </p:spPr>
      </p:pic>
      <p:pic>
        <p:nvPicPr>
          <p:cNvPr id="1026" name="Picture 2" descr="Nora HC - Isen ligger blank och fin i NEH-hallen. Imorgon... | Facebook">
            <a:extLst>
              <a:ext uri="{FF2B5EF4-FFF2-40B4-BE49-F238E27FC236}">
                <a16:creationId xmlns:a16="http://schemas.microsoft.com/office/drawing/2014/main" id="{C0066BC1-AF56-429B-D8C7-93BD262C5A2A}"/>
              </a:ext>
            </a:extLst>
          </p:cNvPr>
          <p:cNvPicPr>
            <a:picLocks noGrp="1" noChangeAspect="1" noChangeArrowheads="1"/>
          </p:cNvPicPr>
          <p:nvPr>
            <p:ph sz="quarter" idx="16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39025" y="1717559"/>
            <a:ext cx="3343275" cy="44806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18984997"/>
      </p:ext>
    </p:extLst>
  </p:cSld>
  <p:clrMapOvr>
    <a:masterClrMapping/>
  </p:clrMapOvr>
</p:sld>
</file>

<file path=ppt/theme/theme1.xml><?xml version="1.0" encoding="utf-8"?>
<a:theme xmlns:a="http://schemas.openxmlformats.org/drawingml/2006/main" name="Postnord">
  <a:themeElements>
    <a:clrScheme name="Postnord_Colors">
      <a:dk1>
        <a:sysClr val="windowText" lastClr="000000"/>
      </a:dk1>
      <a:lt1>
        <a:sysClr val="window" lastClr="FFFFFF"/>
      </a:lt1>
      <a:dk2>
        <a:srgbClr val="005D92"/>
      </a:dk2>
      <a:lt2>
        <a:srgbClr val="E0F8FF"/>
      </a:lt2>
      <a:accent1>
        <a:srgbClr val="00A0D6"/>
      </a:accent1>
      <a:accent2>
        <a:srgbClr val="0D234B"/>
      </a:accent2>
      <a:accent3>
        <a:srgbClr val="D3CECB"/>
      </a:accent3>
      <a:accent4>
        <a:srgbClr val="F06365"/>
      </a:accent4>
      <a:accent5>
        <a:srgbClr val="5EC584"/>
      </a:accent5>
      <a:accent6>
        <a:srgbClr val="F89142"/>
      </a:accent6>
      <a:hlink>
        <a:srgbClr val="00A0D6"/>
      </a:hlink>
      <a:folHlink>
        <a:srgbClr val="F06365"/>
      </a:folHlink>
    </a:clrScheme>
    <a:fontScheme name="Postnord_font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square" rtlCol="0">
        <a:spAutoFit/>
      </a:bodyPr>
      <a:lstStyle>
        <a:defPPr algn="l">
          <a:defRPr sz="2000"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Blank.potx" id="{06C41FCE-3B91-47E7-A64B-AFAFBA8CEADC}" vid="{81B6F713-0BF4-4119-A1B0-C4537D37E049}"/>
    </a:ext>
  </a:extLst>
</a:theme>
</file>

<file path=ppt/theme/theme2.xml><?xml version="1.0" encoding="utf-8"?>
<a:theme xmlns:a="http://schemas.openxmlformats.org/drawingml/2006/main" name="Office Theme">
  <a:themeElements>
    <a:clrScheme name="Postnord_colors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00A0D6"/>
      </a:accent1>
      <a:accent2>
        <a:srgbClr val="0D234B"/>
      </a:accent2>
      <a:accent3>
        <a:srgbClr val="8EDDF9"/>
      </a:accent3>
      <a:accent4>
        <a:srgbClr val="D3CECB"/>
      </a:accent4>
      <a:accent5>
        <a:srgbClr val="F3F2F2"/>
      </a:accent5>
      <a:accent6>
        <a:srgbClr val="F06365"/>
      </a:accent6>
      <a:hlink>
        <a:srgbClr val="00A0D6"/>
      </a:hlink>
      <a:folHlink>
        <a:srgbClr val="F06365"/>
      </a:folHlink>
    </a:clrScheme>
    <a:fontScheme name="Postnord_font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Postnord_colors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00A0D6"/>
      </a:accent1>
      <a:accent2>
        <a:srgbClr val="0D234B"/>
      </a:accent2>
      <a:accent3>
        <a:srgbClr val="8EDDF9"/>
      </a:accent3>
      <a:accent4>
        <a:srgbClr val="D3CECB"/>
      </a:accent4>
      <a:accent5>
        <a:srgbClr val="F3F2F2"/>
      </a:accent5>
      <a:accent6>
        <a:srgbClr val="F06365"/>
      </a:accent6>
      <a:hlink>
        <a:srgbClr val="00A0D6"/>
      </a:hlink>
      <a:folHlink>
        <a:srgbClr val="F06365"/>
      </a:folHlink>
    </a:clrScheme>
    <a:fontScheme name="Postnord_font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129BBCBF21362E4099AE6C2F27C58737" ma:contentTypeVersion="5" ma:contentTypeDescription="Skapa ett nytt dokument." ma:contentTypeScope="" ma:versionID="e821a40def5d32d8525baefb50b4f591">
  <xsd:schema xmlns:xsd="http://www.w3.org/2001/XMLSchema" xmlns:xs="http://www.w3.org/2001/XMLSchema" xmlns:p="http://schemas.microsoft.com/office/2006/metadata/properties" xmlns:ns2="10c3a147-0d64-46aa-a281-dc97358e8373" targetNamespace="http://schemas.microsoft.com/office/2006/metadata/properties" ma:root="true" ma:fieldsID="6cc6c31bbcafe2208bcdd19575b4cba2" ns2:_="">
    <xsd:import namespace="10c3a147-0d64-46aa-a281-dc97358e837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LengthInSeconds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0c3a147-0d64-46aa-a281-dc97358e837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ehållstyp"/>
        <xsd:element ref="dc:title" minOccurs="0" maxOccurs="1" ma:index="4" ma:displayName="Rubrik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B293F2EC-1686-4DB4-BB73-4F8EB7664F68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4139C81C-0080-4F7F-87D5-2EF7DB1115EE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0D5A9861-F01F-4BB2-829A-103C294196C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0c3a147-0d64-46aa-a281-dc97358e837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20</TotalTime>
  <Words>95</Words>
  <Application>Microsoft Office PowerPoint</Application>
  <PresentationFormat>Bredbild</PresentationFormat>
  <Paragraphs>10</Paragraphs>
  <Slides>1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1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</vt:i4>
      </vt:variant>
    </vt:vector>
  </HeadingPairs>
  <TitlesOfParts>
    <vt:vector size="3" baseType="lpstr">
      <vt:lpstr>Arial</vt:lpstr>
      <vt:lpstr>Postnord</vt:lpstr>
      <vt:lpstr>Matchvärd Är du eller ditt företag intresserade av att vara Matchvärd på någon av Nora HC:s matcher i NeH-hallen ? </vt:lpstr>
    </vt:vector>
  </TitlesOfParts>
  <Company>PostNord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Matchvärd Är du eller ditt företag intresserade av att vara Matchvärd på någon av Nora HC:s matcher i NeH-hallen ? </dc:title>
  <dc:creator>Kent Ohlsson, PostNord</dc:creator>
  <cp:lastModifiedBy>Kent Ohlsson, PostNord</cp:lastModifiedBy>
  <cp:revision>1</cp:revision>
  <dcterms:created xsi:type="dcterms:W3CDTF">2024-07-07T14:48:00Z</dcterms:created>
  <dcterms:modified xsi:type="dcterms:W3CDTF">2024-07-07T15:09:00Z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0x010100129BBCBF21362E4099AE6C2F27C58737</vt:lpwstr>
  </property>
  <property fmtid="{D5CDD505-2E9C-101B-9397-08002B2CF9AE}" pid="3" name="Order">
    <vt:r8>466000</vt:r8>
  </property>
</Properties>
</file>