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17B9E337-6CEC-4BD3-9292-3539EDAF181F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58" autoAdjust="0"/>
  </p:normalViewPr>
  <p:slideViewPr>
    <p:cSldViewPr snapToGrid="0" showGuides="1">
      <p:cViewPr varScale="1">
        <p:scale>
          <a:sx n="67" d="100"/>
          <a:sy n="67" d="100"/>
        </p:scale>
        <p:origin x="644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3125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t Ohlsson, PostNord" userId="5f3a57f8-44be-4d57-bee0-ed55eaebd782" providerId="ADAL" clId="{FCE8C132-F977-475C-AD06-B16CD47AE181}"/>
    <pc:docChg chg="modSld">
      <pc:chgData name="Kent Ohlsson, PostNord" userId="5f3a57f8-44be-4d57-bee0-ed55eaebd782" providerId="ADAL" clId="{FCE8C132-F977-475C-AD06-B16CD47AE181}" dt="2024-07-07T14:19:06.394" v="195" actId="20577"/>
      <pc:docMkLst>
        <pc:docMk/>
      </pc:docMkLst>
      <pc:sldChg chg="modSp mod">
        <pc:chgData name="Kent Ohlsson, PostNord" userId="5f3a57f8-44be-4d57-bee0-ed55eaebd782" providerId="ADAL" clId="{FCE8C132-F977-475C-AD06-B16CD47AE181}" dt="2024-07-07T14:19:06.394" v="195" actId="20577"/>
        <pc:sldMkLst>
          <pc:docMk/>
          <pc:sldMk cId="325963965" sldId="256"/>
        </pc:sldMkLst>
        <pc:spChg chg="mod">
          <ac:chgData name="Kent Ohlsson, PostNord" userId="5f3a57f8-44be-4d57-bee0-ed55eaebd782" providerId="ADAL" clId="{FCE8C132-F977-475C-AD06-B16CD47AE181}" dt="2024-07-07T14:19:06.394" v="195" actId="20577"/>
          <ac:spMkLst>
            <pc:docMk/>
            <pc:sldMk cId="325963965" sldId="256"/>
            <ac:spMk id="5" creationId="{4F462292-F4A8-5967-7B5B-02D3E725FE9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33ECF8-2586-4230-AE11-1E793D328D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F430EB-51BB-442D-A878-464ECFE695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957DA-A2D4-418D-92C7-A31AB663A54F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CBA9F0-89A5-460A-8943-CC3B3D36D9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9C2AC3-F093-4238-A11F-B9DEA1275D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1A5FF-D7B6-4915-A592-3AD8E2FFC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30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3735D9-C622-4B5D-97D0-D3B8DD4D43DF}" type="datetimeFigureOut">
              <a:rPr lang="en-US" smtClean="0"/>
              <a:t>7/7/2024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A3599A-B860-4459-8435-0DA526491C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886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Front pa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81792DAF-E175-4766-86E3-BD5BDB276791}"/>
              </a:ext>
            </a:extLst>
          </p:cNvPr>
          <p:cNvSpPr/>
          <p:nvPr userDrawn="1"/>
        </p:nvSpPr>
        <p:spPr>
          <a:xfrm>
            <a:off x="0" y="0"/>
            <a:ext cx="7930481" cy="6858000"/>
          </a:xfrm>
          <a:custGeom>
            <a:avLst/>
            <a:gdLst>
              <a:gd name="connsiteX0" fmla="*/ 0 w 7961025"/>
              <a:gd name="connsiteY0" fmla="*/ 0 h 6872374"/>
              <a:gd name="connsiteX1" fmla="*/ 7043102 w 7961025"/>
              <a:gd name="connsiteY1" fmla="*/ 0 h 6872374"/>
              <a:gd name="connsiteX2" fmla="*/ 7167763 w 7961025"/>
              <a:gd name="connsiteY2" fmla="*/ 222873 h 6872374"/>
              <a:gd name="connsiteX3" fmla="*/ 7961025 w 7961025"/>
              <a:gd name="connsiteY3" fmla="*/ 3443374 h 6872374"/>
              <a:gd name="connsiteX4" fmla="*/ 7167763 w 7961025"/>
              <a:gd name="connsiteY4" fmla="*/ 6663876 h 6872374"/>
              <a:gd name="connsiteX5" fmla="*/ 7051142 w 7961025"/>
              <a:gd name="connsiteY5" fmla="*/ 6872374 h 6872374"/>
              <a:gd name="connsiteX6" fmla="*/ 0 w 7961025"/>
              <a:gd name="connsiteY6" fmla="*/ 6872374 h 6872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61025" h="6872374">
                <a:moveTo>
                  <a:pt x="0" y="0"/>
                </a:moveTo>
                <a:lnTo>
                  <a:pt x="7043102" y="0"/>
                </a:lnTo>
                <a:lnTo>
                  <a:pt x="7167763" y="222873"/>
                </a:lnTo>
                <a:cubicBezTo>
                  <a:pt x="7673662" y="1180209"/>
                  <a:pt x="7961025" y="2277294"/>
                  <a:pt x="7961025" y="3443374"/>
                </a:cubicBezTo>
                <a:cubicBezTo>
                  <a:pt x="7961025" y="4609455"/>
                  <a:pt x="7673662" y="5706539"/>
                  <a:pt x="7167763" y="6663876"/>
                </a:cubicBezTo>
                <a:lnTo>
                  <a:pt x="7051142" y="6872374"/>
                </a:lnTo>
                <a:lnTo>
                  <a:pt x="0" y="6872374"/>
                </a:lnTo>
                <a:close/>
              </a:path>
            </a:pathLst>
          </a:custGeom>
          <a:solidFill>
            <a:srgbClr val="00A0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62B8C3-AB66-4396-9216-8340CD2AF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609" y="336185"/>
            <a:ext cx="5615553" cy="2328863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714EC-AB0B-4181-8FD5-C691C15FD5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3609" y="3143250"/>
            <a:ext cx="5615553" cy="676275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Front page subtitle</a:t>
            </a:r>
            <a:br>
              <a:rPr lang="en-US" dirty="0"/>
            </a:br>
            <a:r>
              <a:rPr lang="en-US" dirty="0"/>
              <a:t>Name of presenter, DD/MM/YYYY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E6083-2857-450F-BF57-DBEB0D412A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1267DC67-41CE-4519-B0AF-B8FFBDAA5E03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B24EF-8FB5-4495-ABD1-20D36760F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4E87B-6C8B-4BF3-A248-AF1A3FEB4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D2F2DF-9229-4E24-B175-B773211480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4175" y="6321573"/>
            <a:ext cx="962660" cy="180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541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ig and one smal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F00EE-4725-4622-9963-4E973FCD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5615553" cy="127354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76EDC-8425-463C-B90B-5CC6DC46804B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271CC-D026-4C7D-BC96-68BA84F19B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4174" y="1904999"/>
            <a:ext cx="8513763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A305930-64E3-4DEB-8019-F7DF1EBAA19E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093199" y="1904999"/>
            <a:ext cx="2710239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6BC33BF-A62B-4BF8-80E9-8B35C016041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4175" y="5783530"/>
            <a:ext cx="8513764" cy="225823"/>
          </a:xfrm>
        </p:spPr>
        <p:txBody>
          <a:bodyPr/>
          <a:lstStyle>
            <a:lvl1pPr marL="0" indent="0">
              <a:buNone/>
              <a:defRPr sz="900"/>
            </a:lvl1pPr>
            <a:lvl2pPr marL="316800" indent="0">
              <a:buNone/>
              <a:defRPr sz="900"/>
            </a:lvl2pPr>
            <a:lvl3pPr marL="633600" indent="0">
              <a:buNone/>
              <a:defRPr sz="900"/>
            </a:lvl3pPr>
            <a:lvl4pPr marL="950400" indent="0">
              <a:buNone/>
              <a:defRPr sz="900"/>
            </a:lvl4pPr>
            <a:lvl5pPr marL="1267200" indent="0">
              <a:buNone/>
              <a:defRPr sz="9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0A4C3-6E4E-46C8-B6AF-7B8FCA22169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093197" y="5783531"/>
            <a:ext cx="2714628" cy="225823"/>
          </a:xfrm>
        </p:spPr>
        <p:txBody>
          <a:bodyPr/>
          <a:lstStyle>
            <a:lvl1pPr marL="0" indent="0">
              <a:buNone/>
              <a:defRPr sz="900"/>
            </a:lvl1pPr>
            <a:lvl2pPr marL="316800" indent="0">
              <a:buNone/>
              <a:defRPr sz="900"/>
            </a:lvl2pPr>
            <a:lvl3pPr marL="633600" indent="0">
              <a:buNone/>
              <a:defRPr sz="900"/>
            </a:lvl3pPr>
            <a:lvl4pPr marL="950400" indent="0">
              <a:buNone/>
              <a:defRPr sz="900"/>
            </a:lvl4pPr>
            <a:lvl5pPr marL="1267200" indent="0">
              <a:buNone/>
              <a:defRPr sz="9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181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F00EE-4725-4622-9963-4E973FCD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5615553" cy="127354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72BF7-D126-457E-9690-EE35C8C88766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1BF53E-E067-4898-BCBE-43AA5A1D83C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84175" y="1904999"/>
            <a:ext cx="3672001" cy="37973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AF13DCA-A10D-4C5C-BCBE-F3F350739BFF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253117" y="1904999"/>
            <a:ext cx="3672001" cy="37973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AB49B03-83C8-48E4-A6EE-34053B9DB61D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8135710" y="1904999"/>
            <a:ext cx="3672001" cy="37973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65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E9A1-C383-4818-AB01-207979D2D25C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2601FE-B593-4A8D-9670-B7EB24A866F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84175" y="1904999"/>
            <a:ext cx="2719388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A9319F1-EB51-404E-9A45-90C0A9AFFA32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283002" y="1900237"/>
            <a:ext cx="2718000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7FA0B5D1-D95C-43E8-B4B9-5F73DFDF112D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188972" y="1900235"/>
            <a:ext cx="2718000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DFA33C76-7418-4A46-9962-5BB11DD10329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9087324" y="1900237"/>
            <a:ext cx="2718000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F315548-DD86-4D3A-B60D-A69773B61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069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2EE5988-9D5A-4315-BB03-D23020F4F9D3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35710" y="2662238"/>
            <a:ext cx="3672001" cy="3035299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C52A9-40BD-41F5-87C4-AD121B7C95A3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D1F374F-93E5-43D4-9609-831E7472F37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84175" y="1904999"/>
            <a:ext cx="3671888" cy="63500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93E0C-ED6B-417E-823D-C8258FC3DCFE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84175" y="2662239"/>
            <a:ext cx="3672001" cy="3035299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AC7B4C7-F0E0-4643-97FF-9B7EEEF84B9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253117" y="1904999"/>
            <a:ext cx="3671888" cy="635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B3C3EF58-8851-4325-99E8-7672D84EEE4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35710" y="1904999"/>
            <a:ext cx="3671888" cy="635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7B8E4DF2-7426-4929-B395-7BB56EC0DB2C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253117" y="2662239"/>
            <a:ext cx="3672001" cy="3035299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663F07-F2B5-4D1E-B09A-152CBBEA5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6946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68454-1ABB-455D-BB89-751BB7768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617E2-DF3F-4997-BB0C-194728F8F6C7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1878B-04F3-45E5-B2CA-E879F3BC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E96D6-AAD8-410E-989B-6628B8DC3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C984371-CA7F-4497-80AC-E55DBDBCAA2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4175" y="1904999"/>
            <a:ext cx="7550150" cy="379729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1A52902-5BC1-44D4-A0EE-D5682E972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5282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ex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68454-1ABB-455D-BB89-751BB7768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A85DEA1-F89A-4A06-B60D-80ECBDA2E9C5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1878B-04F3-45E5-B2CA-E879F3BC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E96D6-AAD8-410E-989B-6628B8DC3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943B69-850A-42F4-8ADF-61953D7EF4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A3D98DF-D3A8-4CDC-958F-05FDE84BA32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4175" y="1904999"/>
            <a:ext cx="7550150" cy="37972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4A0A8408-7308-42FC-8FB0-0EFA3FBB4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9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Quot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2B8C3-AB66-4396-9216-8340CD2AF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3756" y="1638300"/>
            <a:ext cx="8124487" cy="3003439"/>
          </a:xfrm>
        </p:spPr>
        <p:txBody>
          <a:bodyPr anchor="ctr" anchorCtr="0"/>
          <a:lstStyle>
            <a:lvl1pPr algn="ctr">
              <a:defRPr sz="5500">
                <a:solidFill>
                  <a:schemeClr val="accent4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714EC-AB0B-4181-8FD5-C691C15FD5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033756" y="4920933"/>
            <a:ext cx="8124487" cy="504507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D2F2DF-9229-4E24-B175-B773211480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8F525C-8AC7-4A58-B60E-E88055703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C38EB75-1F8D-46A2-907A-08232B533146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646463-EC75-4EE5-9182-A74F501B2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75F542A-1513-4098-881C-9478A799A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758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and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42D2F2DF-9229-4E24-B175-B773211480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B62B8C3-AB66-4396-9216-8340CD2AF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3756" y="1638300"/>
            <a:ext cx="8124487" cy="3003439"/>
          </a:xfrm>
        </p:spPr>
        <p:txBody>
          <a:bodyPr anchor="ctr" anchorCtr="0"/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714EC-AB0B-4181-8FD5-C691C15FD5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033756" y="4920933"/>
            <a:ext cx="8124487" cy="504507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4B9AF9-216F-4AF4-BC6B-FF19257C4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5B05B21-A6B0-4C04-BC0C-FBFD2E22C1DC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7EF459-428C-4E35-95C3-F135CFA0E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999C56D-DB21-427D-9900-5B0F06259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ruta 10">
            <a:extLst>
              <a:ext uri="{FF2B5EF4-FFF2-40B4-BE49-F238E27FC236}">
                <a16:creationId xmlns:a16="http://schemas.microsoft.com/office/drawing/2014/main" id="{D871A8A7-0C0B-43FC-B457-8EE9ADAB528C}"/>
              </a:ext>
            </a:extLst>
          </p:cNvPr>
          <p:cNvSpPr txBox="1"/>
          <p:nvPr userDrawn="1"/>
        </p:nvSpPr>
        <p:spPr>
          <a:xfrm>
            <a:off x="1814513" y="-339637"/>
            <a:ext cx="8562975" cy="230832"/>
          </a:xfrm>
          <a:prstGeom prst="rect">
            <a:avLst/>
          </a:prstGeom>
          <a:solidFill>
            <a:schemeClr val="tx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b" anchorCtr="0">
            <a:spAutoFit/>
          </a:bodyPr>
          <a:lstStyle/>
          <a:p>
            <a:pPr algn="ctr"/>
            <a:r>
              <a:rPr lang="en-US" sz="9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To add an image to the background</a:t>
            </a:r>
            <a:r>
              <a:rPr lang="en-US" sz="900" baseline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– Right-click on an empty space. Choose </a:t>
            </a:r>
            <a:r>
              <a:rPr lang="en-US" sz="900" b="1" baseline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Format background/Fill/Picture or texture fill </a:t>
            </a:r>
            <a:r>
              <a:rPr lang="en-US" sz="900" baseline="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and choose preferred image.</a:t>
            </a:r>
            <a:endParaRPr lang="en-US" sz="90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1473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lines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B7C6-7775-4251-B304-863BCA7F4622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D1F374F-93E5-43D4-9609-831E7472F37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84260" y="1900238"/>
            <a:ext cx="2475813" cy="2476800"/>
          </a:xfrm>
          <a:prstGeom prst="ellipse">
            <a:avLst/>
          </a:prstGeom>
          <a:solidFill>
            <a:schemeClr val="accent2"/>
          </a:solidFill>
        </p:spPr>
        <p:txBody>
          <a:bodyPr wrap="square" lIns="72000" tIns="0" rIns="72000" bIns="0" anchor="ctr" anchorCtr="0"/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62E3A156-0862-4835-B719-35282CA2207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84175" y="4949825"/>
            <a:ext cx="3672000" cy="754063"/>
          </a:xfrm>
        </p:spPr>
        <p:txBody>
          <a:bodyPr/>
          <a:lstStyle>
            <a:lvl1pPr marL="108000" indent="-108000">
              <a:spcBef>
                <a:spcPts val="600"/>
              </a:spcBef>
              <a:defRPr sz="1100"/>
            </a:lvl1pPr>
            <a:lvl2pPr marL="288000" indent="-108000"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66A30F05-FD8D-44C0-9B23-7940795983F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839445" y="1900238"/>
            <a:ext cx="2475813" cy="2476800"/>
          </a:xfrm>
          <a:prstGeom prst="ellipse">
            <a:avLst/>
          </a:prstGeom>
          <a:solidFill>
            <a:schemeClr val="accent2"/>
          </a:solidFill>
        </p:spPr>
        <p:txBody>
          <a:bodyPr wrap="square" lIns="72000" tIns="0" rIns="72000" bIns="0" anchor="ctr" anchorCtr="0"/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9FCFC0DA-DD39-4BC7-BDAF-6F180D6B835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253117" y="4949825"/>
            <a:ext cx="3672001" cy="754063"/>
          </a:xfrm>
        </p:spPr>
        <p:txBody>
          <a:bodyPr/>
          <a:lstStyle>
            <a:lvl1pPr marL="108000" indent="-108000">
              <a:spcBef>
                <a:spcPts val="600"/>
              </a:spcBef>
              <a:defRPr sz="1100"/>
            </a:lvl1pPr>
            <a:lvl2pPr marL="288000" indent="-108000"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 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10CAF226-F08E-4C19-ACA2-2AFFC679CE2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694631" y="1900238"/>
            <a:ext cx="2475813" cy="2476800"/>
          </a:xfrm>
          <a:prstGeom prst="ellipse">
            <a:avLst/>
          </a:prstGeom>
          <a:solidFill>
            <a:schemeClr val="accent2"/>
          </a:solidFill>
        </p:spPr>
        <p:txBody>
          <a:bodyPr wrap="square" lIns="72000" tIns="0" rIns="72000" bIns="0" anchor="ctr" anchorCtr="0"/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DC9566FE-E9FF-4F26-A50D-C0F20289D7B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35710" y="4949825"/>
            <a:ext cx="3672001" cy="754063"/>
          </a:xfrm>
        </p:spPr>
        <p:txBody>
          <a:bodyPr/>
          <a:lstStyle>
            <a:lvl1pPr marL="108000" indent="-108000">
              <a:spcBef>
                <a:spcPts val="600"/>
              </a:spcBef>
              <a:defRPr sz="1100"/>
            </a:lvl1pPr>
            <a:lvl2pPr marL="288000" indent="-108000"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 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465B75B-9549-4825-B452-4F365CAFB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365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160FB9-F2D9-446E-B7BA-0EE724EE6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B78E-2303-4E8E-92AD-4315559418C7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CB0348-3036-44BA-AC2A-56201769E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F70CAB-0BA2-4834-B188-39C47F35A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E07CCFD-8D91-4736-875C-F644F9DEB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14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page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2B8C3-AB66-4396-9216-8340CD2AF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609" y="336186"/>
            <a:ext cx="5615553" cy="2328863"/>
          </a:xfrm>
        </p:spPr>
        <p:txBody>
          <a:bodyPr anchor="t" anchorCtr="0"/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714EC-AB0B-4181-8FD5-C691C15FD5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3609" y="3143250"/>
            <a:ext cx="5615553" cy="676275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Front page subtitle</a:t>
            </a:r>
            <a:br>
              <a:rPr lang="en-US" dirty="0"/>
            </a:br>
            <a:r>
              <a:rPr lang="en-US" dirty="0"/>
              <a:t>Name of presenter, DD/MM/YYYY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E6083-2857-450F-BF57-DBEB0D412A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D9D9A1CF-EF10-4BD9-A85C-EEB32E40F54D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B24EF-8FB5-4495-ABD1-20D36760F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4E87B-6C8B-4BF3-A248-AF1A3FEB4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2D0FB8B-6B97-4201-A5CA-8DB9388A30D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19924" y="0"/>
            <a:ext cx="5172075" cy="6858000"/>
          </a:xfrm>
          <a:custGeom>
            <a:avLst/>
            <a:gdLst>
              <a:gd name="connsiteX0" fmla="*/ 0 w 5172075"/>
              <a:gd name="connsiteY0" fmla="*/ 0 h 6858000"/>
              <a:gd name="connsiteX1" fmla="*/ 5172075 w 5172075"/>
              <a:gd name="connsiteY1" fmla="*/ 0 h 6858000"/>
              <a:gd name="connsiteX2" fmla="*/ 5172075 w 5172075"/>
              <a:gd name="connsiteY2" fmla="*/ 6858000 h 6858000"/>
              <a:gd name="connsiteX3" fmla="*/ 4165 w 5172075"/>
              <a:gd name="connsiteY3" fmla="*/ 6858000 h 6858000"/>
              <a:gd name="connsiteX4" fmla="*/ 120339 w 5172075"/>
              <a:gd name="connsiteY4" fmla="*/ 6649938 h 6858000"/>
              <a:gd name="connsiteX5" fmla="*/ 910557 w 5172075"/>
              <a:gd name="connsiteY5" fmla="*/ 3436172 h 6858000"/>
              <a:gd name="connsiteX6" fmla="*/ 120339 w 5172075"/>
              <a:gd name="connsiteY6" fmla="*/ 222407 h 6858000"/>
              <a:gd name="connsiteX7" fmla="*/ 0 w 5172075"/>
              <a:gd name="connsiteY7" fmla="*/ 688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72075" h="6858000">
                <a:moveTo>
                  <a:pt x="0" y="0"/>
                </a:moveTo>
                <a:lnTo>
                  <a:pt x="5172075" y="0"/>
                </a:lnTo>
                <a:lnTo>
                  <a:pt x="5172075" y="6858000"/>
                </a:lnTo>
                <a:lnTo>
                  <a:pt x="4165" y="6858000"/>
                </a:lnTo>
                <a:lnTo>
                  <a:pt x="120339" y="6649938"/>
                </a:lnTo>
                <a:cubicBezTo>
                  <a:pt x="624297" y="5694604"/>
                  <a:pt x="910557" y="4599814"/>
                  <a:pt x="910557" y="3436172"/>
                </a:cubicBezTo>
                <a:cubicBezTo>
                  <a:pt x="910557" y="2272531"/>
                  <a:pt x="624297" y="1177741"/>
                  <a:pt x="120339" y="222407"/>
                </a:cubicBezTo>
                <a:lnTo>
                  <a:pt x="0" y="6884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252000" tIns="72000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92690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9398DB-5F20-4CF8-A365-FD9149D8F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61EC3-FF62-44CF-92C9-9F6EFE59D8BA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E41A40-8C0E-4F8D-BB0C-B0099C30E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4ED201-542D-4E38-BD6B-00F05C45B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034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End pa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88029DD-5DAE-4971-BA87-E9A8F1B2F2C8}"/>
              </a:ext>
            </a:extLst>
          </p:cNvPr>
          <p:cNvSpPr/>
          <p:nvPr userDrawn="1"/>
        </p:nvSpPr>
        <p:spPr>
          <a:xfrm flipH="1">
            <a:off x="6220746" y="0"/>
            <a:ext cx="6000750" cy="6858000"/>
          </a:xfrm>
          <a:custGeom>
            <a:avLst/>
            <a:gdLst>
              <a:gd name="connsiteX0" fmla="*/ 5086349 w 6000750"/>
              <a:gd name="connsiteY0" fmla="*/ 0 h 6858000"/>
              <a:gd name="connsiteX1" fmla="*/ 0 w 6000750"/>
              <a:gd name="connsiteY1" fmla="*/ 0 h 6858000"/>
              <a:gd name="connsiteX2" fmla="*/ 0 w 6000750"/>
              <a:gd name="connsiteY2" fmla="*/ 6858000 h 6858000"/>
              <a:gd name="connsiteX3" fmla="*/ 5094358 w 6000750"/>
              <a:gd name="connsiteY3" fmla="*/ 6858000 h 6858000"/>
              <a:gd name="connsiteX4" fmla="*/ 5210532 w 6000750"/>
              <a:gd name="connsiteY4" fmla="*/ 6649938 h 6858000"/>
              <a:gd name="connsiteX5" fmla="*/ 6000750 w 6000750"/>
              <a:gd name="connsiteY5" fmla="*/ 3436172 h 6858000"/>
              <a:gd name="connsiteX6" fmla="*/ 5210532 w 6000750"/>
              <a:gd name="connsiteY6" fmla="*/ 22240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00750" h="6858000">
                <a:moveTo>
                  <a:pt x="5086349" y="0"/>
                </a:moveTo>
                <a:lnTo>
                  <a:pt x="0" y="0"/>
                </a:lnTo>
                <a:lnTo>
                  <a:pt x="0" y="6858000"/>
                </a:lnTo>
                <a:lnTo>
                  <a:pt x="5094358" y="6858000"/>
                </a:lnTo>
                <a:lnTo>
                  <a:pt x="5210532" y="6649938"/>
                </a:lnTo>
                <a:cubicBezTo>
                  <a:pt x="5714490" y="5694604"/>
                  <a:pt x="6000750" y="4599814"/>
                  <a:pt x="6000750" y="3436172"/>
                </a:cubicBezTo>
                <a:cubicBezTo>
                  <a:pt x="6000750" y="2272531"/>
                  <a:pt x="5714490" y="1177741"/>
                  <a:pt x="5210532" y="22240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62B8C3-AB66-4396-9216-8340CD2AF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609" y="336186"/>
            <a:ext cx="5615553" cy="2328863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714EC-AB0B-4181-8FD5-C691C15FD59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3609" y="3143250"/>
            <a:ext cx="5607050" cy="93345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End page subtitle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E6083-2857-450F-BF57-DBEB0D412A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046DC35C-A52D-4438-A7C0-19B08B8F8624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B24EF-8FB5-4495-ABD1-20D36760F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4E87B-6C8B-4BF3-A248-AF1A3FEB4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D2F2DF-9229-4E24-B175-B773211480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5475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← REPLACE with    correct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9398DB-5F20-4CF8-A365-FD9149D8FD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71FC4096-FC5C-4AFC-B4FF-1EF18CE78796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E41A40-8C0E-4F8D-BB0C-B0099C30E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4ED201-542D-4E38-BD6B-00F05C45B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9EF636-7EEA-4290-BC09-76655CCEBA06}"/>
              </a:ext>
            </a:extLst>
          </p:cNvPr>
          <p:cNvSpPr txBox="1"/>
          <p:nvPr userDrawn="1"/>
        </p:nvSpPr>
        <p:spPr>
          <a:xfrm>
            <a:off x="1784350" y="1905506"/>
            <a:ext cx="8623300" cy="30469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6600" b="1">
                <a:solidFill>
                  <a:schemeClr val="bg1"/>
                </a:solidFill>
                <a:latin typeface="+mj-lt"/>
              </a:rPr>
              <a:t>Layouts after this one are not included in the template</a:t>
            </a:r>
            <a:endParaRPr lang="en-US" sz="66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88414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rgbClr val="F3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1D6DDF9-4FDF-447A-9C95-3C561DFE36D7}"/>
              </a:ext>
            </a:extLst>
          </p:cNvPr>
          <p:cNvSpPr/>
          <p:nvPr userDrawn="1"/>
        </p:nvSpPr>
        <p:spPr>
          <a:xfrm>
            <a:off x="0" y="-429"/>
            <a:ext cx="9872443" cy="6858429"/>
          </a:xfrm>
          <a:custGeom>
            <a:avLst/>
            <a:gdLst>
              <a:gd name="connsiteX0" fmla="*/ 6443443 w 9872443"/>
              <a:gd name="connsiteY0" fmla="*/ 0 h 6858429"/>
              <a:gd name="connsiteX1" fmla="*/ 6460411 w 9872443"/>
              <a:gd name="connsiteY1" fmla="*/ 429 h 6858429"/>
              <a:gd name="connsiteX2" fmla="*/ 6485205 w 9872443"/>
              <a:gd name="connsiteY2" fmla="*/ 429 h 6858429"/>
              <a:gd name="connsiteX3" fmla="*/ 6485205 w 9872443"/>
              <a:gd name="connsiteY3" fmla="*/ 1056 h 6858429"/>
              <a:gd name="connsiteX4" fmla="*/ 6619899 w 9872443"/>
              <a:gd name="connsiteY4" fmla="*/ 4462 h 6858429"/>
              <a:gd name="connsiteX5" fmla="*/ 9872443 w 9872443"/>
              <a:gd name="connsiteY5" fmla="*/ 3429000 h 6858429"/>
              <a:gd name="connsiteX6" fmla="*/ 6619899 w 9872443"/>
              <a:gd name="connsiteY6" fmla="*/ 6853539 h 6858429"/>
              <a:gd name="connsiteX7" fmla="*/ 6485205 w 9872443"/>
              <a:gd name="connsiteY7" fmla="*/ 6856944 h 6858429"/>
              <a:gd name="connsiteX8" fmla="*/ 6485205 w 9872443"/>
              <a:gd name="connsiteY8" fmla="*/ 6858429 h 6858429"/>
              <a:gd name="connsiteX9" fmla="*/ 0 w 9872443"/>
              <a:gd name="connsiteY9" fmla="*/ 6858429 h 6858429"/>
              <a:gd name="connsiteX10" fmla="*/ 0 w 9872443"/>
              <a:gd name="connsiteY10" fmla="*/ 429 h 6858429"/>
              <a:gd name="connsiteX11" fmla="*/ 6426476 w 9872443"/>
              <a:gd name="connsiteY11" fmla="*/ 429 h 6858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872443" h="6858429">
                <a:moveTo>
                  <a:pt x="6443443" y="0"/>
                </a:moveTo>
                <a:lnTo>
                  <a:pt x="6460411" y="429"/>
                </a:lnTo>
                <a:lnTo>
                  <a:pt x="6485205" y="429"/>
                </a:lnTo>
                <a:lnTo>
                  <a:pt x="6485205" y="1056"/>
                </a:lnTo>
                <a:lnTo>
                  <a:pt x="6619899" y="4462"/>
                </a:lnTo>
                <a:cubicBezTo>
                  <a:pt x="8431679" y="96301"/>
                  <a:pt x="9872443" y="1594397"/>
                  <a:pt x="9872443" y="3429000"/>
                </a:cubicBezTo>
                <a:cubicBezTo>
                  <a:pt x="9872443" y="5263603"/>
                  <a:pt x="8431679" y="6761699"/>
                  <a:pt x="6619899" y="6853539"/>
                </a:cubicBezTo>
                <a:lnTo>
                  <a:pt x="6485205" y="6856944"/>
                </a:lnTo>
                <a:lnTo>
                  <a:pt x="6485205" y="6858429"/>
                </a:lnTo>
                <a:lnTo>
                  <a:pt x="0" y="6858429"/>
                </a:lnTo>
                <a:lnTo>
                  <a:pt x="0" y="429"/>
                </a:lnTo>
                <a:lnTo>
                  <a:pt x="6426476" y="42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405F82-510F-4BE7-8658-AD5878CDEE64}"/>
              </a:ext>
            </a:extLst>
          </p:cNvPr>
          <p:cNvSpPr>
            <a:spLocks noGrp="1"/>
          </p:cNvSpPr>
          <p:nvPr>
            <p:ph type="title"/>
          </p:nvPr>
        </p:nvSpPr>
        <p:spPr bwMode="white">
          <a:xfrm>
            <a:off x="383607" y="336184"/>
            <a:ext cx="5616000" cy="1266826"/>
          </a:xfrm>
        </p:spPr>
        <p:txBody>
          <a:bodyPr anchor="t" anchorCtr="0"/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FE53A-CC92-478E-8CBC-A7E15567B5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A966E178-90CA-45D9-9387-09D3E19C7AB5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88A6A-8A07-4C9A-AD91-7E73AF4CB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F6F79-7DB2-431C-BFE1-495938CE1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A6C721C-EEB2-40FC-97C4-48983A99F4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white">
          <a:xfrm>
            <a:off x="377032" y="1611631"/>
            <a:ext cx="5604711" cy="3648368"/>
          </a:xfrm>
        </p:spPr>
        <p:txBody>
          <a:bodyPr anchor="ctr" anchorCtr="0"/>
          <a:lstStyle>
            <a:lvl1pPr>
              <a:spcBef>
                <a:spcPts val="1000"/>
              </a:spcBef>
              <a:defRPr b="1">
                <a:solidFill>
                  <a:schemeClr val="bg1"/>
                </a:solidFill>
              </a:defRPr>
            </a:lvl1pPr>
            <a:lvl2pPr>
              <a:defRPr b="1">
                <a:solidFill>
                  <a:schemeClr val="bg1"/>
                </a:solidFill>
              </a:defRPr>
            </a:lvl2pPr>
            <a:lvl3pPr>
              <a:defRPr b="1">
                <a:solidFill>
                  <a:schemeClr val="bg1"/>
                </a:solidFill>
              </a:defRPr>
            </a:lvl3pPr>
            <a:lvl4pPr>
              <a:defRPr b="1">
                <a:solidFill>
                  <a:schemeClr val="bg1"/>
                </a:solidFill>
              </a:defRPr>
            </a:lvl4pPr>
            <a:lvl5pPr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B603389-8A2E-4F84-9D5F-BBD1469F04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4175" y="6321573"/>
            <a:ext cx="962660" cy="180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929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FDD161B0-14A7-422C-B58B-063C1954B2D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16000" y="-1"/>
            <a:ext cx="5976000" cy="6858000"/>
          </a:xfrm>
          <a:custGeom>
            <a:avLst/>
            <a:gdLst>
              <a:gd name="connsiteX0" fmla="*/ 3302874 w 6003402"/>
              <a:gd name="connsiteY0" fmla="*/ 0 h 6858000"/>
              <a:gd name="connsiteX1" fmla="*/ 3428999 w 6003402"/>
              <a:gd name="connsiteY1" fmla="*/ 0 h 6858000"/>
              <a:gd name="connsiteX2" fmla="*/ 6003402 w 6003402"/>
              <a:gd name="connsiteY2" fmla="*/ 0 h 6858000"/>
              <a:gd name="connsiteX3" fmla="*/ 6003402 w 6003402"/>
              <a:gd name="connsiteY3" fmla="*/ 1169080 h 6858000"/>
              <a:gd name="connsiteX4" fmla="*/ 6003402 w 6003402"/>
              <a:gd name="connsiteY4" fmla="*/ 5688920 h 6858000"/>
              <a:gd name="connsiteX5" fmla="*/ 6003402 w 6003402"/>
              <a:gd name="connsiteY5" fmla="*/ 6855375 h 6858000"/>
              <a:gd name="connsiteX6" fmla="*/ 6003402 w 6003402"/>
              <a:gd name="connsiteY6" fmla="*/ 6858000 h 6858000"/>
              <a:gd name="connsiteX7" fmla="*/ 3428999 w 6003402"/>
              <a:gd name="connsiteY7" fmla="*/ 6858000 h 6858000"/>
              <a:gd name="connsiteX8" fmla="*/ 3302874 w 6003402"/>
              <a:gd name="connsiteY8" fmla="*/ 6858000 h 6858000"/>
              <a:gd name="connsiteX9" fmla="*/ 3302874 w 6003402"/>
              <a:gd name="connsiteY9" fmla="*/ 6854811 h 6858000"/>
              <a:gd name="connsiteX10" fmla="*/ 3252543 w 6003402"/>
              <a:gd name="connsiteY10" fmla="*/ 6853538 h 6858000"/>
              <a:gd name="connsiteX11" fmla="*/ 4188 w 6003402"/>
              <a:gd name="connsiteY11" fmla="*/ 3599976 h 6858000"/>
              <a:gd name="connsiteX12" fmla="*/ 0 w 6003402"/>
              <a:gd name="connsiteY12" fmla="*/ 3429040 h 6858000"/>
              <a:gd name="connsiteX13" fmla="*/ 0 w 6003402"/>
              <a:gd name="connsiteY13" fmla="*/ 3428960 h 6858000"/>
              <a:gd name="connsiteX14" fmla="*/ 4188 w 6003402"/>
              <a:gd name="connsiteY14" fmla="*/ 3258025 h 6858000"/>
              <a:gd name="connsiteX15" fmla="*/ 3252543 w 6003402"/>
              <a:gd name="connsiteY15" fmla="*/ 4462 h 6858000"/>
              <a:gd name="connsiteX16" fmla="*/ 3302874 w 6003402"/>
              <a:gd name="connsiteY16" fmla="*/ 3189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003402" h="6858000">
                <a:moveTo>
                  <a:pt x="3302874" y="0"/>
                </a:moveTo>
                <a:lnTo>
                  <a:pt x="3428999" y="0"/>
                </a:lnTo>
                <a:lnTo>
                  <a:pt x="6003402" y="0"/>
                </a:lnTo>
                <a:lnTo>
                  <a:pt x="6003402" y="1169080"/>
                </a:lnTo>
                <a:lnTo>
                  <a:pt x="6003402" y="5688920"/>
                </a:lnTo>
                <a:lnTo>
                  <a:pt x="6003402" y="6855375"/>
                </a:lnTo>
                <a:lnTo>
                  <a:pt x="6003402" y="6858000"/>
                </a:lnTo>
                <a:lnTo>
                  <a:pt x="3428999" y="6858000"/>
                </a:lnTo>
                <a:lnTo>
                  <a:pt x="3302874" y="6858000"/>
                </a:lnTo>
                <a:lnTo>
                  <a:pt x="3302874" y="6854811"/>
                </a:lnTo>
                <a:lnTo>
                  <a:pt x="3252543" y="6853538"/>
                </a:lnTo>
                <a:cubicBezTo>
                  <a:pt x="1497382" y="6764569"/>
                  <a:pt x="90409" y="5355861"/>
                  <a:pt x="4188" y="3599976"/>
                </a:cubicBezTo>
                <a:lnTo>
                  <a:pt x="0" y="3429040"/>
                </a:lnTo>
                <a:lnTo>
                  <a:pt x="0" y="3428960"/>
                </a:lnTo>
                <a:lnTo>
                  <a:pt x="4188" y="3258025"/>
                </a:lnTo>
                <a:cubicBezTo>
                  <a:pt x="90409" y="1502139"/>
                  <a:pt x="1497382" y="93431"/>
                  <a:pt x="3252543" y="4462"/>
                </a:cubicBezTo>
                <a:lnTo>
                  <a:pt x="3302874" y="3189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tIns="72000" rIns="72000">
            <a:noAutofit/>
          </a:bodyPr>
          <a:lstStyle>
            <a:lvl1pPr marL="0" indent="0" algn="r">
              <a:buNone/>
              <a:def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405F82-510F-4BE7-8658-AD5878CDE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08" y="336185"/>
            <a:ext cx="5616000" cy="1266826"/>
          </a:xfrm>
        </p:spPr>
        <p:txBody>
          <a:bodyPr anchor="t" anchorCtr="0"/>
          <a:lstStyle>
            <a:lvl1pPr>
              <a:defRPr sz="30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BFE53A-CC92-478E-8CBC-A7E15567B5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33625" y="7252970"/>
            <a:ext cx="828000" cy="180000"/>
          </a:xfrm>
        </p:spPr>
        <p:txBody>
          <a:bodyPr/>
          <a:lstStyle/>
          <a:p>
            <a:fld id="{3E9BE2CA-9F28-4E14-802C-BAEC45CEE4A9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88A6A-8A07-4C9A-AD91-7E73AF4CB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9775" y="7252970"/>
            <a:ext cx="2808000" cy="180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F6F79-7DB2-431C-BFE1-495938CE1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A6C721C-EEB2-40FC-97C4-48983A99F46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77032" y="1611631"/>
            <a:ext cx="5604711" cy="3648368"/>
          </a:xfrm>
        </p:spPr>
        <p:txBody>
          <a:bodyPr anchor="ctr" anchorCtr="0"/>
          <a:lstStyle>
            <a:lvl1pPr>
              <a:spcBef>
                <a:spcPts val="1000"/>
              </a:spcBef>
              <a:defRPr b="1">
                <a:solidFill>
                  <a:schemeClr val="tx1"/>
                </a:solidFill>
              </a:defRPr>
            </a:lvl1pPr>
            <a:lvl2pPr>
              <a:defRPr b="1">
                <a:solidFill>
                  <a:schemeClr val="tx1"/>
                </a:solidFill>
              </a:defRPr>
            </a:lvl2pPr>
            <a:lvl3pPr>
              <a:defRPr b="1">
                <a:solidFill>
                  <a:schemeClr val="tx1"/>
                </a:solidFill>
              </a:defRPr>
            </a:lvl3pPr>
            <a:lvl4pPr>
              <a:defRPr b="1">
                <a:solidFill>
                  <a:schemeClr val="tx1"/>
                </a:solidFill>
              </a:defRPr>
            </a:lvl4pPr>
            <a:lvl5pPr>
              <a:defRPr b="1"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635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F00EE-4725-4622-9963-4E973FCD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07" y="336185"/>
            <a:ext cx="5616000" cy="1266826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F5632-9614-4874-AC9A-9A58F862FC7A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49025" y="7252970"/>
            <a:ext cx="540000" cy="180000"/>
          </a:xfrm>
        </p:spPr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6CBF0850-51D5-4BCA-827F-C26D04FD929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198000" y="0"/>
            <a:ext cx="5994000" cy="6858000"/>
          </a:xfrm>
          <a:solidFill>
            <a:schemeClr val="accent3"/>
          </a:solidFill>
        </p:spPr>
        <p:txBody>
          <a:bodyPr lIns="72000" tIns="72000"/>
          <a:lstStyle>
            <a:lvl1pPr marL="0" indent="0">
              <a:buFontTx/>
              <a:buNone/>
              <a:defRPr sz="1400"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807F1F7-7242-453E-A230-6079140A1E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4175" y="1904999"/>
            <a:ext cx="5615432" cy="3800475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39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box with content 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6776EDE-8409-4899-9917-E9E641F67C4D}"/>
              </a:ext>
            </a:extLst>
          </p:cNvPr>
          <p:cNvSpPr/>
          <p:nvPr userDrawn="1"/>
        </p:nvSpPr>
        <p:spPr>
          <a:xfrm>
            <a:off x="-1" y="0"/>
            <a:ext cx="657701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C5AB5834-D6EE-4B9E-A3FC-828AF6657B81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198000" y="-1"/>
            <a:ext cx="5994000" cy="6858000"/>
          </a:xfrm>
          <a:solidFill>
            <a:schemeClr val="accent3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A53A8CB-BB26-4EF0-9943-270D35B7298A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271CC-D026-4C7D-BC96-68BA84F19B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4175" y="1904999"/>
            <a:ext cx="5614988" cy="3798000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A305930-64E3-4DEB-8019-F7DF1EBAA19E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577014" y="4186240"/>
            <a:ext cx="2516188" cy="1516761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329E84C-C2DD-4643-B10C-B554055D8A5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4175" y="5783530"/>
            <a:ext cx="5614988" cy="225823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316800" indent="0">
              <a:buNone/>
              <a:defRPr sz="900">
                <a:solidFill>
                  <a:schemeClr val="bg1"/>
                </a:solidFill>
              </a:defRPr>
            </a:lvl2pPr>
            <a:lvl3pPr marL="633600" indent="0">
              <a:buNone/>
              <a:defRPr sz="900">
                <a:solidFill>
                  <a:schemeClr val="bg1"/>
                </a:solidFill>
              </a:defRPr>
            </a:lvl3pPr>
            <a:lvl4pPr marL="950400" indent="0">
              <a:buNone/>
              <a:defRPr sz="900">
                <a:solidFill>
                  <a:schemeClr val="bg1"/>
                </a:solidFill>
              </a:defRPr>
            </a:lvl4pPr>
            <a:lvl5pPr marL="1267200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BD2F294A-C0B5-49F4-BEDF-A4ED1A90C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577013" y="5783531"/>
            <a:ext cx="2516189" cy="225823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316800" indent="0">
              <a:buNone/>
              <a:defRPr sz="900">
                <a:solidFill>
                  <a:schemeClr val="bg1"/>
                </a:solidFill>
              </a:defRPr>
            </a:lvl2pPr>
            <a:lvl3pPr marL="633600" indent="0">
              <a:buNone/>
              <a:defRPr sz="900">
                <a:solidFill>
                  <a:schemeClr val="bg1"/>
                </a:solidFill>
              </a:defRPr>
            </a:lvl3pPr>
            <a:lvl4pPr marL="950400" indent="0">
              <a:buNone/>
              <a:defRPr sz="900">
                <a:solidFill>
                  <a:schemeClr val="bg1"/>
                </a:solidFill>
              </a:defRPr>
            </a:lvl4pPr>
            <a:lvl5pPr marL="1267200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818C645-AC01-4EC1-BD0E-82703C984C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08E2051D-1D21-4469-9609-D127EC414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994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box with content 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0CCA45F-45A3-44A4-8064-A6D351E6F768}"/>
              </a:ext>
            </a:extLst>
          </p:cNvPr>
          <p:cNvSpPr/>
          <p:nvPr userDrawn="1"/>
        </p:nvSpPr>
        <p:spPr>
          <a:xfrm>
            <a:off x="-1" y="0"/>
            <a:ext cx="657701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D5C47BA-5BCB-4B9A-AC28-A1B03A908E2F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198000" y="-1"/>
            <a:ext cx="5994000" cy="6858000"/>
          </a:xfrm>
          <a:solidFill>
            <a:schemeClr val="accent3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6F00EE-4725-4622-9963-4E973FCD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5615553" cy="12735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58E2636-DF7F-49F7-A466-48E24EEB4E8F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271CC-D026-4C7D-BC96-68BA84F19B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4175" y="1904999"/>
            <a:ext cx="5614988" cy="3798000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A305930-64E3-4DEB-8019-F7DF1EBAA19E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577014" y="4186240"/>
            <a:ext cx="2516188" cy="1516761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  <a:lvl2pPr>
              <a:defRPr sz="1400">
                <a:solidFill>
                  <a:schemeClr val="bg1"/>
                </a:solidFill>
              </a:defRPr>
            </a:lvl2pPr>
            <a:lvl3pPr>
              <a:defRPr sz="1400">
                <a:solidFill>
                  <a:schemeClr val="bg1"/>
                </a:solidFill>
              </a:defRPr>
            </a:lvl3pPr>
            <a:lvl4pPr>
              <a:defRPr sz="1400">
                <a:solidFill>
                  <a:schemeClr val="bg1"/>
                </a:solidFill>
              </a:defRPr>
            </a:lvl4pPr>
            <a:lvl5pP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329E84C-C2DD-4643-B10C-B554055D8A5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84175" y="5783530"/>
            <a:ext cx="5614988" cy="225823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316800" indent="0">
              <a:buNone/>
              <a:defRPr sz="900">
                <a:solidFill>
                  <a:schemeClr val="bg1"/>
                </a:solidFill>
              </a:defRPr>
            </a:lvl2pPr>
            <a:lvl3pPr marL="633600" indent="0">
              <a:buNone/>
              <a:defRPr sz="900">
                <a:solidFill>
                  <a:schemeClr val="bg1"/>
                </a:solidFill>
              </a:defRPr>
            </a:lvl3pPr>
            <a:lvl4pPr marL="950400" indent="0">
              <a:buNone/>
              <a:defRPr sz="900">
                <a:solidFill>
                  <a:schemeClr val="bg1"/>
                </a:solidFill>
              </a:defRPr>
            </a:lvl4pPr>
            <a:lvl5pPr marL="1267200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BD2F294A-C0B5-49F4-BEDF-A4ED1A90C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577014" y="5783531"/>
            <a:ext cx="2516188" cy="225823"/>
          </a:xfrm>
        </p:spPr>
        <p:txBody>
          <a:bodyPr/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316800" indent="0">
              <a:buNone/>
              <a:defRPr sz="900">
                <a:solidFill>
                  <a:schemeClr val="bg1"/>
                </a:solidFill>
              </a:defRPr>
            </a:lvl2pPr>
            <a:lvl3pPr marL="633600" indent="0">
              <a:buNone/>
              <a:defRPr sz="900">
                <a:solidFill>
                  <a:schemeClr val="bg1"/>
                </a:solidFill>
              </a:defRPr>
            </a:lvl3pPr>
            <a:lvl4pPr marL="950400" indent="0">
              <a:buNone/>
              <a:defRPr sz="900">
                <a:solidFill>
                  <a:schemeClr val="bg1"/>
                </a:solidFill>
              </a:defRPr>
            </a:lvl4pPr>
            <a:lvl5pPr marL="1267200" indent="0">
              <a:buNone/>
              <a:defRPr sz="900"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4FB970B-A9DF-40A9-80B4-247C3616C3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black">
          <a:xfrm>
            <a:off x="384175" y="6321573"/>
            <a:ext cx="962660" cy="180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345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05F88-292B-4BDA-8A3A-AB28C38A9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5615553" cy="127354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568454-1ABB-455D-BB89-751BB7768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ED7D2-2014-4A1D-BCDF-87F20F7DCE55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1878B-04F3-45E5-B2CA-E879F3BC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E96D6-AAD8-410E-989B-6628B8DC3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D94947C-5980-43DE-A336-92AC0F53527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84175" y="1904999"/>
            <a:ext cx="11417300" cy="3800475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02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F00EE-4725-4622-9963-4E973FCD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4"/>
            <a:ext cx="5615553" cy="127354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859127-CC94-4817-9FDB-3C0816C53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805D4-9327-4C6B-B97A-40D0DDD63117}" type="datetime1">
              <a:rPr lang="en-US" smtClean="0"/>
              <a:t>7/7/2024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A6B09-D81C-49DD-A072-C387EC908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0462D5-4F09-495D-B346-445BABF1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A271CC-D026-4C7D-BC96-68BA84F19B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4175" y="1904999"/>
            <a:ext cx="5614988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A305930-64E3-4DEB-8019-F7DF1EBAA19E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87439" y="1904999"/>
            <a:ext cx="5616000" cy="3798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015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25EE51-B9E4-4CE9-B81B-C3EBAEFD2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3610" y="336185"/>
            <a:ext cx="5615553" cy="127353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5590DA-E662-4AC9-9802-1C01A2B6B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4175" y="1904999"/>
            <a:ext cx="7550150" cy="38004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Body Click to edit Master text styles</a:t>
            </a:r>
          </a:p>
          <a:p>
            <a:pPr lvl="1"/>
            <a:r>
              <a:rPr lang="en-US" dirty="0"/>
              <a:t>Body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 level</a:t>
            </a:r>
          </a:p>
          <a:p>
            <a:pPr lvl="6"/>
            <a:r>
              <a:rPr lang="en-US" dirty="0"/>
              <a:t>7 level</a:t>
            </a:r>
          </a:p>
          <a:p>
            <a:pPr lvl="7"/>
            <a:r>
              <a:rPr lang="en-US" dirty="0"/>
              <a:t>8 level</a:t>
            </a:r>
          </a:p>
          <a:p>
            <a:pPr lvl="8"/>
            <a:r>
              <a:rPr lang="en-US" dirty="0"/>
              <a:t>9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49B9F-C60B-41BB-9FD2-7E837549D9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19338" y="6315710"/>
            <a:ext cx="784225" cy="180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23B0B4C-D24C-43C3-A56D-A95D463BF02B}" type="datetime1">
              <a:rPr lang="en-US" smtClean="0"/>
              <a:pPr/>
              <a:t>7/7/2024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1CD04-F2C3-45A6-B114-6A8F1C9A36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9300" y="6315710"/>
            <a:ext cx="2903538" cy="180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l">
              <a:defRPr sz="900" i="1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62ED6-F99D-471D-B591-4BDE93277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49025" y="6315710"/>
            <a:ext cx="552450" cy="180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0F5467F-CA83-4951-87CD-A29B7285744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9CE6554-F527-4C15-A2A8-6B0DFB951D3F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384175" y="6321574"/>
            <a:ext cx="962660" cy="179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31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51" r:id="rId3"/>
    <p:sldLayoutId id="2147483659" r:id="rId4"/>
    <p:sldLayoutId id="2147483660" r:id="rId5"/>
    <p:sldLayoutId id="2147483672" r:id="rId6"/>
    <p:sldLayoutId id="2147483673" r:id="rId7"/>
    <p:sldLayoutId id="2147483650" r:id="rId8"/>
    <p:sldLayoutId id="2147483652" r:id="rId9"/>
    <p:sldLayoutId id="2147483674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7" r:id="rId16"/>
    <p:sldLayoutId id="2147483666" r:id="rId17"/>
    <p:sldLayoutId id="2147483668" r:id="rId18"/>
    <p:sldLayoutId id="2147483654" r:id="rId19"/>
    <p:sldLayoutId id="2147483655" r:id="rId20"/>
    <p:sldLayoutId id="2147483669" r:id="rId21"/>
    <p:sldLayoutId id="2147483670" r:id="rId2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kern="1200" spc="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7200" indent="-187200" algn="l" defTabSz="914400" rtl="0" eaLnBrk="1" latinLnBrk="0" hangingPunct="1">
        <a:lnSpc>
          <a:spcPct val="95000"/>
        </a:lnSpc>
        <a:spcBef>
          <a:spcPts val="1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08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376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544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712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0880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048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721600" indent="-187200" algn="l" defTabSz="914400" rtl="0" eaLnBrk="1" latinLnBrk="0" hangingPunct="1">
        <a:lnSpc>
          <a:spcPct val="95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779" userDrawn="1">
          <p15:clr>
            <a:srgbClr val="F26B43"/>
          </p15:clr>
        </p15:guide>
        <p15:guide id="3" orient="horz" pos="1200" userDrawn="1">
          <p15:clr>
            <a:srgbClr val="F26B43"/>
          </p15:clr>
        </p15:guide>
        <p15:guide id="4" orient="horz" pos="242" userDrawn="1">
          <p15:clr>
            <a:srgbClr val="F26B43"/>
          </p15:clr>
        </p15:guide>
        <p15:guide id="5" pos="242" userDrawn="1">
          <p15:clr>
            <a:srgbClr val="F26B43"/>
          </p15:clr>
        </p15:guide>
        <p15:guide id="6" pos="7434" userDrawn="1">
          <p15:clr>
            <a:srgbClr val="F26B43"/>
          </p15:clr>
        </p15:guide>
        <p15:guide id="8" orient="horz" pos="3594" userDrawn="1">
          <p15:clr>
            <a:srgbClr val="F26B43"/>
          </p15:clr>
        </p15:guide>
        <p15:guide id="9" orient="horz" pos="4075" userDrawn="1">
          <p15:clr>
            <a:srgbClr val="F26B43"/>
          </p15:clr>
        </p15:guide>
        <p15:guide id="10" pos="3901" userDrawn="1">
          <p15:clr>
            <a:srgbClr val="F26B43"/>
          </p15:clr>
        </p15:guide>
        <p15:guide id="11" pos="4998" userDrawn="1">
          <p15:clr>
            <a:srgbClr val="F26B43"/>
          </p15:clr>
        </p15:guide>
        <p15:guide id="12" pos="2560" userDrawn="1">
          <p15:clr>
            <a:srgbClr val="F26B43"/>
          </p15:clr>
        </p15:guide>
        <p15:guide id="13" pos="2677" userDrawn="1">
          <p15:clr>
            <a:srgbClr val="F26B43"/>
          </p15:clr>
        </p15:guide>
        <p15:guide id="14" pos="5118" userDrawn="1">
          <p15:clr>
            <a:srgbClr val="F26B43"/>
          </p15:clr>
        </p15:guide>
        <p15:guide id="15" pos="733" userDrawn="1">
          <p15:clr>
            <a:srgbClr val="F26B43"/>
          </p15:clr>
        </p15:guide>
        <p15:guide id="16" pos="846" userDrawn="1">
          <p15:clr>
            <a:srgbClr val="F26B43"/>
          </p15:clr>
        </p15:guide>
        <p15:guide id="17" pos="1341" userDrawn="1">
          <p15:clr>
            <a:srgbClr val="F26B43"/>
          </p15:clr>
        </p15:guide>
        <p15:guide id="18" pos="1461" userDrawn="1">
          <p15:clr>
            <a:srgbClr val="F26B43"/>
          </p15:clr>
        </p15:guide>
        <p15:guide id="19" pos="1955" userDrawn="1">
          <p15:clr>
            <a:srgbClr val="F26B43"/>
          </p15:clr>
        </p15:guide>
        <p15:guide id="20" pos="2072" userDrawn="1">
          <p15:clr>
            <a:srgbClr val="F26B43"/>
          </p15:clr>
        </p15:guide>
        <p15:guide id="21" pos="3168" userDrawn="1">
          <p15:clr>
            <a:srgbClr val="F26B43"/>
          </p15:clr>
        </p15:guide>
        <p15:guide id="22" pos="3288" userDrawn="1">
          <p15:clr>
            <a:srgbClr val="F26B43"/>
          </p15:clr>
        </p15:guide>
        <p15:guide id="23" pos="4389" userDrawn="1">
          <p15:clr>
            <a:srgbClr val="F26B43"/>
          </p15:clr>
        </p15:guide>
        <p15:guide id="24" pos="4507" userDrawn="1">
          <p15:clr>
            <a:srgbClr val="F26B43"/>
          </p15:clr>
        </p15:guide>
        <p15:guide id="25" pos="5605" userDrawn="1">
          <p15:clr>
            <a:srgbClr val="F26B43"/>
          </p15:clr>
        </p15:guide>
        <p15:guide id="26" pos="5728" userDrawn="1">
          <p15:clr>
            <a:srgbClr val="F26B43"/>
          </p15:clr>
        </p15:guide>
        <p15:guide id="27" pos="6219" userDrawn="1">
          <p15:clr>
            <a:srgbClr val="F26B43"/>
          </p15:clr>
        </p15:guide>
        <p15:guide id="28" pos="6339" userDrawn="1">
          <p15:clr>
            <a:srgbClr val="F26B43"/>
          </p15:clr>
        </p15:guide>
        <p15:guide id="29" pos="6829" userDrawn="1">
          <p15:clr>
            <a:srgbClr val="F26B43"/>
          </p15:clr>
        </p15:guide>
        <p15:guide id="30" pos="6944" userDrawn="1">
          <p15:clr>
            <a:srgbClr val="F26B43"/>
          </p15:clr>
        </p15:guide>
        <p15:guide id="31" orient="horz" pos="720" userDrawn="1">
          <p15:clr>
            <a:srgbClr val="F26B43"/>
          </p15:clr>
        </p15:guide>
        <p15:guide id="32" orient="horz" pos="1677" userDrawn="1">
          <p15:clr>
            <a:srgbClr val="F26B43"/>
          </p15:clr>
        </p15:guide>
        <p15:guide id="33" orient="horz" pos="2637" userDrawn="1">
          <p15:clr>
            <a:srgbClr val="F26B43"/>
          </p15:clr>
        </p15:guide>
        <p15:guide id="34" orient="horz" pos="31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70BBF9-252B-F8E5-3161-368127028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Puckkastning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5D4979B-FC3B-6CDB-379F-0B5CEB325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0C4E9BC-55AB-F8D8-1624-7E636E5FF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5467F-CA83-4951-87CD-A29B72857444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4F462292-F4A8-5967-7B5B-02D3E725FE9D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84175" y="1904999"/>
            <a:ext cx="5614988" cy="4010026"/>
          </a:xfrm>
        </p:spPr>
        <p:txBody>
          <a:bodyPr/>
          <a:lstStyle/>
          <a:p>
            <a:pPr marL="0" indent="0">
              <a:buNone/>
            </a:pPr>
            <a:r>
              <a:rPr lang="sv-SE" sz="2000" b="0" i="0" dirty="0">
                <a:solidFill>
                  <a:srgbClr val="050505"/>
                </a:solidFill>
                <a:effectLst/>
                <a:latin typeface="Segoe UI Historic" panose="020B0502040204020203" pitchFamily="34" charset="0"/>
              </a:rPr>
              <a:t>Priset för puckkastningen är:</a:t>
            </a:r>
            <a:br>
              <a:rPr lang="sv-SE" sz="2000" dirty="0"/>
            </a:br>
            <a:r>
              <a:rPr lang="sv-SE" sz="2000" dirty="0"/>
              <a:t>- </a:t>
            </a:r>
            <a:r>
              <a:rPr lang="sv-SE" sz="2000" b="0" i="0" dirty="0">
                <a:solidFill>
                  <a:srgbClr val="050505"/>
                </a:solidFill>
                <a:effectLst/>
                <a:latin typeface="Segoe UI Historic" panose="020B0502040204020203" pitchFamily="34" charset="0"/>
              </a:rPr>
              <a:t>1 puck 20 kr </a:t>
            </a:r>
          </a:p>
          <a:p>
            <a:pPr marL="0" indent="0">
              <a:buNone/>
            </a:pPr>
            <a:r>
              <a:rPr lang="sv-SE" sz="2000" dirty="0"/>
              <a:t>Betalas kontant eller </a:t>
            </a:r>
            <a:r>
              <a:rPr lang="sv-SE" sz="2000" dirty="0" err="1"/>
              <a:t>swishas</a:t>
            </a:r>
            <a:r>
              <a:rPr lang="sv-SE" sz="2000" dirty="0"/>
              <a:t>. Köparens namn skrivs på lista vid köpt </a:t>
            </a:r>
            <a:r>
              <a:rPr lang="sv-SE" sz="2000" dirty="0" err="1"/>
              <a:t>pucknr</a:t>
            </a:r>
            <a:r>
              <a:rPr lang="sv-SE" sz="2000" dirty="0"/>
              <a:t>.</a:t>
            </a:r>
            <a:br>
              <a:rPr lang="sv-SE" sz="2000" dirty="0"/>
            </a:br>
            <a:br>
              <a:rPr lang="sv-SE" sz="2000" dirty="0"/>
            </a:br>
            <a:r>
              <a:rPr lang="sv-SE" sz="2000" b="0" i="0" dirty="0">
                <a:solidFill>
                  <a:srgbClr val="050505"/>
                </a:solidFill>
                <a:effectLst/>
                <a:latin typeface="Segoe UI Historic" panose="020B0502040204020203" pitchFamily="34" charset="0"/>
              </a:rPr>
              <a:t>Första pris är </a:t>
            </a:r>
            <a:r>
              <a:rPr lang="sv-SE" sz="2000" dirty="0">
                <a:solidFill>
                  <a:srgbClr val="050505"/>
                </a:solidFill>
                <a:latin typeface="Segoe UI Historic" panose="020B0502040204020203" pitchFamily="34" charset="0"/>
              </a:rPr>
              <a:t>hälften av summan av sålda puckar</a:t>
            </a:r>
            <a:r>
              <a:rPr lang="sv-SE" sz="2000" b="0" i="0" dirty="0">
                <a:solidFill>
                  <a:srgbClr val="050505"/>
                </a:solidFill>
                <a:effectLst/>
                <a:latin typeface="Segoe UI Historic" panose="020B0502040204020203" pitchFamily="34" charset="0"/>
              </a:rPr>
              <a:t>!</a:t>
            </a:r>
            <a:br>
              <a:rPr lang="sv-SE" sz="2000" dirty="0"/>
            </a:br>
            <a:br>
              <a:rPr lang="sv-SE" sz="2000" dirty="0"/>
            </a:br>
            <a:r>
              <a:rPr lang="sv-SE" sz="2000" b="0" i="0" dirty="0">
                <a:solidFill>
                  <a:srgbClr val="050505"/>
                </a:solidFill>
                <a:effectLst/>
                <a:latin typeface="Segoe UI Historic" panose="020B0502040204020203" pitchFamily="34" charset="0"/>
              </a:rPr>
              <a:t>Vi kör puckkastningen i andra periodpausen och det är närmast mittpunkten som vinner, max 1 min håller kastningen på. Speakern påbörjar o avslutar puckkastningen.</a:t>
            </a:r>
          </a:p>
          <a:p>
            <a:pPr marL="0" indent="0">
              <a:buNone/>
            </a:pPr>
            <a:r>
              <a:rPr lang="sv-SE" sz="2000" b="0" i="0" dirty="0">
                <a:solidFill>
                  <a:srgbClr val="050505"/>
                </a:solidFill>
                <a:effectLst/>
                <a:latin typeface="Segoe UI Historic" panose="020B0502040204020203" pitchFamily="34" charset="0"/>
              </a:rPr>
              <a:t>Vi kastar från läktaren !</a:t>
            </a:r>
            <a:endParaRPr lang="sv-SE" sz="2000" dirty="0"/>
          </a:p>
        </p:txBody>
      </p:sp>
      <p:pic>
        <p:nvPicPr>
          <p:cNvPr id="8" name="Platshållare för innehåll 7">
            <a:extLst>
              <a:ext uri="{FF2B5EF4-FFF2-40B4-BE49-F238E27FC236}">
                <a16:creationId xmlns:a16="http://schemas.microsoft.com/office/drawing/2014/main" id="{37CC593F-C5AD-9D0D-E017-470D23730DC0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/>
          <a:stretch>
            <a:fillRect/>
          </a:stretch>
        </p:blipFill>
        <p:spPr>
          <a:xfrm>
            <a:off x="6438947" y="1904999"/>
            <a:ext cx="5591011" cy="3798000"/>
          </a:xfrm>
        </p:spPr>
      </p:pic>
      <p:pic>
        <p:nvPicPr>
          <p:cNvPr id="10" name="Bildobjekt 9" descr="En bild som visar logotyp, Teckensnitt, text, Grafik&#10;&#10;Automatiskt genererad beskrivning">
            <a:extLst>
              <a:ext uri="{FF2B5EF4-FFF2-40B4-BE49-F238E27FC236}">
                <a16:creationId xmlns:a16="http://schemas.microsoft.com/office/drawing/2014/main" id="{F830DBAD-351C-E453-FED0-857E1E5711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50" y="5791200"/>
            <a:ext cx="1362487" cy="106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63965"/>
      </p:ext>
    </p:extLst>
  </p:cSld>
  <p:clrMapOvr>
    <a:masterClrMapping/>
  </p:clrMapOvr>
</p:sld>
</file>

<file path=ppt/theme/theme1.xml><?xml version="1.0" encoding="utf-8"?>
<a:theme xmlns:a="http://schemas.openxmlformats.org/drawingml/2006/main" name="Postnord">
  <a:themeElements>
    <a:clrScheme name="Postnord_Colors">
      <a:dk1>
        <a:sysClr val="windowText" lastClr="000000"/>
      </a:dk1>
      <a:lt1>
        <a:sysClr val="window" lastClr="FFFFFF"/>
      </a:lt1>
      <a:dk2>
        <a:srgbClr val="005D92"/>
      </a:dk2>
      <a:lt2>
        <a:srgbClr val="E0F8FF"/>
      </a:lt2>
      <a:accent1>
        <a:srgbClr val="00A0D6"/>
      </a:accent1>
      <a:accent2>
        <a:srgbClr val="0D234B"/>
      </a:accent2>
      <a:accent3>
        <a:srgbClr val="D3CECB"/>
      </a:accent3>
      <a:accent4>
        <a:srgbClr val="F06365"/>
      </a:accent4>
      <a:accent5>
        <a:srgbClr val="5EC584"/>
      </a:accent5>
      <a:accent6>
        <a:srgbClr val="F89142"/>
      </a:accent6>
      <a:hlink>
        <a:srgbClr val="00A0D6"/>
      </a:hlink>
      <a:folHlink>
        <a:srgbClr val="F06365"/>
      </a:folHlink>
    </a:clrScheme>
    <a:fontScheme name="Postnord_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06C41FCE-3B91-47E7-A64B-AFAFBA8CEADC}" vid="{81B6F713-0BF4-4119-A1B0-C4537D37E049}"/>
    </a:ext>
  </a:extLst>
</a:theme>
</file>

<file path=ppt/theme/theme2.xml><?xml version="1.0" encoding="utf-8"?>
<a:theme xmlns:a="http://schemas.openxmlformats.org/drawingml/2006/main" name="Office Theme">
  <a:themeElements>
    <a:clrScheme name="Postnord_color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00A0D6"/>
      </a:accent1>
      <a:accent2>
        <a:srgbClr val="0D234B"/>
      </a:accent2>
      <a:accent3>
        <a:srgbClr val="8EDDF9"/>
      </a:accent3>
      <a:accent4>
        <a:srgbClr val="D3CECB"/>
      </a:accent4>
      <a:accent5>
        <a:srgbClr val="F3F2F2"/>
      </a:accent5>
      <a:accent6>
        <a:srgbClr val="F06365"/>
      </a:accent6>
      <a:hlink>
        <a:srgbClr val="00A0D6"/>
      </a:hlink>
      <a:folHlink>
        <a:srgbClr val="F06365"/>
      </a:folHlink>
    </a:clrScheme>
    <a:fontScheme name="Postnord_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Postnord_color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00A0D6"/>
      </a:accent1>
      <a:accent2>
        <a:srgbClr val="0D234B"/>
      </a:accent2>
      <a:accent3>
        <a:srgbClr val="8EDDF9"/>
      </a:accent3>
      <a:accent4>
        <a:srgbClr val="D3CECB"/>
      </a:accent4>
      <a:accent5>
        <a:srgbClr val="F3F2F2"/>
      </a:accent5>
      <a:accent6>
        <a:srgbClr val="F06365"/>
      </a:accent6>
      <a:hlink>
        <a:srgbClr val="00A0D6"/>
      </a:hlink>
      <a:folHlink>
        <a:srgbClr val="F06365"/>
      </a:folHlink>
    </a:clrScheme>
    <a:fontScheme name="Postnord_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29BBCBF21362E4099AE6C2F27C58737" ma:contentTypeVersion="5" ma:contentTypeDescription="Skapa ett nytt dokument." ma:contentTypeScope="" ma:versionID="e821a40def5d32d8525baefb50b4f591">
  <xsd:schema xmlns:xsd="http://www.w3.org/2001/XMLSchema" xmlns:xs="http://www.w3.org/2001/XMLSchema" xmlns:p="http://schemas.microsoft.com/office/2006/metadata/properties" xmlns:ns2="10c3a147-0d64-46aa-a281-dc97358e8373" targetNamespace="http://schemas.microsoft.com/office/2006/metadata/properties" ma:root="true" ma:fieldsID="6cc6c31bbcafe2208bcdd19575b4cba2" ns2:_="">
    <xsd:import namespace="10c3a147-0d64-46aa-a281-dc97358e83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3a147-0d64-46aa-a281-dc97358e8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39C81C-0080-4F7F-87D5-2EF7DB1115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93F2EC-1686-4DB4-BB73-4F8EB7664F6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D5A9861-F01F-4BB2-829A-103C294196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c3a147-0d64-46aa-a281-dc97358e83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10</TotalTime>
  <Words>73</Words>
  <Application>Microsoft Office PowerPoint</Application>
  <PresentationFormat>Bredbild</PresentationFormat>
  <Paragraphs>5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Segoe UI Historic</vt:lpstr>
      <vt:lpstr>Postnord</vt:lpstr>
      <vt:lpstr>Puckkastning</vt:lpstr>
    </vt:vector>
  </TitlesOfParts>
  <Company>PostNord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Puckkastning</dc:title>
  <dc:creator>Kent Ohlsson, PostNord</dc:creator>
  <cp:lastModifiedBy>Kent Ohlsson, PostNord</cp:lastModifiedBy>
  <cp:revision>1</cp:revision>
  <dcterms:created xsi:type="dcterms:W3CDTF">2024-07-07T14:00:55Z</dcterms:created>
  <dcterms:modified xsi:type="dcterms:W3CDTF">2024-07-07T14:19:12Z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0x010100129BBCBF21362E4099AE6C2F27C58737</vt:lpwstr>
  </property>
  <property fmtid="{D5CDD505-2E9C-101B-9397-08002B2CF9AE}" pid="3" name="Order">
    <vt:r8>466000</vt:r8>
  </property>
</Properties>
</file>