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17B9E337-6CEC-4BD3-9292-3539EDAF181F}">
          <p14:sldIdLst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58" autoAdjust="0"/>
  </p:normalViewPr>
  <p:slideViewPr>
    <p:cSldViewPr snapToGrid="0" showGuides="1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 Ohlsson, PostNord" userId="5f3a57f8-44be-4d57-bee0-ed55eaebd782" providerId="ADAL" clId="{4B010600-C1FC-4344-975C-CC60E8D2C0F2}"/>
    <pc:docChg chg="modSld">
      <pc:chgData name="Kent Ohlsson, PostNord" userId="5f3a57f8-44be-4d57-bee0-ed55eaebd782" providerId="ADAL" clId="{4B010600-C1FC-4344-975C-CC60E8D2C0F2}" dt="2024-07-07T14:08:55.680" v="1" actId="1076"/>
      <pc:docMkLst>
        <pc:docMk/>
      </pc:docMkLst>
      <pc:sldChg chg="addSp modSp mod">
        <pc:chgData name="Kent Ohlsson, PostNord" userId="5f3a57f8-44be-4d57-bee0-ed55eaebd782" providerId="ADAL" clId="{4B010600-C1FC-4344-975C-CC60E8D2C0F2}" dt="2024-07-07T14:08:55.680" v="1" actId="1076"/>
        <pc:sldMkLst>
          <pc:docMk/>
          <pc:sldMk cId="3993765984" sldId="279"/>
        </pc:sldMkLst>
        <pc:picChg chg="add mod">
          <ac:chgData name="Kent Ohlsson, PostNord" userId="5f3a57f8-44be-4d57-bee0-ed55eaebd782" providerId="ADAL" clId="{4B010600-C1FC-4344-975C-CC60E8D2C0F2}" dt="2024-07-07T14:08:55.680" v="1" actId="1076"/>
          <ac:picMkLst>
            <pc:docMk/>
            <pc:sldMk cId="3993765984" sldId="279"/>
            <ac:picMk id="7" creationId="{D928C8A2-3E1C-1D38-78A5-26CE4E2DEB7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33ECF8-2586-4230-AE11-1E793D328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F430EB-51BB-442D-A878-464ECFE695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957DA-A2D4-418D-92C7-A31AB663A54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BA9F0-89A5-460A-8943-CC3B3D36D9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C2AC3-F093-4238-A11F-B9DEA1275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A5FF-D7B6-4915-A592-3AD8E2FF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30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735D9-C622-4B5D-97D0-D3B8DD4D43D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3599A-B860-4459-8435-0DA526491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1792DAF-E175-4766-86E3-BD5BDB276791}"/>
              </a:ext>
            </a:extLst>
          </p:cNvPr>
          <p:cNvSpPr/>
          <p:nvPr userDrawn="1"/>
        </p:nvSpPr>
        <p:spPr>
          <a:xfrm>
            <a:off x="0" y="0"/>
            <a:ext cx="7930481" cy="6858000"/>
          </a:xfrm>
          <a:custGeom>
            <a:avLst/>
            <a:gdLst>
              <a:gd name="connsiteX0" fmla="*/ 0 w 7961025"/>
              <a:gd name="connsiteY0" fmla="*/ 0 h 6872374"/>
              <a:gd name="connsiteX1" fmla="*/ 7043102 w 7961025"/>
              <a:gd name="connsiteY1" fmla="*/ 0 h 6872374"/>
              <a:gd name="connsiteX2" fmla="*/ 7167763 w 7961025"/>
              <a:gd name="connsiteY2" fmla="*/ 222873 h 6872374"/>
              <a:gd name="connsiteX3" fmla="*/ 7961025 w 7961025"/>
              <a:gd name="connsiteY3" fmla="*/ 3443374 h 6872374"/>
              <a:gd name="connsiteX4" fmla="*/ 7167763 w 7961025"/>
              <a:gd name="connsiteY4" fmla="*/ 6663876 h 6872374"/>
              <a:gd name="connsiteX5" fmla="*/ 7051142 w 7961025"/>
              <a:gd name="connsiteY5" fmla="*/ 6872374 h 6872374"/>
              <a:gd name="connsiteX6" fmla="*/ 0 w 7961025"/>
              <a:gd name="connsiteY6" fmla="*/ 6872374 h 68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61025" h="6872374">
                <a:moveTo>
                  <a:pt x="0" y="0"/>
                </a:moveTo>
                <a:lnTo>
                  <a:pt x="7043102" y="0"/>
                </a:lnTo>
                <a:lnTo>
                  <a:pt x="7167763" y="222873"/>
                </a:lnTo>
                <a:cubicBezTo>
                  <a:pt x="7673662" y="1180209"/>
                  <a:pt x="7961025" y="2277294"/>
                  <a:pt x="7961025" y="3443374"/>
                </a:cubicBezTo>
                <a:cubicBezTo>
                  <a:pt x="7961025" y="4609455"/>
                  <a:pt x="7673662" y="5706539"/>
                  <a:pt x="7167763" y="6663876"/>
                </a:cubicBezTo>
                <a:lnTo>
                  <a:pt x="7051142" y="6872374"/>
                </a:lnTo>
                <a:lnTo>
                  <a:pt x="0" y="6872374"/>
                </a:lnTo>
                <a:close/>
              </a:path>
            </a:pathLst>
          </a:custGeom>
          <a:solidFill>
            <a:srgbClr val="00A0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5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1267DC67-41CE-4519-B0AF-B8FFBDAA5E0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4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ig and one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6EDC-8425-463C-B90B-5CC6DC46804B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4" y="1904999"/>
            <a:ext cx="8513763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093199" y="1904999"/>
            <a:ext cx="2710239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6BC33BF-A62B-4BF8-80E9-8B35C01604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8513764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0A4C3-6E4E-46C8-B6AF-7B8FCA2216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093197" y="5783531"/>
            <a:ext cx="2714628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18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2BF7-D126-457E-9690-EE35C8C8876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BF53E-E067-4898-BCBE-43AA5A1D83C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4175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F13DCA-A10D-4C5C-BCBE-F3F350739BF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53117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AB49B03-83C8-48E4-A6EE-34053B9DB61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8135710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E9A1-C383-4818-AB01-207979D2D25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601FE-B593-4A8D-9670-B7EB24A866F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84175" y="1904999"/>
            <a:ext cx="27193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9319F1-EB51-404E-9A45-90C0A9AFFA3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283002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FA0B5D1-D95C-43E8-B4B9-5F73DFDF112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88972" y="1900235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FA33C76-7418-4A46-9962-5BB11DD1032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087324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315548-DD86-4D3A-B60D-A69773B6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6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2EE5988-9D5A-4315-BB03-D23020F4F9D3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35710" y="2662238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C52A9-40BD-41F5-87C4-AD121B7C95A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4175" y="1904999"/>
            <a:ext cx="3671888" cy="63500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93E0C-ED6B-417E-823D-C8258FC3DCF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4175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C7B4C7-F0E0-4643-97FF-9B7EEEF84B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3117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3C3EF58-8851-4325-99E8-7672D84EEE4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35710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B8E4DF2-7426-4929-B395-7BB56EC0DB2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253117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663F07-F2B5-4D1E-B09A-152CBBEA5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94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17E2-DF3F-4997-BB0C-194728F8F6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984371-CA7F-4497-80AC-E55DBDBCAA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A52902-5BC1-44D4-A0EE-D5682E97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28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85DEA1-F89A-4A06-B60D-80ECBDA2E9C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943B69-850A-42F4-8ADF-61953D7EF4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A3D98DF-D3A8-4CDC-958F-05FDE84BA3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4A0A8408-7308-42FC-8FB0-0EFA3FBB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Quo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8F525C-8AC7-4A58-B60E-E8805570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38EB75-1F8D-46A2-907A-08232B53314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46463-EC75-4EE5-9182-A74F501B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75F542A-1513-4098-881C-9478A799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58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and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B9AF9-216F-4AF4-BC6B-FF19257C4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B05B21-A6B0-4C04-BC0C-FBFD2E22C1D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7EF459-428C-4E35-95C3-F135CFA0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999C56D-DB21-427D-9900-5B0F0625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ruta 10">
            <a:extLst>
              <a:ext uri="{FF2B5EF4-FFF2-40B4-BE49-F238E27FC236}">
                <a16:creationId xmlns:a16="http://schemas.microsoft.com/office/drawing/2014/main" id="{D871A8A7-0C0B-43FC-B457-8EE9ADAB528C}"/>
              </a:ext>
            </a:extLst>
          </p:cNvPr>
          <p:cNvSpPr txBox="1"/>
          <p:nvPr userDrawn="1"/>
        </p:nvSpPr>
        <p:spPr>
          <a:xfrm>
            <a:off x="1814513" y="-339637"/>
            <a:ext cx="8562975" cy="230832"/>
          </a:xfrm>
          <a:prstGeom prst="rect">
            <a:avLst/>
          </a:prstGeo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To add an image to the background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– Right-click on an empty space. Choose </a:t>
            </a:r>
            <a:r>
              <a:rPr lang="en-US" sz="900" b="1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Format background/Fill/Picture or texture fill 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and choose preferred image.</a:t>
            </a:r>
            <a:endParaRPr lang="en-US" sz="9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4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lines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B7C6-7775-4251-B304-863BCA7F4622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4260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62E3A156-0862-4835-B719-35282CA2207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4175" y="4949825"/>
            <a:ext cx="3672000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66A30F05-FD8D-44C0-9B23-7940795983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39445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9FCFC0DA-DD39-4BC7-BDAF-6F180D6B83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53117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10CAF226-F08E-4C19-ACA2-2AFFC679CE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94631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DC9566FE-E9FF-4F26-A50D-C0F20289D7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5710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65B75B-9549-4825-B452-4F365CAFB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65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160FB9-F2D9-446E-B7BA-0EE724EE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B78E-2303-4E8E-92AD-4315559418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B0348-3036-44BA-AC2A-56201769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70CAB-0BA2-4834-B188-39C47F35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E07CCFD-8D91-4736-875C-F644F9DE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D9D9A1CF-EF10-4BD9-A85C-EEB32E40F54D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2D0FB8B-6B97-4201-A5CA-8DB9388A30D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19924" y="0"/>
            <a:ext cx="5172075" cy="6858000"/>
          </a:xfrm>
          <a:custGeom>
            <a:avLst/>
            <a:gdLst>
              <a:gd name="connsiteX0" fmla="*/ 0 w 5172075"/>
              <a:gd name="connsiteY0" fmla="*/ 0 h 6858000"/>
              <a:gd name="connsiteX1" fmla="*/ 5172075 w 5172075"/>
              <a:gd name="connsiteY1" fmla="*/ 0 h 6858000"/>
              <a:gd name="connsiteX2" fmla="*/ 5172075 w 5172075"/>
              <a:gd name="connsiteY2" fmla="*/ 6858000 h 6858000"/>
              <a:gd name="connsiteX3" fmla="*/ 4165 w 5172075"/>
              <a:gd name="connsiteY3" fmla="*/ 6858000 h 6858000"/>
              <a:gd name="connsiteX4" fmla="*/ 120339 w 5172075"/>
              <a:gd name="connsiteY4" fmla="*/ 6649938 h 6858000"/>
              <a:gd name="connsiteX5" fmla="*/ 910557 w 5172075"/>
              <a:gd name="connsiteY5" fmla="*/ 3436172 h 6858000"/>
              <a:gd name="connsiteX6" fmla="*/ 120339 w 5172075"/>
              <a:gd name="connsiteY6" fmla="*/ 222407 h 6858000"/>
              <a:gd name="connsiteX7" fmla="*/ 0 w 5172075"/>
              <a:gd name="connsiteY7" fmla="*/ 68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2075" h="6858000">
                <a:moveTo>
                  <a:pt x="0" y="0"/>
                </a:moveTo>
                <a:lnTo>
                  <a:pt x="5172075" y="0"/>
                </a:lnTo>
                <a:lnTo>
                  <a:pt x="5172075" y="6858000"/>
                </a:lnTo>
                <a:lnTo>
                  <a:pt x="4165" y="6858000"/>
                </a:lnTo>
                <a:lnTo>
                  <a:pt x="120339" y="6649938"/>
                </a:lnTo>
                <a:cubicBezTo>
                  <a:pt x="624297" y="5694604"/>
                  <a:pt x="910557" y="4599814"/>
                  <a:pt x="910557" y="3436172"/>
                </a:cubicBezTo>
                <a:cubicBezTo>
                  <a:pt x="910557" y="2272531"/>
                  <a:pt x="624297" y="1177741"/>
                  <a:pt x="120339" y="222407"/>
                </a:cubicBezTo>
                <a:lnTo>
                  <a:pt x="0" y="6884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252000" tIns="72000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9269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1EC3-FF62-44CF-92C9-9F6EFE59D8B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034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8029DD-5DAE-4971-BA87-E9A8F1B2F2C8}"/>
              </a:ext>
            </a:extLst>
          </p:cNvPr>
          <p:cNvSpPr/>
          <p:nvPr userDrawn="1"/>
        </p:nvSpPr>
        <p:spPr>
          <a:xfrm flipH="1">
            <a:off x="6220746" y="0"/>
            <a:ext cx="6000750" cy="6858000"/>
          </a:xfrm>
          <a:custGeom>
            <a:avLst/>
            <a:gdLst>
              <a:gd name="connsiteX0" fmla="*/ 5086349 w 6000750"/>
              <a:gd name="connsiteY0" fmla="*/ 0 h 6858000"/>
              <a:gd name="connsiteX1" fmla="*/ 0 w 6000750"/>
              <a:gd name="connsiteY1" fmla="*/ 0 h 6858000"/>
              <a:gd name="connsiteX2" fmla="*/ 0 w 6000750"/>
              <a:gd name="connsiteY2" fmla="*/ 6858000 h 6858000"/>
              <a:gd name="connsiteX3" fmla="*/ 5094358 w 6000750"/>
              <a:gd name="connsiteY3" fmla="*/ 6858000 h 6858000"/>
              <a:gd name="connsiteX4" fmla="*/ 5210532 w 6000750"/>
              <a:gd name="connsiteY4" fmla="*/ 6649938 h 6858000"/>
              <a:gd name="connsiteX5" fmla="*/ 6000750 w 6000750"/>
              <a:gd name="connsiteY5" fmla="*/ 3436172 h 6858000"/>
              <a:gd name="connsiteX6" fmla="*/ 5210532 w 6000750"/>
              <a:gd name="connsiteY6" fmla="*/ 2224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0750" h="6858000">
                <a:moveTo>
                  <a:pt x="5086349" y="0"/>
                </a:moveTo>
                <a:lnTo>
                  <a:pt x="0" y="0"/>
                </a:lnTo>
                <a:lnTo>
                  <a:pt x="0" y="6858000"/>
                </a:lnTo>
                <a:lnTo>
                  <a:pt x="5094358" y="6858000"/>
                </a:lnTo>
                <a:lnTo>
                  <a:pt x="5210532" y="6649938"/>
                </a:lnTo>
                <a:cubicBezTo>
                  <a:pt x="5714490" y="5694604"/>
                  <a:pt x="6000750" y="4599814"/>
                  <a:pt x="6000750" y="3436172"/>
                </a:cubicBezTo>
                <a:cubicBezTo>
                  <a:pt x="6000750" y="2272531"/>
                  <a:pt x="5714490" y="1177741"/>
                  <a:pt x="5210532" y="2224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07050" cy="93345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End page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046DC35C-A52D-4438-A7C0-19B08B8F8624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47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← REPLACE with    correc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71FC4096-FC5C-4AFC-B4FF-1EF18CE7879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9EF636-7EEA-4290-BC09-76655CCEBA06}"/>
              </a:ext>
            </a:extLst>
          </p:cNvPr>
          <p:cNvSpPr txBox="1"/>
          <p:nvPr userDrawn="1"/>
        </p:nvSpPr>
        <p:spPr>
          <a:xfrm>
            <a:off x="1784350" y="1905506"/>
            <a:ext cx="8623300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600" b="1">
                <a:solidFill>
                  <a:schemeClr val="bg1"/>
                </a:solidFill>
                <a:latin typeface="+mj-lt"/>
              </a:rPr>
              <a:t>Layouts after this one are not included in the template</a:t>
            </a:r>
            <a:endParaRPr lang="en-US" sz="6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841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3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1D6DDF9-4FDF-447A-9C95-3C561DFE36D7}"/>
              </a:ext>
            </a:extLst>
          </p:cNvPr>
          <p:cNvSpPr/>
          <p:nvPr userDrawn="1"/>
        </p:nvSpPr>
        <p:spPr>
          <a:xfrm>
            <a:off x="0" y="-429"/>
            <a:ext cx="9872443" cy="6858429"/>
          </a:xfrm>
          <a:custGeom>
            <a:avLst/>
            <a:gdLst>
              <a:gd name="connsiteX0" fmla="*/ 6443443 w 9872443"/>
              <a:gd name="connsiteY0" fmla="*/ 0 h 6858429"/>
              <a:gd name="connsiteX1" fmla="*/ 6460411 w 9872443"/>
              <a:gd name="connsiteY1" fmla="*/ 429 h 6858429"/>
              <a:gd name="connsiteX2" fmla="*/ 6485205 w 9872443"/>
              <a:gd name="connsiteY2" fmla="*/ 429 h 6858429"/>
              <a:gd name="connsiteX3" fmla="*/ 6485205 w 9872443"/>
              <a:gd name="connsiteY3" fmla="*/ 1056 h 6858429"/>
              <a:gd name="connsiteX4" fmla="*/ 6619899 w 9872443"/>
              <a:gd name="connsiteY4" fmla="*/ 4462 h 6858429"/>
              <a:gd name="connsiteX5" fmla="*/ 9872443 w 9872443"/>
              <a:gd name="connsiteY5" fmla="*/ 3429000 h 6858429"/>
              <a:gd name="connsiteX6" fmla="*/ 6619899 w 9872443"/>
              <a:gd name="connsiteY6" fmla="*/ 6853539 h 6858429"/>
              <a:gd name="connsiteX7" fmla="*/ 6485205 w 9872443"/>
              <a:gd name="connsiteY7" fmla="*/ 6856944 h 6858429"/>
              <a:gd name="connsiteX8" fmla="*/ 6485205 w 9872443"/>
              <a:gd name="connsiteY8" fmla="*/ 6858429 h 6858429"/>
              <a:gd name="connsiteX9" fmla="*/ 0 w 9872443"/>
              <a:gd name="connsiteY9" fmla="*/ 6858429 h 6858429"/>
              <a:gd name="connsiteX10" fmla="*/ 0 w 9872443"/>
              <a:gd name="connsiteY10" fmla="*/ 429 h 6858429"/>
              <a:gd name="connsiteX11" fmla="*/ 6426476 w 9872443"/>
              <a:gd name="connsiteY11" fmla="*/ 429 h 6858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872443" h="6858429">
                <a:moveTo>
                  <a:pt x="6443443" y="0"/>
                </a:moveTo>
                <a:lnTo>
                  <a:pt x="6460411" y="429"/>
                </a:lnTo>
                <a:lnTo>
                  <a:pt x="6485205" y="429"/>
                </a:lnTo>
                <a:lnTo>
                  <a:pt x="6485205" y="1056"/>
                </a:lnTo>
                <a:lnTo>
                  <a:pt x="6619899" y="4462"/>
                </a:lnTo>
                <a:cubicBezTo>
                  <a:pt x="8431679" y="96301"/>
                  <a:pt x="9872443" y="1594397"/>
                  <a:pt x="9872443" y="3429000"/>
                </a:cubicBezTo>
                <a:cubicBezTo>
                  <a:pt x="9872443" y="5263603"/>
                  <a:pt x="8431679" y="6761699"/>
                  <a:pt x="6619899" y="6853539"/>
                </a:cubicBezTo>
                <a:lnTo>
                  <a:pt x="6485205" y="6856944"/>
                </a:lnTo>
                <a:lnTo>
                  <a:pt x="6485205" y="6858429"/>
                </a:lnTo>
                <a:lnTo>
                  <a:pt x="0" y="6858429"/>
                </a:lnTo>
                <a:lnTo>
                  <a:pt x="0" y="429"/>
                </a:lnTo>
                <a:lnTo>
                  <a:pt x="6426476" y="42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383607" y="336184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A966E178-90CA-45D9-9387-09D3E19C7AB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603389-8A2E-4F84-9D5F-BBD1469F04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DD161B0-14A7-422C-B58B-063C1954B2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6000" y="-1"/>
            <a:ext cx="5976000" cy="6858000"/>
          </a:xfrm>
          <a:custGeom>
            <a:avLst/>
            <a:gdLst>
              <a:gd name="connsiteX0" fmla="*/ 3302874 w 6003402"/>
              <a:gd name="connsiteY0" fmla="*/ 0 h 6858000"/>
              <a:gd name="connsiteX1" fmla="*/ 3428999 w 6003402"/>
              <a:gd name="connsiteY1" fmla="*/ 0 h 6858000"/>
              <a:gd name="connsiteX2" fmla="*/ 6003402 w 6003402"/>
              <a:gd name="connsiteY2" fmla="*/ 0 h 6858000"/>
              <a:gd name="connsiteX3" fmla="*/ 6003402 w 6003402"/>
              <a:gd name="connsiteY3" fmla="*/ 1169080 h 6858000"/>
              <a:gd name="connsiteX4" fmla="*/ 6003402 w 6003402"/>
              <a:gd name="connsiteY4" fmla="*/ 5688920 h 6858000"/>
              <a:gd name="connsiteX5" fmla="*/ 6003402 w 6003402"/>
              <a:gd name="connsiteY5" fmla="*/ 6855375 h 6858000"/>
              <a:gd name="connsiteX6" fmla="*/ 6003402 w 6003402"/>
              <a:gd name="connsiteY6" fmla="*/ 6858000 h 6858000"/>
              <a:gd name="connsiteX7" fmla="*/ 3428999 w 6003402"/>
              <a:gd name="connsiteY7" fmla="*/ 6858000 h 6858000"/>
              <a:gd name="connsiteX8" fmla="*/ 3302874 w 6003402"/>
              <a:gd name="connsiteY8" fmla="*/ 6858000 h 6858000"/>
              <a:gd name="connsiteX9" fmla="*/ 3302874 w 6003402"/>
              <a:gd name="connsiteY9" fmla="*/ 6854811 h 6858000"/>
              <a:gd name="connsiteX10" fmla="*/ 3252543 w 6003402"/>
              <a:gd name="connsiteY10" fmla="*/ 6853538 h 6858000"/>
              <a:gd name="connsiteX11" fmla="*/ 4188 w 6003402"/>
              <a:gd name="connsiteY11" fmla="*/ 3599976 h 6858000"/>
              <a:gd name="connsiteX12" fmla="*/ 0 w 6003402"/>
              <a:gd name="connsiteY12" fmla="*/ 3429040 h 6858000"/>
              <a:gd name="connsiteX13" fmla="*/ 0 w 6003402"/>
              <a:gd name="connsiteY13" fmla="*/ 3428960 h 6858000"/>
              <a:gd name="connsiteX14" fmla="*/ 4188 w 6003402"/>
              <a:gd name="connsiteY14" fmla="*/ 3258025 h 6858000"/>
              <a:gd name="connsiteX15" fmla="*/ 3252543 w 6003402"/>
              <a:gd name="connsiteY15" fmla="*/ 4462 h 6858000"/>
              <a:gd name="connsiteX16" fmla="*/ 3302874 w 6003402"/>
              <a:gd name="connsiteY16" fmla="*/ 318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3402" h="6858000">
                <a:moveTo>
                  <a:pt x="3302874" y="0"/>
                </a:moveTo>
                <a:lnTo>
                  <a:pt x="3428999" y="0"/>
                </a:lnTo>
                <a:lnTo>
                  <a:pt x="6003402" y="0"/>
                </a:lnTo>
                <a:lnTo>
                  <a:pt x="6003402" y="1169080"/>
                </a:lnTo>
                <a:lnTo>
                  <a:pt x="6003402" y="5688920"/>
                </a:lnTo>
                <a:lnTo>
                  <a:pt x="6003402" y="6855375"/>
                </a:lnTo>
                <a:lnTo>
                  <a:pt x="6003402" y="6858000"/>
                </a:lnTo>
                <a:lnTo>
                  <a:pt x="3428999" y="6858000"/>
                </a:lnTo>
                <a:lnTo>
                  <a:pt x="3302874" y="6858000"/>
                </a:lnTo>
                <a:lnTo>
                  <a:pt x="3302874" y="6854811"/>
                </a:lnTo>
                <a:lnTo>
                  <a:pt x="3252543" y="6853538"/>
                </a:lnTo>
                <a:cubicBezTo>
                  <a:pt x="1497382" y="6764569"/>
                  <a:pt x="90409" y="5355861"/>
                  <a:pt x="4188" y="3599976"/>
                </a:cubicBezTo>
                <a:lnTo>
                  <a:pt x="0" y="3429040"/>
                </a:lnTo>
                <a:lnTo>
                  <a:pt x="0" y="3428960"/>
                </a:lnTo>
                <a:lnTo>
                  <a:pt x="4188" y="3258025"/>
                </a:lnTo>
                <a:cubicBezTo>
                  <a:pt x="90409" y="1502139"/>
                  <a:pt x="1497382" y="93431"/>
                  <a:pt x="3252543" y="4462"/>
                </a:cubicBezTo>
                <a:lnTo>
                  <a:pt x="3302874" y="3189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tIns="72000" rIns="72000">
            <a:noAutofit/>
          </a:bodyPr>
          <a:lstStyle>
            <a:lvl1pPr marL="0" indent="0" algn="r"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8" y="336185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3E9BE2CA-9F28-4E14-802C-BAEC45CEE4A9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tx1"/>
                </a:solidFill>
              </a:defRPr>
            </a:lvl2pPr>
            <a:lvl3pPr>
              <a:defRPr b="1">
                <a:solidFill>
                  <a:schemeClr val="tx1"/>
                </a:solidFill>
              </a:defRPr>
            </a:lvl3pPr>
            <a:lvl4pPr>
              <a:defRPr b="1">
                <a:solidFill>
                  <a:schemeClr val="tx1"/>
                </a:solidFill>
              </a:defRPr>
            </a:lvl4pPr>
            <a:lvl5pPr>
              <a:defRPr b="1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3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7" y="336185"/>
            <a:ext cx="5616000" cy="1266826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5632-9614-4874-AC9A-9A58F862FC7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CBF0850-51D5-4BCA-827F-C26D04FD92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8000" y="0"/>
            <a:ext cx="5994000" cy="6858000"/>
          </a:xfrm>
          <a:solidFill>
            <a:schemeClr val="accent3"/>
          </a:solidFill>
        </p:spPr>
        <p:txBody>
          <a:bodyPr lIns="72000" tIns="72000"/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07F1F7-7242-453E-A230-6079140A1E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4175" y="1904999"/>
            <a:ext cx="5615432" cy="38004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776EDE-8409-4899-9917-E9E641F67C4D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5AB5834-D6EE-4B9E-A3FC-828AF6657B8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3A8CB-BB26-4EF0-9943-270D35B7298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3" y="5783531"/>
            <a:ext cx="2516189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18C645-AC01-4EC1-BD0E-82703C984C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8E2051D-1D21-4469-9609-D127EC41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CCA45F-45A3-44A4-8064-A6D351E6F768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D5C47BA-5BCB-4B9A-AC28-A1B03A908E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8E2636-DF7F-49F7-A466-48E24EEB4E8F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4" y="5783531"/>
            <a:ext cx="25161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4FB970B-A9DF-40A9-80B4-247C3616C3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4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5F88-292B-4BDA-8A3A-AB28C38A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D7D2-2014-4A1D-BCDF-87F20F7DCE5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D94947C-5980-43DE-A336-92AC0F5352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4175" y="1904999"/>
            <a:ext cx="11417300" cy="380047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2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805D4-9327-4C6B-B97A-40D0DDD6311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87439" y="1904999"/>
            <a:ext cx="5616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1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5EE51-B9E4-4CE9-B81B-C3EBAEFD2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5"/>
            <a:ext cx="5615553" cy="12735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590DA-E662-4AC9-9802-1C01A2B6B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175" y="1904999"/>
            <a:ext cx="7550150" cy="3800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Body Click to edit Master text styles</a:t>
            </a:r>
          </a:p>
          <a:p>
            <a:pPr lvl="1"/>
            <a:r>
              <a:rPr lang="en-US" dirty="0"/>
              <a:t>Body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 level</a:t>
            </a:r>
          </a:p>
          <a:p>
            <a:pPr lvl="6"/>
            <a:r>
              <a:rPr lang="en-US" dirty="0"/>
              <a:t>7 level</a:t>
            </a:r>
          </a:p>
          <a:p>
            <a:pPr lvl="7"/>
            <a:r>
              <a:rPr lang="en-US" dirty="0"/>
              <a:t>8 level</a:t>
            </a:r>
          </a:p>
          <a:p>
            <a:pPr lvl="8"/>
            <a:r>
              <a:rPr lang="en-US" dirty="0"/>
              <a:t>9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49B9F-C60B-41BB-9FD2-7E837549D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9338" y="6315710"/>
            <a:ext cx="784225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23B0B4C-D24C-43C3-A56D-A95D463BF02B}" type="datetime1">
              <a:rPr lang="en-US" smtClean="0"/>
              <a:pPr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1CD04-F2C3-45A6-B114-6A8F1C9A3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9300" y="6315710"/>
            <a:ext cx="2903538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i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62ED6-F99D-471D-B591-4BDE93277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025" y="6315710"/>
            <a:ext cx="552450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CE6554-F527-4C15-A2A8-6B0DFB951D3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84175" y="6321574"/>
            <a:ext cx="962660" cy="17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1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1" r:id="rId3"/>
    <p:sldLayoutId id="2147483659" r:id="rId4"/>
    <p:sldLayoutId id="2147483660" r:id="rId5"/>
    <p:sldLayoutId id="2147483672" r:id="rId6"/>
    <p:sldLayoutId id="2147483673" r:id="rId7"/>
    <p:sldLayoutId id="2147483650" r:id="rId8"/>
    <p:sldLayoutId id="2147483652" r:id="rId9"/>
    <p:sldLayoutId id="2147483674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7" r:id="rId16"/>
    <p:sldLayoutId id="2147483666" r:id="rId17"/>
    <p:sldLayoutId id="2147483668" r:id="rId18"/>
    <p:sldLayoutId id="2147483654" r:id="rId19"/>
    <p:sldLayoutId id="2147483655" r:id="rId20"/>
    <p:sldLayoutId id="2147483669" r:id="rId21"/>
    <p:sldLayoutId id="2147483670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7200" indent="-187200" algn="l" defTabSz="914400" rtl="0" eaLnBrk="1" latinLnBrk="0" hangingPunct="1">
        <a:lnSpc>
          <a:spcPct val="95000"/>
        </a:lnSpc>
        <a:spcBef>
          <a:spcPts val="1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0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37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544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712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88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04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779" userDrawn="1">
          <p15:clr>
            <a:srgbClr val="F26B43"/>
          </p15:clr>
        </p15:guide>
        <p15:guide id="3" orient="horz" pos="1200" userDrawn="1">
          <p15:clr>
            <a:srgbClr val="F26B43"/>
          </p15:clr>
        </p15:guide>
        <p15:guide id="4" orient="horz" pos="242" userDrawn="1">
          <p15:clr>
            <a:srgbClr val="F26B43"/>
          </p15:clr>
        </p15:guide>
        <p15:guide id="5" pos="242" userDrawn="1">
          <p15:clr>
            <a:srgbClr val="F26B43"/>
          </p15:clr>
        </p15:guide>
        <p15:guide id="6" pos="7434" userDrawn="1">
          <p15:clr>
            <a:srgbClr val="F26B43"/>
          </p15:clr>
        </p15:guide>
        <p15:guide id="8" orient="horz" pos="3594" userDrawn="1">
          <p15:clr>
            <a:srgbClr val="F26B43"/>
          </p15:clr>
        </p15:guide>
        <p15:guide id="9" orient="horz" pos="4075" userDrawn="1">
          <p15:clr>
            <a:srgbClr val="F26B43"/>
          </p15:clr>
        </p15:guide>
        <p15:guide id="10" pos="3901" userDrawn="1">
          <p15:clr>
            <a:srgbClr val="F26B43"/>
          </p15:clr>
        </p15:guide>
        <p15:guide id="11" pos="4998" userDrawn="1">
          <p15:clr>
            <a:srgbClr val="F26B43"/>
          </p15:clr>
        </p15:guide>
        <p15:guide id="12" pos="2560" userDrawn="1">
          <p15:clr>
            <a:srgbClr val="F26B43"/>
          </p15:clr>
        </p15:guide>
        <p15:guide id="13" pos="2677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733" userDrawn="1">
          <p15:clr>
            <a:srgbClr val="F26B43"/>
          </p15:clr>
        </p15:guide>
        <p15:guide id="16" pos="846" userDrawn="1">
          <p15:clr>
            <a:srgbClr val="F26B43"/>
          </p15:clr>
        </p15:guide>
        <p15:guide id="17" pos="1341" userDrawn="1">
          <p15:clr>
            <a:srgbClr val="F26B43"/>
          </p15:clr>
        </p15:guide>
        <p15:guide id="18" pos="1461" userDrawn="1">
          <p15:clr>
            <a:srgbClr val="F26B43"/>
          </p15:clr>
        </p15:guide>
        <p15:guide id="19" pos="1955" userDrawn="1">
          <p15:clr>
            <a:srgbClr val="F26B43"/>
          </p15:clr>
        </p15:guide>
        <p15:guide id="20" pos="2072" userDrawn="1">
          <p15:clr>
            <a:srgbClr val="F26B43"/>
          </p15:clr>
        </p15:guide>
        <p15:guide id="21" pos="3168" userDrawn="1">
          <p15:clr>
            <a:srgbClr val="F26B43"/>
          </p15:clr>
        </p15:guide>
        <p15:guide id="22" pos="3288" userDrawn="1">
          <p15:clr>
            <a:srgbClr val="F26B43"/>
          </p15:clr>
        </p15:guide>
        <p15:guide id="23" pos="4389" userDrawn="1">
          <p15:clr>
            <a:srgbClr val="F26B43"/>
          </p15:clr>
        </p15:guide>
        <p15:guide id="24" pos="4507" userDrawn="1">
          <p15:clr>
            <a:srgbClr val="F26B43"/>
          </p15:clr>
        </p15:guide>
        <p15:guide id="25" pos="5605" userDrawn="1">
          <p15:clr>
            <a:srgbClr val="F26B43"/>
          </p15:clr>
        </p15:guide>
        <p15:guide id="26" pos="5728" userDrawn="1">
          <p15:clr>
            <a:srgbClr val="F26B43"/>
          </p15:clr>
        </p15:guide>
        <p15:guide id="27" pos="6219" userDrawn="1">
          <p15:clr>
            <a:srgbClr val="F26B43"/>
          </p15:clr>
        </p15:guide>
        <p15:guide id="28" pos="6339" userDrawn="1">
          <p15:clr>
            <a:srgbClr val="F26B43"/>
          </p15:clr>
        </p15:guide>
        <p15:guide id="29" pos="6829" userDrawn="1">
          <p15:clr>
            <a:srgbClr val="F26B43"/>
          </p15:clr>
        </p15:guide>
        <p15:guide id="30" pos="6944" userDrawn="1">
          <p15:clr>
            <a:srgbClr val="F26B43"/>
          </p15:clr>
        </p15:guide>
        <p15:guide id="31" orient="horz" pos="720" userDrawn="1">
          <p15:clr>
            <a:srgbClr val="F26B43"/>
          </p15:clr>
        </p15:guide>
        <p15:guide id="32" orient="horz" pos="1677" userDrawn="1">
          <p15:clr>
            <a:srgbClr val="F26B43"/>
          </p15:clr>
        </p15:guide>
        <p15:guide id="33" orient="horz" pos="2637" userDrawn="1">
          <p15:clr>
            <a:srgbClr val="F26B43"/>
          </p15:clr>
        </p15:guide>
        <p15:guide id="34" orient="horz" pos="31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5EE00C-C614-CDEC-D20C-4B36C452A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6216421" cy="1273540"/>
          </a:xfrm>
        </p:spPr>
        <p:txBody>
          <a:bodyPr/>
          <a:lstStyle/>
          <a:p>
            <a:r>
              <a:rPr lang="sv-SE" dirty="0"/>
              <a:t>Sponsor av kvällens matchpuckar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D970A0-1E9D-F8BF-8D3A-3882C05A3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36A99AE-62FE-BEB7-9E5C-11B2224B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3E1A7BB-0931-519A-304D-8F4415541BD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b="1" dirty="0"/>
              <a:t>Inför varje periodstart skall följande sägas:</a:t>
            </a:r>
          </a:p>
          <a:p>
            <a:pPr marL="0" indent="0">
              <a:buNone/>
            </a:pPr>
            <a:r>
              <a:rPr lang="sv-SE" sz="2000" dirty="0"/>
              <a:t>- Sponsor av kvällens matchpuckar är Norling </a:t>
            </a:r>
            <a:r>
              <a:rPr lang="sv-SE" sz="2000" dirty="0" err="1"/>
              <a:t>Touring</a:t>
            </a:r>
            <a:r>
              <a:rPr lang="sv-SE" sz="2000" dirty="0"/>
              <a:t>.</a:t>
            </a:r>
          </a:p>
          <a:p>
            <a:pPr marL="0" indent="0">
              <a:buNone/>
            </a:pPr>
            <a:r>
              <a:rPr lang="sv-SE" sz="2000" dirty="0"/>
              <a:t>- Gör som Nora Hockey anlita Norling </a:t>
            </a:r>
            <a:r>
              <a:rPr lang="sv-SE" sz="2000" dirty="0" err="1"/>
              <a:t>Touring</a:t>
            </a:r>
            <a:r>
              <a:rPr lang="sv-SE" sz="2000" dirty="0"/>
              <a:t> för en bekväm och säker bussresa</a:t>
            </a:r>
          </a:p>
        </p:txBody>
      </p:sp>
      <p:pic>
        <p:nvPicPr>
          <p:cNvPr id="1026" name="Picture 2" descr="Norling Touring Busstrafik AB, NORA | företaget | eniro.se">
            <a:extLst>
              <a:ext uri="{FF2B5EF4-FFF2-40B4-BE49-F238E27FC236}">
                <a16:creationId xmlns:a16="http://schemas.microsoft.com/office/drawing/2014/main" id="{90DB9C10-44F6-05C3-11DA-77A7A16D16A9}"/>
              </a:ext>
            </a:extLst>
          </p:cNvPr>
          <p:cNvPicPr>
            <a:picLocks noGrp="1" noChangeAspect="1" noChangeArrowheads="1"/>
          </p:cNvPicPr>
          <p:nvPr>
            <p:ph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31" y="3327400"/>
            <a:ext cx="47910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 descr="En bild som visar logotyp, Teckensnitt, text, Grafik&#10;&#10;Automatiskt genererad beskrivning">
            <a:extLst>
              <a:ext uri="{FF2B5EF4-FFF2-40B4-BE49-F238E27FC236}">
                <a16:creationId xmlns:a16="http://schemas.microsoft.com/office/drawing/2014/main" id="{D928C8A2-3E1C-1D38-78A5-26CE4E2DEB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52" y="4538511"/>
            <a:ext cx="2114845" cy="2162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65984"/>
      </p:ext>
    </p:extLst>
  </p:cSld>
  <p:clrMapOvr>
    <a:masterClrMapping/>
  </p:clrMapOvr>
</p:sld>
</file>

<file path=ppt/theme/theme1.xml><?xml version="1.0" encoding="utf-8"?>
<a:theme xmlns:a="http://schemas.openxmlformats.org/drawingml/2006/main" name="Postnord">
  <a:themeElements>
    <a:clrScheme name="Postnord_Colors">
      <a:dk1>
        <a:sysClr val="windowText" lastClr="000000"/>
      </a:dk1>
      <a:lt1>
        <a:sysClr val="window" lastClr="FFFFFF"/>
      </a:lt1>
      <a:dk2>
        <a:srgbClr val="005D92"/>
      </a:dk2>
      <a:lt2>
        <a:srgbClr val="E0F8FF"/>
      </a:lt2>
      <a:accent1>
        <a:srgbClr val="00A0D6"/>
      </a:accent1>
      <a:accent2>
        <a:srgbClr val="0D234B"/>
      </a:accent2>
      <a:accent3>
        <a:srgbClr val="D3CECB"/>
      </a:accent3>
      <a:accent4>
        <a:srgbClr val="F06365"/>
      </a:accent4>
      <a:accent5>
        <a:srgbClr val="5EC584"/>
      </a:accent5>
      <a:accent6>
        <a:srgbClr val="F89142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06C41FCE-3B91-47E7-A64B-AFAFBA8CEADC}" vid="{81B6F713-0BF4-4119-A1B0-C4537D37E049}"/>
    </a:ext>
  </a:extLst>
</a:theme>
</file>

<file path=ppt/theme/theme2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5" ma:contentTypeDescription="Skapa ett nytt dokument." ma:contentTypeScope="" ma:versionID="e821a40def5d32d8525baefb50b4f591">
  <xsd:schema xmlns:xsd="http://www.w3.org/2001/XMLSchema" xmlns:xs="http://www.w3.org/2001/XMLSchema" xmlns:p="http://schemas.microsoft.com/office/2006/metadata/properties" xmlns:ns2="10c3a147-0d64-46aa-a281-dc97358e8373" targetNamespace="http://schemas.microsoft.com/office/2006/metadata/properties" ma:root="true" ma:fieldsID="6cc6c31bbcafe2208bcdd19575b4cba2" ns2:_="">
    <xsd:import namespace="10c3a147-0d64-46aa-a281-dc97358e83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39C81C-0080-4F7F-87D5-2EF7DB111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93F2EC-1686-4DB4-BB73-4F8EB7664F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D5A9861-F01F-4BB2-829A-103C29419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</TotalTime>
  <Words>35</Words>
  <Application>Microsoft Office PowerPoint</Application>
  <PresentationFormat>Bredbild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3" baseType="lpstr">
      <vt:lpstr>Arial</vt:lpstr>
      <vt:lpstr>Postnord</vt:lpstr>
      <vt:lpstr>Sponsor av kvällens matchpuckar</vt:lpstr>
    </vt:vector>
  </TitlesOfParts>
  <Company>PostNord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Sponsor av kvällens matchpuckar</dc:title>
  <dc:creator>Kent Ohlsson, PostNord</dc:creator>
  <cp:lastModifiedBy>Kent Ohlsson, PostNord</cp:lastModifiedBy>
  <cp:revision>1</cp:revision>
  <dcterms:created xsi:type="dcterms:W3CDTF">2024-07-07T11:55:27Z</dcterms:created>
  <dcterms:modified xsi:type="dcterms:W3CDTF">2024-07-07T14:09:03Z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466000</vt:r8>
  </property>
</Properties>
</file>