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4" r:id="rId8"/>
    <p:sldId id="265"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5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7145E669-2A4C-40A1-BB50-E233C9978D16}" type="datetimeFigureOut">
              <a:rPr lang="sv-SE" smtClean="0"/>
              <a:t>2021-02-02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16091A0-5322-4C73-B390-05F79AFC9525}" type="slidenum">
              <a:rPr lang="sv-SE" smtClean="0"/>
              <a:t>‹#›</a:t>
            </a:fld>
            <a:endParaRPr lang="sv-SE"/>
          </a:p>
        </p:txBody>
      </p:sp>
    </p:spTree>
    <p:extLst>
      <p:ext uri="{BB962C8B-B14F-4D97-AF65-F5344CB8AC3E}">
        <p14:creationId xmlns:p14="http://schemas.microsoft.com/office/powerpoint/2010/main" val="3809490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7145E669-2A4C-40A1-BB50-E233C9978D16}" type="datetimeFigureOut">
              <a:rPr lang="sv-SE" smtClean="0"/>
              <a:t>2021-02-02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16091A0-5322-4C73-B390-05F79AFC9525}" type="slidenum">
              <a:rPr lang="sv-SE" smtClean="0"/>
              <a:t>‹#›</a:t>
            </a:fld>
            <a:endParaRPr lang="sv-SE"/>
          </a:p>
        </p:txBody>
      </p:sp>
    </p:spTree>
    <p:extLst>
      <p:ext uri="{BB962C8B-B14F-4D97-AF65-F5344CB8AC3E}">
        <p14:creationId xmlns:p14="http://schemas.microsoft.com/office/powerpoint/2010/main" val="264603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7145E669-2A4C-40A1-BB50-E233C9978D16}" type="datetimeFigureOut">
              <a:rPr lang="sv-SE" smtClean="0"/>
              <a:t>2021-02-02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16091A0-5322-4C73-B390-05F79AFC9525}" type="slidenum">
              <a:rPr lang="sv-SE" smtClean="0"/>
              <a:t>‹#›</a:t>
            </a:fld>
            <a:endParaRPr lang="sv-SE"/>
          </a:p>
        </p:txBody>
      </p:sp>
    </p:spTree>
    <p:extLst>
      <p:ext uri="{BB962C8B-B14F-4D97-AF65-F5344CB8AC3E}">
        <p14:creationId xmlns:p14="http://schemas.microsoft.com/office/powerpoint/2010/main" val="810370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7145E669-2A4C-40A1-BB50-E233C9978D16}" type="datetimeFigureOut">
              <a:rPr lang="sv-SE" smtClean="0"/>
              <a:t>2021-02-02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16091A0-5322-4C73-B390-05F79AFC9525}" type="slidenum">
              <a:rPr lang="sv-SE" smtClean="0"/>
              <a:t>‹#›</a:t>
            </a:fld>
            <a:endParaRPr lang="sv-SE"/>
          </a:p>
        </p:txBody>
      </p:sp>
    </p:spTree>
    <p:extLst>
      <p:ext uri="{BB962C8B-B14F-4D97-AF65-F5344CB8AC3E}">
        <p14:creationId xmlns:p14="http://schemas.microsoft.com/office/powerpoint/2010/main" val="2360702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7145E669-2A4C-40A1-BB50-E233C9978D16}" type="datetimeFigureOut">
              <a:rPr lang="sv-SE" smtClean="0"/>
              <a:t>2021-02-02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16091A0-5322-4C73-B390-05F79AFC9525}" type="slidenum">
              <a:rPr lang="sv-SE" smtClean="0"/>
              <a:t>‹#›</a:t>
            </a:fld>
            <a:endParaRPr lang="sv-SE"/>
          </a:p>
        </p:txBody>
      </p:sp>
    </p:spTree>
    <p:extLst>
      <p:ext uri="{BB962C8B-B14F-4D97-AF65-F5344CB8AC3E}">
        <p14:creationId xmlns:p14="http://schemas.microsoft.com/office/powerpoint/2010/main" val="4072314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7145E669-2A4C-40A1-BB50-E233C9978D16}" type="datetimeFigureOut">
              <a:rPr lang="sv-SE" smtClean="0"/>
              <a:t>2021-02-02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16091A0-5322-4C73-B390-05F79AFC9525}" type="slidenum">
              <a:rPr lang="sv-SE" smtClean="0"/>
              <a:t>‹#›</a:t>
            </a:fld>
            <a:endParaRPr lang="sv-SE"/>
          </a:p>
        </p:txBody>
      </p:sp>
    </p:spTree>
    <p:extLst>
      <p:ext uri="{BB962C8B-B14F-4D97-AF65-F5344CB8AC3E}">
        <p14:creationId xmlns:p14="http://schemas.microsoft.com/office/powerpoint/2010/main" val="352238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7145E669-2A4C-40A1-BB50-E233C9978D16}" type="datetimeFigureOut">
              <a:rPr lang="sv-SE" smtClean="0"/>
              <a:t>2021-02-02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816091A0-5322-4C73-B390-05F79AFC9525}" type="slidenum">
              <a:rPr lang="sv-SE" smtClean="0"/>
              <a:t>‹#›</a:t>
            </a:fld>
            <a:endParaRPr lang="sv-SE"/>
          </a:p>
        </p:txBody>
      </p:sp>
    </p:spTree>
    <p:extLst>
      <p:ext uri="{BB962C8B-B14F-4D97-AF65-F5344CB8AC3E}">
        <p14:creationId xmlns:p14="http://schemas.microsoft.com/office/powerpoint/2010/main" val="3222810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7145E669-2A4C-40A1-BB50-E233C9978D16}" type="datetimeFigureOut">
              <a:rPr lang="sv-SE" smtClean="0"/>
              <a:t>2021-02-02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816091A0-5322-4C73-B390-05F79AFC9525}" type="slidenum">
              <a:rPr lang="sv-SE" smtClean="0"/>
              <a:t>‹#›</a:t>
            </a:fld>
            <a:endParaRPr lang="sv-SE"/>
          </a:p>
        </p:txBody>
      </p:sp>
    </p:spTree>
    <p:extLst>
      <p:ext uri="{BB962C8B-B14F-4D97-AF65-F5344CB8AC3E}">
        <p14:creationId xmlns:p14="http://schemas.microsoft.com/office/powerpoint/2010/main" val="1776809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145E669-2A4C-40A1-BB50-E233C9978D16}" type="datetimeFigureOut">
              <a:rPr lang="sv-SE" smtClean="0"/>
              <a:t>2021-02-02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816091A0-5322-4C73-B390-05F79AFC9525}" type="slidenum">
              <a:rPr lang="sv-SE" smtClean="0"/>
              <a:t>‹#›</a:t>
            </a:fld>
            <a:endParaRPr lang="sv-SE"/>
          </a:p>
        </p:txBody>
      </p:sp>
    </p:spTree>
    <p:extLst>
      <p:ext uri="{BB962C8B-B14F-4D97-AF65-F5344CB8AC3E}">
        <p14:creationId xmlns:p14="http://schemas.microsoft.com/office/powerpoint/2010/main" val="1528635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7145E669-2A4C-40A1-BB50-E233C9978D16}" type="datetimeFigureOut">
              <a:rPr lang="sv-SE" smtClean="0"/>
              <a:t>2021-02-02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16091A0-5322-4C73-B390-05F79AFC9525}" type="slidenum">
              <a:rPr lang="sv-SE" smtClean="0"/>
              <a:t>‹#›</a:t>
            </a:fld>
            <a:endParaRPr lang="sv-SE"/>
          </a:p>
        </p:txBody>
      </p:sp>
    </p:spTree>
    <p:extLst>
      <p:ext uri="{BB962C8B-B14F-4D97-AF65-F5344CB8AC3E}">
        <p14:creationId xmlns:p14="http://schemas.microsoft.com/office/powerpoint/2010/main" val="2253182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7145E669-2A4C-40A1-BB50-E233C9978D16}" type="datetimeFigureOut">
              <a:rPr lang="sv-SE" smtClean="0"/>
              <a:t>2021-02-02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16091A0-5322-4C73-B390-05F79AFC9525}" type="slidenum">
              <a:rPr lang="sv-SE" smtClean="0"/>
              <a:t>‹#›</a:t>
            </a:fld>
            <a:endParaRPr lang="sv-SE"/>
          </a:p>
        </p:txBody>
      </p:sp>
    </p:spTree>
    <p:extLst>
      <p:ext uri="{BB962C8B-B14F-4D97-AF65-F5344CB8AC3E}">
        <p14:creationId xmlns:p14="http://schemas.microsoft.com/office/powerpoint/2010/main" val="3056928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45E669-2A4C-40A1-BB50-E233C9978D16}" type="datetimeFigureOut">
              <a:rPr lang="sv-SE" smtClean="0"/>
              <a:t>2021-02-02</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091A0-5322-4C73-B390-05F79AFC9525}" type="slidenum">
              <a:rPr lang="sv-SE" smtClean="0"/>
              <a:t>‹#›</a:t>
            </a:fld>
            <a:endParaRPr lang="sv-SE"/>
          </a:p>
        </p:txBody>
      </p:sp>
    </p:spTree>
    <p:extLst>
      <p:ext uri="{BB962C8B-B14F-4D97-AF65-F5344CB8AC3E}">
        <p14:creationId xmlns:p14="http://schemas.microsoft.com/office/powerpoint/2010/main" val="3142072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2" name="Rectangle 55">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B8336AC2-CF0C-4A96-9790-14929DAF4A25}"/>
              </a:ext>
            </a:extLst>
          </p:cNvPr>
          <p:cNvPicPr>
            <a:picLocks noChangeAspect="1"/>
          </p:cNvPicPr>
          <p:nvPr/>
        </p:nvPicPr>
        <p:blipFill rotWithShape="1">
          <a:blip r:embed="rId2"/>
          <a:srcRect l="1164" r="615" b="1"/>
          <a:stretch/>
        </p:blipFill>
        <p:spPr>
          <a:xfrm>
            <a:off x="-3047" y="10"/>
            <a:ext cx="12191999" cy="6857990"/>
          </a:xfrm>
          <a:prstGeom prst="rect">
            <a:avLst/>
          </a:prstGeom>
        </p:spPr>
      </p:pic>
      <p:sp>
        <p:nvSpPr>
          <p:cNvPr id="63" name="Rectangle 57">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vert="horz" lIns="91440" tIns="45720" rIns="91440" bIns="45720" rtlCol="0">
            <a:normAutofit/>
          </a:bodyPr>
          <a:lstStyle/>
          <a:p>
            <a:br>
              <a:rPr lang="en-US" sz="5200">
                <a:solidFill>
                  <a:srgbClr val="FFFFFF"/>
                </a:solidFill>
              </a:rPr>
            </a:br>
            <a:r>
              <a:rPr lang="en-US" sz="5200" b="1">
                <a:solidFill>
                  <a:srgbClr val="FFFFFF"/>
                </a:solidFill>
              </a:rPr>
              <a:t>         </a:t>
            </a:r>
          </a:p>
        </p:txBody>
      </p:sp>
    </p:spTree>
    <p:extLst>
      <p:ext uri="{BB962C8B-B14F-4D97-AF65-F5344CB8AC3E}">
        <p14:creationId xmlns:p14="http://schemas.microsoft.com/office/powerpoint/2010/main" val="3709511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9F821CC5-B8E3-489D-8A2C-F4C05F08616C}"/>
              </a:ext>
            </a:extLst>
          </p:cNvPr>
          <p:cNvPicPr>
            <a:picLocks noChangeAspect="1"/>
          </p:cNvPicPr>
          <p:nvPr/>
        </p:nvPicPr>
        <p:blipFill rotWithShape="1">
          <a:blip r:embed="rId2"/>
          <a:srcRect l="4921" r="25244" b="1"/>
          <a:stretch/>
        </p:blipFill>
        <p:spPr>
          <a:xfrm>
            <a:off x="3523488" y="10"/>
            <a:ext cx="8668512" cy="6857990"/>
          </a:xfrm>
          <a:prstGeom prst="rect">
            <a:avLst/>
          </a:prstGeom>
        </p:spPr>
      </p:pic>
      <p:sp>
        <p:nvSpPr>
          <p:cNvPr id="21" name="Rectangle 20">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ubrik 2"/>
          <p:cNvSpPr>
            <a:spLocks noGrp="1"/>
          </p:cNvSpPr>
          <p:nvPr>
            <p:ph type="ctrTitle"/>
          </p:nvPr>
        </p:nvSpPr>
        <p:spPr>
          <a:xfrm>
            <a:off x="371094" y="1161288"/>
            <a:ext cx="3438144" cy="1124712"/>
          </a:xfrm>
        </p:spPr>
        <p:txBody>
          <a:bodyPr vert="horz" lIns="91440" tIns="45720" rIns="91440" bIns="45720" rtlCol="0" anchor="b">
            <a:normAutofit/>
          </a:bodyPr>
          <a:lstStyle/>
          <a:p>
            <a:pPr algn="l"/>
            <a:endParaRPr lang="en-US" sz="2800"/>
          </a:p>
        </p:txBody>
      </p:sp>
      <p:sp>
        <p:nvSpPr>
          <p:cNvPr id="23" name="Rectangle 2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5" name="Rectangle 2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ruta 6"/>
          <p:cNvSpPr txBox="1"/>
          <p:nvPr/>
        </p:nvSpPr>
        <p:spPr>
          <a:xfrm>
            <a:off x="371094" y="2718054"/>
            <a:ext cx="3438906" cy="3207258"/>
          </a:xfrm>
          <a:prstGeom prst="rect">
            <a:avLst/>
          </a:prstGeom>
        </p:spPr>
        <p:txBody>
          <a:bodyPr vert="horz" lIns="91440" tIns="45720" rIns="91440" bIns="45720" rtlCol="0" anchor="t">
            <a:normAutofit/>
          </a:bodyPr>
          <a:lstStyle/>
          <a:p>
            <a:pPr marL="285750" indent="-228600">
              <a:lnSpc>
                <a:spcPct val="90000"/>
              </a:lnSpc>
              <a:spcAft>
                <a:spcPts val="600"/>
              </a:spcAft>
              <a:buFont typeface="Arial" panose="020B0604020202020204" pitchFamily="34" charset="0"/>
              <a:buChar char="•"/>
            </a:pPr>
            <a:r>
              <a:rPr lang="en-US" sz="1400" i="1" dirty="0"/>
              <a:t>”Ingen form av </a:t>
            </a:r>
            <a:r>
              <a:rPr lang="en-US" sz="1400" i="1" dirty="0" err="1"/>
              <a:t>så</a:t>
            </a:r>
            <a:r>
              <a:rPr lang="en-US" sz="1400" i="1" dirty="0"/>
              <a:t> </a:t>
            </a:r>
            <a:r>
              <a:rPr lang="en-US" sz="1400" i="1" dirty="0" err="1"/>
              <a:t>kallad</a:t>
            </a:r>
            <a:r>
              <a:rPr lang="en-US" sz="1400" i="1" dirty="0"/>
              <a:t> </a:t>
            </a:r>
            <a:r>
              <a:rPr lang="en-US" sz="1400" i="1" dirty="0" err="1"/>
              <a:t>toppning</a:t>
            </a:r>
            <a:r>
              <a:rPr lang="en-US" sz="1400" i="1" dirty="0"/>
              <a:t> ska </a:t>
            </a:r>
            <a:r>
              <a:rPr lang="en-US" sz="1400" i="1" dirty="0" err="1"/>
              <a:t>ske</a:t>
            </a:r>
            <a:r>
              <a:rPr lang="en-US" sz="1400" i="1" dirty="0"/>
              <a:t> </a:t>
            </a:r>
            <a:r>
              <a:rPr lang="en-US" sz="1400" i="1" dirty="0" err="1"/>
              <a:t>i</a:t>
            </a:r>
            <a:r>
              <a:rPr lang="en-US" sz="1400" i="1" dirty="0"/>
              <a:t> </a:t>
            </a:r>
            <a:r>
              <a:rPr lang="en-US" sz="1400" i="1" dirty="0" err="1"/>
              <a:t>barnidrott</a:t>
            </a:r>
            <a:r>
              <a:rPr lang="en-US" sz="1400" i="1" dirty="0"/>
              <a:t> </a:t>
            </a:r>
            <a:r>
              <a:rPr lang="en-US" sz="1400" i="1" dirty="0" err="1"/>
              <a:t>upp</a:t>
            </a:r>
            <a:r>
              <a:rPr lang="en-US" sz="1400" i="1" dirty="0"/>
              <a:t> till </a:t>
            </a:r>
            <a:r>
              <a:rPr lang="en-US" sz="1400" i="1" dirty="0" err="1"/>
              <a:t>och</a:t>
            </a:r>
            <a:r>
              <a:rPr lang="en-US" sz="1400" i="1" dirty="0"/>
              <a:t> med </a:t>
            </a:r>
            <a:r>
              <a:rPr lang="en-US" sz="1400" i="1" dirty="0" err="1"/>
              <a:t>tolv</a:t>
            </a:r>
            <a:r>
              <a:rPr lang="en-US" sz="1400" i="1" dirty="0"/>
              <a:t> </a:t>
            </a:r>
            <a:r>
              <a:rPr lang="en-US" sz="1400" i="1" dirty="0" err="1"/>
              <a:t>år</a:t>
            </a:r>
            <a:r>
              <a:rPr lang="en-US" sz="1400" i="1" dirty="0"/>
              <a:t>. Med </a:t>
            </a:r>
            <a:r>
              <a:rPr lang="en-US" sz="1400" i="1" dirty="0" err="1"/>
              <a:t>toppning</a:t>
            </a:r>
            <a:r>
              <a:rPr lang="en-US" sz="1400" i="1" dirty="0"/>
              <a:t> </a:t>
            </a:r>
            <a:r>
              <a:rPr lang="en-US" sz="1400" i="1" dirty="0" err="1"/>
              <a:t>avses</a:t>
            </a:r>
            <a:r>
              <a:rPr lang="en-US" sz="1400" i="1" dirty="0"/>
              <a:t> </a:t>
            </a:r>
            <a:r>
              <a:rPr lang="en-US" sz="1400" i="1" dirty="0" err="1"/>
              <a:t>i</a:t>
            </a:r>
            <a:r>
              <a:rPr lang="en-US" sz="1400" i="1" dirty="0"/>
              <a:t> </a:t>
            </a:r>
            <a:r>
              <a:rPr lang="en-US" sz="1400" i="1" dirty="0" err="1"/>
              <a:t>detta</a:t>
            </a:r>
            <a:r>
              <a:rPr lang="en-US" sz="1400" i="1" dirty="0"/>
              <a:t> fall </a:t>
            </a:r>
            <a:r>
              <a:rPr lang="en-US" sz="1400" i="1" dirty="0" err="1"/>
              <a:t>att</a:t>
            </a:r>
            <a:r>
              <a:rPr lang="en-US" sz="1400" i="1" dirty="0"/>
              <a:t> </a:t>
            </a:r>
            <a:r>
              <a:rPr lang="en-US" sz="1400" i="1" dirty="0" err="1"/>
              <a:t>ge</a:t>
            </a:r>
            <a:r>
              <a:rPr lang="en-US" sz="1400" i="1" dirty="0"/>
              <a:t> barn </a:t>
            </a:r>
            <a:r>
              <a:rPr lang="en-US" sz="1400" i="1" dirty="0" err="1"/>
              <a:t>förtur</a:t>
            </a:r>
            <a:r>
              <a:rPr lang="en-US" sz="1400" i="1" dirty="0"/>
              <a:t> till match- </a:t>
            </a:r>
            <a:r>
              <a:rPr lang="en-US" sz="1400" i="1" dirty="0" err="1"/>
              <a:t>och</a:t>
            </a:r>
            <a:r>
              <a:rPr lang="en-US" sz="1400" i="1" dirty="0"/>
              <a:t> </a:t>
            </a:r>
            <a:r>
              <a:rPr lang="en-US" sz="1400" i="1" dirty="0" err="1"/>
              <a:t>cupspel</a:t>
            </a:r>
            <a:r>
              <a:rPr lang="en-US" sz="1400" i="1" dirty="0"/>
              <a:t> </a:t>
            </a:r>
            <a:r>
              <a:rPr lang="en-US" sz="1400" i="1" dirty="0" err="1"/>
              <a:t>baserat</a:t>
            </a:r>
            <a:r>
              <a:rPr lang="en-US" sz="1400" i="1" dirty="0"/>
              <a:t> </a:t>
            </a:r>
            <a:r>
              <a:rPr lang="en-US" sz="1400" i="1" dirty="0" err="1"/>
              <a:t>på</a:t>
            </a:r>
            <a:r>
              <a:rPr lang="en-US" sz="1400" i="1" dirty="0"/>
              <a:t> </a:t>
            </a:r>
            <a:r>
              <a:rPr lang="en-US" sz="1400" i="1" dirty="0" err="1"/>
              <a:t>kompetens</a:t>
            </a:r>
            <a:r>
              <a:rPr lang="en-US" sz="1400" i="1" dirty="0"/>
              <a:t>. </a:t>
            </a:r>
            <a:r>
              <a:rPr lang="en-US" sz="1400" i="1" dirty="0" err="1"/>
              <a:t>Deltagande</a:t>
            </a:r>
            <a:r>
              <a:rPr lang="en-US" sz="1400" i="1" dirty="0"/>
              <a:t> </a:t>
            </a:r>
            <a:r>
              <a:rPr lang="en-US" sz="1400" i="1" dirty="0" err="1"/>
              <a:t>i</a:t>
            </a:r>
            <a:r>
              <a:rPr lang="en-US" sz="1400" i="1" dirty="0"/>
              <a:t> matcher </a:t>
            </a:r>
            <a:r>
              <a:rPr lang="en-US" sz="1400" i="1" dirty="0" err="1"/>
              <a:t>och</a:t>
            </a:r>
            <a:r>
              <a:rPr lang="en-US" sz="1400" i="1" dirty="0"/>
              <a:t> </a:t>
            </a:r>
            <a:r>
              <a:rPr lang="en-US" sz="1400" i="1" dirty="0" err="1"/>
              <a:t>cuper</a:t>
            </a:r>
            <a:r>
              <a:rPr lang="en-US" sz="1400" i="1" dirty="0"/>
              <a:t> ska </a:t>
            </a:r>
            <a:r>
              <a:rPr lang="en-US" sz="1400" i="1" dirty="0" err="1"/>
              <a:t>i</a:t>
            </a:r>
            <a:r>
              <a:rPr lang="en-US" sz="1400" i="1" dirty="0"/>
              <a:t> </a:t>
            </a:r>
            <a:r>
              <a:rPr lang="en-US" sz="1400" i="1" dirty="0" err="1"/>
              <a:t>denna</a:t>
            </a:r>
            <a:r>
              <a:rPr lang="en-US" sz="1400" i="1" dirty="0"/>
              <a:t> </a:t>
            </a:r>
            <a:r>
              <a:rPr lang="en-US" sz="1400" i="1" dirty="0" err="1"/>
              <a:t>ålder</a:t>
            </a:r>
            <a:r>
              <a:rPr lang="en-US" sz="1400" i="1" dirty="0"/>
              <a:t> </a:t>
            </a:r>
            <a:r>
              <a:rPr lang="en-US" sz="1400" i="1" dirty="0" err="1"/>
              <a:t>baseras</a:t>
            </a:r>
            <a:r>
              <a:rPr lang="en-US" sz="1400" i="1" dirty="0"/>
              <a:t> </a:t>
            </a:r>
            <a:r>
              <a:rPr lang="en-US" sz="1400" i="1" dirty="0" err="1"/>
              <a:t>på</a:t>
            </a:r>
            <a:r>
              <a:rPr lang="en-US" sz="1400" i="1" dirty="0"/>
              <a:t> </a:t>
            </a:r>
            <a:r>
              <a:rPr lang="en-US" sz="1400" i="1" dirty="0" err="1"/>
              <a:t>träningsflit</a:t>
            </a:r>
            <a:r>
              <a:rPr lang="en-US" sz="1400" i="1" dirty="0"/>
              <a:t> </a:t>
            </a:r>
            <a:r>
              <a:rPr lang="en-US" sz="1400" i="1" dirty="0" err="1"/>
              <a:t>och</a:t>
            </a:r>
            <a:r>
              <a:rPr lang="en-US" sz="1400" i="1" dirty="0"/>
              <a:t> </a:t>
            </a:r>
            <a:r>
              <a:rPr lang="en-US" sz="1400" i="1" dirty="0" err="1"/>
              <a:t>utifrån</a:t>
            </a:r>
            <a:r>
              <a:rPr lang="en-US" sz="1400" i="1" dirty="0"/>
              <a:t> </a:t>
            </a:r>
            <a:r>
              <a:rPr lang="en-US" sz="1400" i="1" dirty="0" err="1"/>
              <a:t>grundtanken</a:t>
            </a:r>
            <a:r>
              <a:rPr lang="en-US" sz="1400" i="1" dirty="0"/>
              <a:t> </a:t>
            </a:r>
            <a:r>
              <a:rPr lang="en-US" sz="1400" i="1" dirty="0" err="1"/>
              <a:t>att</a:t>
            </a:r>
            <a:r>
              <a:rPr lang="en-US" sz="1400" i="1" dirty="0"/>
              <a:t> </a:t>
            </a:r>
            <a:r>
              <a:rPr lang="en-US" sz="1400" i="1" dirty="0" err="1"/>
              <a:t>alla</a:t>
            </a:r>
            <a:r>
              <a:rPr lang="en-US" sz="1400" i="1" dirty="0"/>
              <a:t> ska </a:t>
            </a:r>
            <a:r>
              <a:rPr lang="en-US" sz="1400" i="1" dirty="0" err="1"/>
              <a:t>vara</a:t>
            </a:r>
            <a:r>
              <a:rPr lang="en-US" sz="1400" i="1" dirty="0"/>
              <a:t> med”</a:t>
            </a:r>
          </a:p>
          <a:p>
            <a:pPr marL="285750" indent="-228600">
              <a:lnSpc>
                <a:spcPct val="90000"/>
              </a:lnSpc>
              <a:spcAft>
                <a:spcPts val="600"/>
              </a:spcAft>
              <a:buFont typeface="Arial" panose="020B0604020202020204" pitchFamily="34" charset="0"/>
              <a:buChar char="•"/>
            </a:pPr>
            <a:endParaRPr lang="en-US" sz="1400" i="1" dirty="0"/>
          </a:p>
          <a:p>
            <a:pPr marL="285750" indent="-228600">
              <a:lnSpc>
                <a:spcPct val="90000"/>
              </a:lnSpc>
              <a:spcAft>
                <a:spcPts val="600"/>
              </a:spcAft>
              <a:buFont typeface="Arial" panose="020B0604020202020204" pitchFamily="34" charset="0"/>
              <a:buChar char="•"/>
            </a:pPr>
            <a:r>
              <a:rPr lang="en-US" sz="1400" dirty="0"/>
              <a:t>Denna </a:t>
            </a:r>
            <a:r>
              <a:rPr lang="en-US" sz="1400" dirty="0" err="1"/>
              <a:t>punkt</a:t>
            </a:r>
            <a:r>
              <a:rPr lang="en-US" sz="1400" dirty="0"/>
              <a:t> </a:t>
            </a:r>
            <a:r>
              <a:rPr lang="en-US" sz="1400" dirty="0" err="1"/>
              <a:t>innebär</a:t>
            </a:r>
            <a:r>
              <a:rPr lang="en-US" sz="1400" dirty="0"/>
              <a:t> </a:t>
            </a:r>
            <a:r>
              <a:rPr lang="en-US" sz="1400" dirty="0" err="1"/>
              <a:t>att</a:t>
            </a:r>
            <a:r>
              <a:rPr lang="en-US" sz="1400" dirty="0"/>
              <a:t> det </a:t>
            </a:r>
            <a:r>
              <a:rPr lang="en-US" sz="1400" u="sng" dirty="0" err="1"/>
              <a:t>aldrig</a:t>
            </a:r>
            <a:r>
              <a:rPr lang="en-US" sz="1400" dirty="0"/>
              <a:t> </a:t>
            </a:r>
            <a:r>
              <a:rPr lang="en-US" sz="1400" dirty="0" err="1"/>
              <a:t>är</a:t>
            </a:r>
            <a:r>
              <a:rPr lang="en-US" sz="1400" dirty="0"/>
              <a:t> </a:t>
            </a:r>
            <a:r>
              <a:rPr lang="en-US" sz="1400" dirty="0" err="1"/>
              <a:t>okej</a:t>
            </a:r>
            <a:r>
              <a:rPr lang="en-US" sz="1400" dirty="0"/>
              <a:t> </a:t>
            </a:r>
            <a:r>
              <a:rPr lang="en-US" sz="1400" dirty="0" err="1"/>
              <a:t>att</a:t>
            </a:r>
            <a:r>
              <a:rPr lang="en-US" sz="1400" dirty="0"/>
              <a:t> </a:t>
            </a:r>
            <a:r>
              <a:rPr lang="en-US" sz="1400" dirty="0" err="1"/>
              <a:t>någon</a:t>
            </a:r>
            <a:r>
              <a:rPr lang="en-US" sz="1400" dirty="0"/>
              <a:t> </a:t>
            </a:r>
            <a:r>
              <a:rPr lang="en-US" sz="1400" dirty="0" err="1"/>
              <a:t>som</a:t>
            </a:r>
            <a:r>
              <a:rPr lang="en-US" sz="1400" dirty="0"/>
              <a:t> </a:t>
            </a:r>
            <a:r>
              <a:rPr lang="en-US" sz="1400" dirty="0" err="1"/>
              <a:t>anses</a:t>
            </a:r>
            <a:r>
              <a:rPr lang="en-US" sz="1400" dirty="0"/>
              <a:t> </a:t>
            </a:r>
            <a:r>
              <a:rPr lang="en-US" sz="1400" dirty="0" err="1"/>
              <a:t>bättre</a:t>
            </a:r>
            <a:r>
              <a:rPr lang="en-US" sz="1400" dirty="0"/>
              <a:t> </a:t>
            </a:r>
            <a:r>
              <a:rPr lang="en-US" sz="1400" dirty="0" err="1"/>
              <a:t>än</a:t>
            </a:r>
            <a:r>
              <a:rPr lang="en-US" sz="1400" dirty="0"/>
              <a:t> </a:t>
            </a:r>
            <a:r>
              <a:rPr lang="en-US" sz="1400" dirty="0" err="1"/>
              <a:t>någon</a:t>
            </a:r>
            <a:r>
              <a:rPr lang="en-US" sz="1400" dirty="0"/>
              <a:t> </a:t>
            </a:r>
            <a:r>
              <a:rPr lang="en-US" sz="1400" dirty="0" err="1"/>
              <a:t>annan</a:t>
            </a:r>
            <a:r>
              <a:rPr lang="en-US" sz="1400" dirty="0"/>
              <a:t> </a:t>
            </a:r>
            <a:r>
              <a:rPr lang="en-US" sz="1400" dirty="0" err="1"/>
              <a:t>får</a:t>
            </a:r>
            <a:r>
              <a:rPr lang="en-US" sz="1400" dirty="0"/>
              <a:t> </a:t>
            </a:r>
            <a:r>
              <a:rPr lang="en-US" sz="1400" dirty="0" err="1"/>
              <a:t>spela</a:t>
            </a:r>
            <a:r>
              <a:rPr lang="en-US" sz="1400" dirty="0"/>
              <a:t> </a:t>
            </a:r>
            <a:r>
              <a:rPr lang="en-US" sz="1400" dirty="0" err="1"/>
              <a:t>mer</a:t>
            </a:r>
            <a:r>
              <a:rPr lang="en-US" sz="1400" dirty="0"/>
              <a:t>, </a:t>
            </a:r>
            <a:r>
              <a:rPr lang="en-US" sz="1400" dirty="0" err="1"/>
              <a:t>utan</a:t>
            </a:r>
            <a:r>
              <a:rPr lang="en-US" sz="1400" dirty="0"/>
              <a:t> </a:t>
            </a:r>
            <a:r>
              <a:rPr lang="en-US" sz="1400" dirty="0" err="1"/>
              <a:t>alla</a:t>
            </a:r>
            <a:r>
              <a:rPr lang="en-US" sz="1400" dirty="0"/>
              <a:t> </a:t>
            </a:r>
            <a:r>
              <a:rPr lang="en-US" sz="1400" dirty="0" err="1"/>
              <a:t>som</a:t>
            </a:r>
            <a:r>
              <a:rPr lang="en-US" sz="1400" dirty="0"/>
              <a:t> </a:t>
            </a:r>
            <a:r>
              <a:rPr lang="en-US" sz="1400" dirty="0" err="1"/>
              <a:t>tränar</a:t>
            </a:r>
            <a:r>
              <a:rPr lang="en-US" sz="1400" dirty="0"/>
              <a:t> </a:t>
            </a:r>
            <a:r>
              <a:rPr lang="en-US" sz="1400" dirty="0" err="1"/>
              <a:t>skall</a:t>
            </a:r>
            <a:r>
              <a:rPr lang="en-US" sz="1400" dirty="0"/>
              <a:t> delta </a:t>
            </a:r>
            <a:r>
              <a:rPr lang="en-US" sz="1400" dirty="0" err="1"/>
              <a:t>lika</a:t>
            </a:r>
            <a:r>
              <a:rPr lang="en-US" sz="1400" dirty="0"/>
              <a:t> </a:t>
            </a:r>
            <a:r>
              <a:rPr lang="en-US" sz="1400" dirty="0" err="1"/>
              <a:t>mycket</a:t>
            </a:r>
            <a:r>
              <a:rPr lang="en-US" sz="1400" dirty="0"/>
              <a:t> </a:t>
            </a:r>
            <a:r>
              <a:rPr lang="en-US" sz="1400" dirty="0" err="1"/>
              <a:t>och</a:t>
            </a:r>
            <a:r>
              <a:rPr lang="en-US" sz="1400" dirty="0"/>
              <a:t> </a:t>
            </a:r>
            <a:r>
              <a:rPr lang="en-US" sz="1400" dirty="0" err="1"/>
              <a:t>på</a:t>
            </a:r>
            <a:r>
              <a:rPr lang="en-US" sz="1400" dirty="0"/>
              <a:t> </a:t>
            </a:r>
            <a:r>
              <a:rPr lang="en-US" sz="1400" dirty="0" err="1"/>
              <a:t>samma</a:t>
            </a:r>
            <a:r>
              <a:rPr lang="en-US" sz="1400" dirty="0"/>
              <a:t> </a:t>
            </a:r>
            <a:r>
              <a:rPr lang="en-US" sz="1400" dirty="0" err="1"/>
              <a:t>villkor</a:t>
            </a:r>
            <a:r>
              <a:rPr lang="en-US" sz="1400" dirty="0"/>
              <a:t>.</a:t>
            </a:r>
          </a:p>
        </p:txBody>
      </p:sp>
    </p:spTree>
    <p:extLst>
      <p:ext uri="{BB962C8B-B14F-4D97-AF65-F5344CB8AC3E}">
        <p14:creationId xmlns:p14="http://schemas.microsoft.com/office/powerpoint/2010/main" val="174390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B8EF3706-F527-4592-9ECE-3D15F4AFFF9C}"/>
              </a:ext>
            </a:extLst>
          </p:cNvPr>
          <p:cNvPicPr>
            <a:picLocks noChangeAspect="1"/>
          </p:cNvPicPr>
          <p:nvPr/>
        </p:nvPicPr>
        <p:blipFill rotWithShape="1">
          <a:blip r:embed="rId2"/>
          <a:srcRect l="4921" r="25244" b="1"/>
          <a:stretch/>
        </p:blipFill>
        <p:spPr>
          <a:xfrm>
            <a:off x="3523488" y="10"/>
            <a:ext cx="8668512" cy="6857990"/>
          </a:xfrm>
          <a:prstGeom prst="rect">
            <a:avLst/>
          </a:prstGeom>
        </p:spPr>
      </p:pic>
      <p:sp>
        <p:nvSpPr>
          <p:cNvPr id="21" name="Rectangle 20">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ubrik 2"/>
          <p:cNvSpPr>
            <a:spLocks noGrp="1"/>
          </p:cNvSpPr>
          <p:nvPr>
            <p:ph type="ctrTitle"/>
          </p:nvPr>
        </p:nvSpPr>
        <p:spPr>
          <a:xfrm>
            <a:off x="371094" y="1161288"/>
            <a:ext cx="3438144" cy="1124712"/>
          </a:xfrm>
        </p:spPr>
        <p:txBody>
          <a:bodyPr vert="horz" lIns="91440" tIns="45720" rIns="91440" bIns="45720" rtlCol="0" anchor="b">
            <a:normAutofit/>
          </a:bodyPr>
          <a:lstStyle/>
          <a:p>
            <a:pPr algn="l"/>
            <a:endParaRPr lang="en-US" sz="2800"/>
          </a:p>
        </p:txBody>
      </p:sp>
      <p:sp>
        <p:nvSpPr>
          <p:cNvPr id="23" name="Rectangle 2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5" name="Rectangle 2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ruta 6"/>
          <p:cNvSpPr txBox="1"/>
          <p:nvPr/>
        </p:nvSpPr>
        <p:spPr>
          <a:xfrm>
            <a:off x="371094" y="2718054"/>
            <a:ext cx="3438906" cy="3207258"/>
          </a:xfrm>
          <a:prstGeom prst="rect">
            <a:avLst/>
          </a:prstGeom>
        </p:spPr>
        <p:txBody>
          <a:bodyPr vert="horz" lIns="91440" tIns="45720" rIns="91440" bIns="45720" rtlCol="0" anchor="t">
            <a:normAutofit/>
          </a:bodyPr>
          <a:lstStyle/>
          <a:p>
            <a:pPr marL="285750" indent="-228600">
              <a:lnSpc>
                <a:spcPct val="90000"/>
              </a:lnSpc>
              <a:spcAft>
                <a:spcPts val="600"/>
              </a:spcAft>
              <a:buFont typeface="Arial" panose="020B0604020202020204" pitchFamily="34" charset="0"/>
              <a:buChar char="•"/>
            </a:pPr>
            <a:r>
              <a:rPr lang="en-US" sz="1400" i="1"/>
              <a:t>”Föreningen ska aktivt arbeta för att behandla alla individer lika och ge dem förutsättningar och möjlighet att utvecklas utifrån den egna kompetensen.”</a:t>
            </a:r>
          </a:p>
          <a:p>
            <a:pPr marL="285750" indent="-228600">
              <a:lnSpc>
                <a:spcPct val="90000"/>
              </a:lnSpc>
              <a:spcAft>
                <a:spcPts val="600"/>
              </a:spcAft>
              <a:buFont typeface="Arial" panose="020B0604020202020204" pitchFamily="34" charset="0"/>
              <a:buChar char="•"/>
            </a:pPr>
            <a:endParaRPr lang="en-US" sz="1400" i="1"/>
          </a:p>
          <a:p>
            <a:pPr marL="285750" indent="-228600">
              <a:lnSpc>
                <a:spcPct val="90000"/>
              </a:lnSpc>
              <a:spcAft>
                <a:spcPts val="600"/>
              </a:spcAft>
              <a:buFont typeface="Arial" panose="020B0604020202020204" pitchFamily="34" charset="0"/>
              <a:buChar char="•"/>
            </a:pPr>
            <a:r>
              <a:rPr lang="en-US" sz="1400"/>
              <a:t>Ganska självklart oftast kanske, att alla skall behandlas likadant. Men ibland kan det kanske bli så att någons barn eller en viss barngrupp får mer tid med tränarna eller mer uppmärksamhet av olika anledningar, och så får det förstås inte vara.</a:t>
            </a:r>
          </a:p>
        </p:txBody>
      </p:sp>
    </p:spTree>
    <p:extLst>
      <p:ext uri="{BB962C8B-B14F-4D97-AF65-F5344CB8AC3E}">
        <p14:creationId xmlns:p14="http://schemas.microsoft.com/office/powerpoint/2010/main" val="3959399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18">
            <a:extLst>
              <a:ext uri="{FF2B5EF4-FFF2-40B4-BE49-F238E27FC236}">
                <a16:creationId xmlns:a16="http://schemas.microsoft.com/office/drawing/2014/main" id="{6B5E2835-4E47-45B3-9CFE-732FF7B054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D973A7E0-BCCA-40A6-958B-B1928F164B20}"/>
              </a:ext>
            </a:extLst>
          </p:cNvPr>
          <p:cNvPicPr>
            <a:picLocks noChangeAspect="1"/>
          </p:cNvPicPr>
          <p:nvPr/>
        </p:nvPicPr>
        <p:blipFill rotWithShape="1">
          <a:blip r:embed="rId2"/>
          <a:srcRect l="14226" r="13677" b="1"/>
          <a:stretch/>
        </p:blipFill>
        <p:spPr>
          <a:xfrm>
            <a:off x="3242695" y="10"/>
            <a:ext cx="8949307" cy="6857990"/>
          </a:xfrm>
          <a:custGeom>
            <a:avLst/>
            <a:gdLst/>
            <a:ahLst/>
            <a:cxnLst/>
            <a:rect l="l" t="t" r="r" b="b"/>
            <a:pathLst>
              <a:path w="8949307" h="6858000">
                <a:moveTo>
                  <a:pt x="0" y="0"/>
                </a:moveTo>
                <a:lnTo>
                  <a:pt x="8949307" y="0"/>
                </a:lnTo>
                <a:lnTo>
                  <a:pt x="8949307" y="6858000"/>
                </a:lnTo>
                <a:lnTo>
                  <a:pt x="0" y="6858000"/>
                </a:lnTo>
                <a:lnTo>
                  <a:pt x="62983" y="6788730"/>
                </a:lnTo>
                <a:cubicBezTo>
                  <a:pt x="773509" y="5928900"/>
                  <a:pt x="1212979" y="4741056"/>
                  <a:pt x="1212979" y="3429000"/>
                </a:cubicBezTo>
                <a:cubicBezTo>
                  <a:pt x="1212979" y="2116944"/>
                  <a:pt x="773509" y="929100"/>
                  <a:pt x="62983" y="69271"/>
                </a:cubicBezTo>
                <a:close/>
              </a:path>
            </a:pathLst>
          </a:custGeom>
        </p:spPr>
      </p:pic>
      <p:sp useBgFill="1">
        <p:nvSpPr>
          <p:cNvPr id="33" name="Freeform: Shape 20">
            <a:extLst>
              <a:ext uri="{FF2B5EF4-FFF2-40B4-BE49-F238E27FC236}">
                <a16:creationId xmlns:a16="http://schemas.microsoft.com/office/drawing/2014/main" id="{5B45AD5D-AA52-4F7B-9362-576A39AD9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rgbClr val="D5D5D5"/>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4" name="Freeform: Shape 22">
            <a:extLst>
              <a:ext uri="{FF2B5EF4-FFF2-40B4-BE49-F238E27FC236}">
                <a16:creationId xmlns:a16="http://schemas.microsoft.com/office/drawing/2014/main" id="{AEDD7960-4866-4399-BEF6-DD1431AB4E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ubrik 3">
            <a:extLst>
              <a:ext uri="{FF2B5EF4-FFF2-40B4-BE49-F238E27FC236}">
                <a16:creationId xmlns:a16="http://schemas.microsoft.com/office/drawing/2014/main" id="{E23F6339-3B1C-4F0C-AF75-614059D72EF1}"/>
              </a:ext>
            </a:extLst>
          </p:cNvPr>
          <p:cNvSpPr>
            <a:spLocks noGrp="1"/>
          </p:cNvSpPr>
          <p:nvPr>
            <p:ph type="ctrTitle"/>
          </p:nvPr>
        </p:nvSpPr>
        <p:spPr>
          <a:xfrm>
            <a:off x="371094" y="1161288"/>
            <a:ext cx="3438144" cy="1125728"/>
          </a:xfrm>
        </p:spPr>
        <p:txBody>
          <a:bodyPr vert="horz" lIns="91440" tIns="45720" rIns="91440" bIns="45720" rtlCol="0" anchor="b">
            <a:normAutofit/>
          </a:bodyPr>
          <a:lstStyle/>
          <a:p>
            <a:pPr algn="l"/>
            <a:r>
              <a:rPr lang="en-US" sz="2800" dirty="0" err="1"/>
              <a:t>Ledare</a:t>
            </a:r>
            <a:endParaRPr lang="en-US" sz="2800" dirty="0"/>
          </a:p>
        </p:txBody>
      </p:sp>
      <p:sp>
        <p:nvSpPr>
          <p:cNvPr id="35" name="Rectangle 2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7" name="Rectangle 2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375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7" name="textruta 6"/>
          <p:cNvSpPr txBox="1"/>
          <p:nvPr/>
        </p:nvSpPr>
        <p:spPr>
          <a:xfrm>
            <a:off x="371094" y="2718054"/>
            <a:ext cx="3438906" cy="3207258"/>
          </a:xfrm>
          <a:prstGeom prst="rect">
            <a:avLst/>
          </a:prstGeom>
        </p:spPr>
        <p:txBody>
          <a:bodyPr vert="horz" lIns="91440" tIns="45720" rIns="91440" bIns="45720" rtlCol="0" anchor="t">
            <a:normAutofit/>
          </a:bodyPr>
          <a:lstStyle/>
          <a:p>
            <a:pPr marL="57150">
              <a:lnSpc>
                <a:spcPct val="90000"/>
              </a:lnSpc>
              <a:spcAft>
                <a:spcPts val="600"/>
              </a:spcAft>
            </a:pPr>
            <a:endParaRPr lang="en-US" sz="1400" i="1" dirty="0"/>
          </a:p>
          <a:p>
            <a:pPr marL="57150">
              <a:lnSpc>
                <a:spcPct val="90000"/>
              </a:lnSpc>
              <a:spcAft>
                <a:spcPts val="600"/>
              </a:spcAft>
            </a:pPr>
            <a:r>
              <a:rPr lang="en-US" sz="1400" dirty="0" err="1"/>
              <a:t>Ledarna</a:t>
            </a:r>
            <a:r>
              <a:rPr lang="en-US" sz="1400" dirty="0"/>
              <a:t> </a:t>
            </a:r>
            <a:r>
              <a:rPr lang="en-US" sz="1400" dirty="0" err="1"/>
              <a:t>skall</a:t>
            </a:r>
            <a:r>
              <a:rPr lang="en-US" sz="1400" dirty="0"/>
              <a:t> </a:t>
            </a:r>
            <a:r>
              <a:rPr lang="en-US" sz="1400" dirty="0" err="1"/>
              <a:t>förstås</a:t>
            </a:r>
            <a:r>
              <a:rPr lang="en-US" sz="1400" dirty="0"/>
              <a:t> </a:t>
            </a:r>
            <a:r>
              <a:rPr lang="en-US" sz="1400" dirty="0" err="1"/>
              <a:t>sköta</a:t>
            </a:r>
            <a:r>
              <a:rPr lang="en-US" sz="1400" dirty="0"/>
              <a:t> sig bra under match </a:t>
            </a:r>
            <a:r>
              <a:rPr lang="en-US" sz="1400" dirty="0" err="1"/>
              <a:t>och</a:t>
            </a:r>
            <a:r>
              <a:rPr lang="en-US" sz="1400" dirty="0"/>
              <a:t> </a:t>
            </a:r>
            <a:r>
              <a:rPr lang="en-US" sz="1400" dirty="0" err="1"/>
              <a:t>träning</a:t>
            </a:r>
            <a:r>
              <a:rPr lang="en-US" sz="1400" dirty="0"/>
              <a:t>, </a:t>
            </a:r>
            <a:r>
              <a:rPr lang="en-US" sz="1400" dirty="0" err="1"/>
              <a:t>för</a:t>
            </a:r>
            <a:r>
              <a:rPr lang="en-US" sz="1400" dirty="0"/>
              <a:t> </a:t>
            </a:r>
            <a:r>
              <a:rPr lang="en-US" sz="1400" dirty="0" err="1"/>
              <a:t>barnens</a:t>
            </a:r>
            <a:r>
              <a:rPr lang="en-US" sz="1400" dirty="0"/>
              <a:t> skull </a:t>
            </a:r>
            <a:r>
              <a:rPr lang="en-US" sz="1400" dirty="0" err="1"/>
              <a:t>och</a:t>
            </a:r>
            <a:r>
              <a:rPr lang="en-US" sz="1400" dirty="0"/>
              <a:t> </a:t>
            </a:r>
            <a:r>
              <a:rPr lang="en-US" sz="1400" dirty="0" err="1"/>
              <a:t>för</a:t>
            </a:r>
            <a:r>
              <a:rPr lang="en-US" sz="1400" dirty="0"/>
              <a:t> sin </a:t>
            </a:r>
            <a:r>
              <a:rPr lang="en-US" sz="1400" dirty="0" err="1"/>
              <a:t>egen</a:t>
            </a:r>
            <a:r>
              <a:rPr lang="en-US" sz="1400" dirty="0"/>
              <a:t>. Det </a:t>
            </a:r>
            <a:r>
              <a:rPr lang="en-US" sz="1400" dirty="0" err="1"/>
              <a:t>handlar</a:t>
            </a:r>
            <a:r>
              <a:rPr lang="en-US" sz="1400" dirty="0"/>
              <a:t> om </a:t>
            </a:r>
            <a:r>
              <a:rPr lang="en-US" sz="1400" dirty="0" err="1"/>
              <a:t>hur</a:t>
            </a:r>
            <a:r>
              <a:rPr lang="en-US" sz="1400" dirty="0"/>
              <a:t> man talar till </a:t>
            </a:r>
            <a:r>
              <a:rPr lang="en-US" sz="1400" dirty="0" err="1"/>
              <a:t>barnen</a:t>
            </a:r>
            <a:r>
              <a:rPr lang="en-US" sz="1400" dirty="0"/>
              <a:t>, men </a:t>
            </a:r>
            <a:r>
              <a:rPr lang="en-US" sz="1400" dirty="0" err="1"/>
              <a:t>även</a:t>
            </a:r>
            <a:r>
              <a:rPr lang="en-US" sz="1400" dirty="0"/>
              <a:t> </a:t>
            </a:r>
            <a:r>
              <a:rPr lang="en-US" sz="1400" dirty="0" err="1"/>
              <a:t>hur</a:t>
            </a:r>
            <a:r>
              <a:rPr lang="en-US" sz="1400" dirty="0"/>
              <a:t> man </a:t>
            </a:r>
            <a:r>
              <a:rPr lang="en-US" sz="1400" dirty="0" err="1"/>
              <a:t>uppför</a:t>
            </a:r>
            <a:r>
              <a:rPr lang="en-US" sz="1400" dirty="0"/>
              <a:t> sig mot </a:t>
            </a:r>
            <a:r>
              <a:rPr lang="en-US" sz="1400" dirty="0" err="1"/>
              <a:t>domare</a:t>
            </a:r>
            <a:r>
              <a:rPr lang="en-US" sz="1400" dirty="0"/>
              <a:t> </a:t>
            </a:r>
            <a:r>
              <a:rPr lang="en-US" sz="1400" dirty="0" err="1"/>
              <a:t>eller</a:t>
            </a:r>
            <a:r>
              <a:rPr lang="en-US" sz="1400" dirty="0"/>
              <a:t> </a:t>
            </a:r>
            <a:r>
              <a:rPr lang="en-US" sz="1400" dirty="0" err="1"/>
              <a:t>motståndarlaget</a:t>
            </a:r>
            <a:r>
              <a:rPr lang="en-US" sz="1400" dirty="0"/>
              <a:t>. </a:t>
            </a:r>
            <a:r>
              <a:rPr lang="en-US" sz="1400" dirty="0" err="1"/>
              <a:t>Ledarna</a:t>
            </a:r>
            <a:r>
              <a:rPr lang="en-US" sz="1400" dirty="0"/>
              <a:t> </a:t>
            </a:r>
            <a:r>
              <a:rPr lang="en-US" sz="1400" dirty="0" err="1"/>
              <a:t>skall</a:t>
            </a:r>
            <a:r>
              <a:rPr lang="en-US" sz="1400" dirty="0"/>
              <a:t> </a:t>
            </a:r>
            <a:r>
              <a:rPr lang="en-US" sz="1400" dirty="0" err="1"/>
              <a:t>inte</a:t>
            </a:r>
            <a:r>
              <a:rPr lang="en-US" sz="1400" dirty="0"/>
              <a:t> </a:t>
            </a:r>
            <a:r>
              <a:rPr lang="en-US" sz="1400" dirty="0" err="1"/>
              <a:t>prata</a:t>
            </a:r>
            <a:r>
              <a:rPr lang="en-US" sz="1400" dirty="0"/>
              <a:t> om </a:t>
            </a:r>
            <a:r>
              <a:rPr lang="en-US" sz="1400" dirty="0" err="1"/>
              <a:t>vad</a:t>
            </a:r>
            <a:r>
              <a:rPr lang="en-US" sz="1400" dirty="0"/>
              <a:t> </a:t>
            </a:r>
            <a:r>
              <a:rPr lang="en-US" sz="1400" dirty="0" err="1"/>
              <a:t>som</a:t>
            </a:r>
            <a:r>
              <a:rPr lang="en-US" sz="1400" dirty="0"/>
              <a:t> </a:t>
            </a:r>
            <a:r>
              <a:rPr lang="en-US" sz="1400" dirty="0" err="1"/>
              <a:t>inte</a:t>
            </a:r>
            <a:r>
              <a:rPr lang="en-US" sz="1400" dirty="0"/>
              <a:t> var bra, </a:t>
            </a:r>
            <a:r>
              <a:rPr lang="en-US" sz="1400" dirty="0" err="1"/>
              <a:t>utan</a:t>
            </a:r>
            <a:r>
              <a:rPr lang="en-US" sz="1400" dirty="0"/>
              <a:t> </a:t>
            </a:r>
            <a:r>
              <a:rPr lang="en-US" sz="1400" dirty="0" err="1"/>
              <a:t>istället</a:t>
            </a:r>
            <a:r>
              <a:rPr lang="en-US" sz="1400" dirty="0"/>
              <a:t> </a:t>
            </a:r>
            <a:r>
              <a:rPr lang="en-US" sz="1400" dirty="0" err="1"/>
              <a:t>prata</a:t>
            </a:r>
            <a:r>
              <a:rPr lang="en-US" sz="1400" dirty="0"/>
              <a:t> om det </a:t>
            </a:r>
            <a:r>
              <a:rPr lang="en-US" sz="1400" dirty="0" err="1"/>
              <a:t>som</a:t>
            </a:r>
            <a:r>
              <a:rPr lang="en-US" sz="1400" dirty="0"/>
              <a:t> </a:t>
            </a:r>
            <a:r>
              <a:rPr lang="en-US" sz="1400" dirty="0" err="1"/>
              <a:t>gjordes</a:t>
            </a:r>
            <a:r>
              <a:rPr lang="en-US" sz="1400" dirty="0"/>
              <a:t> bra. </a:t>
            </a:r>
            <a:r>
              <a:rPr lang="en-US" sz="1400" dirty="0" err="1"/>
              <a:t>För</a:t>
            </a:r>
            <a:r>
              <a:rPr lang="en-US" sz="1400" dirty="0"/>
              <a:t> </a:t>
            </a:r>
            <a:r>
              <a:rPr lang="en-US" sz="1400" dirty="0" err="1"/>
              <a:t>barnen</a:t>
            </a:r>
            <a:r>
              <a:rPr lang="en-US" sz="1400" dirty="0"/>
              <a:t> </a:t>
            </a:r>
            <a:r>
              <a:rPr lang="en-US" sz="1400" dirty="0" err="1"/>
              <a:t>gör</a:t>
            </a:r>
            <a:r>
              <a:rPr lang="en-US" sz="1400" dirty="0"/>
              <a:t> </a:t>
            </a:r>
            <a:r>
              <a:rPr lang="en-US" sz="1400" dirty="0" err="1"/>
              <a:t>en</a:t>
            </a:r>
            <a:r>
              <a:rPr lang="en-US" sz="1400" dirty="0"/>
              <a:t> </a:t>
            </a:r>
            <a:r>
              <a:rPr lang="en-US" sz="1400" dirty="0" err="1"/>
              <a:t>massa</a:t>
            </a:r>
            <a:r>
              <a:rPr lang="en-US" sz="1400" dirty="0"/>
              <a:t> bra </a:t>
            </a:r>
            <a:r>
              <a:rPr lang="en-US" sz="1400" dirty="0" err="1"/>
              <a:t>varje</a:t>
            </a:r>
            <a:r>
              <a:rPr lang="en-US" sz="1400" dirty="0"/>
              <a:t> </a:t>
            </a:r>
            <a:r>
              <a:rPr lang="en-US" sz="1400" dirty="0" err="1"/>
              <a:t>gång</a:t>
            </a:r>
            <a:r>
              <a:rPr lang="en-US" sz="1400" dirty="0"/>
              <a:t> de </a:t>
            </a:r>
            <a:r>
              <a:rPr lang="en-US" sz="1400" dirty="0" err="1"/>
              <a:t>går</a:t>
            </a:r>
            <a:r>
              <a:rPr lang="en-US" sz="1400" dirty="0"/>
              <a:t> </a:t>
            </a:r>
            <a:r>
              <a:rPr lang="en-US" sz="1400" dirty="0" err="1"/>
              <a:t>ut</a:t>
            </a:r>
            <a:r>
              <a:rPr lang="en-US" sz="1400" dirty="0"/>
              <a:t> </a:t>
            </a:r>
            <a:r>
              <a:rPr lang="en-US" sz="1400" dirty="0" err="1"/>
              <a:t>på</a:t>
            </a:r>
            <a:r>
              <a:rPr lang="en-US" sz="1400" dirty="0"/>
              <a:t> </a:t>
            </a:r>
            <a:r>
              <a:rPr lang="en-US" sz="1400" dirty="0" err="1"/>
              <a:t>en</a:t>
            </a:r>
            <a:r>
              <a:rPr lang="en-US" sz="1400" dirty="0"/>
              <a:t> </a:t>
            </a:r>
            <a:r>
              <a:rPr lang="en-US" sz="1400" dirty="0" err="1"/>
              <a:t>fotbollsplan</a:t>
            </a:r>
            <a:r>
              <a:rPr lang="en-US" sz="1400" dirty="0"/>
              <a:t>.</a:t>
            </a:r>
          </a:p>
        </p:txBody>
      </p:sp>
    </p:spTree>
    <p:extLst>
      <p:ext uri="{BB962C8B-B14F-4D97-AF65-F5344CB8AC3E}">
        <p14:creationId xmlns:p14="http://schemas.microsoft.com/office/powerpoint/2010/main" val="3434095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Rubrik 2"/>
          <p:cNvSpPr>
            <a:spLocks noGrp="1"/>
          </p:cNvSpPr>
          <p:nvPr>
            <p:ph type="ctrTitle"/>
          </p:nvPr>
        </p:nvSpPr>
        <p:spPr>
          <a:xfrm>
            <a:off x="6094105" y="802955"/>
            <a:ext cx="4977976" cy="1454051"/>
          </a:xfrm>
        </p:spPr>
        <p:txBody>
          <a:bodyPr vert="horz" lIns="91440" tIns="45720" rIns="91440" bIns="45720" rtlCol="0" anchor="ctr">
            <a:normAutofit/>
          </a:bodyPr>
          <a:lstStyle/>
          <a:p>
            <a:pPr algn="l"/>
            <a:r>
              <a:rPr lang="en-US" sz="4400" dirty="0" err="1">
                <a:solidFill>
                  <a:srgbClr val="000000"/>
                </a:solidFill>
              </a:rPr>
              <a:t>Föräldrar</a:t>
            </a:r>
            <a:endParaRPr lang="en-US" sz="4400" dirty="0">
              <a:solidFill>
                <a:srgbClr val="000000"/>
              </a:solidFill>
            </a:endParaRPr>
          </a:p>
        </p:txBody>
      </p:sp>
      <p:sp>
        <p:nvSpPr>
          <p:cNvPr id="39"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Bildobjekt 4">
            <a:extLst>
              <a:ext uri="{FF2B5EF4-FFF2-40B4-BE49-F238E27FC236}">
                <a16:creationId xmlns:a16="http://schemas.microsoft.com/office/drawing/2014/main" id="{A5FA157F-7FC2-4151-91BF-3C51B46AF832}"/>
              </a:ext>
            </a:extLst>
          </p:cNvPr>
          <p:cNvPicPr>
            <a:picLocks noChangeAspect="1"/>
          </p:cNvPicPr>
          <p:nvPr/>
        </p:nvPicPr>
        <p:blipFill rotWithShape="1">
          <a:blip r:embed="rId3">
            <a:alphaModFix/>
          </a:blip>
          <a:srcRect l="23881" r="23332" b="1"/>
          <a:stretch/>
        </p:blipFill>
        <p:spPr>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7" name="textruta 6"/>
          <p:cNvSpPr txBox="1"/>
          <p:nvPr/>
        </p:nvSpPr>
        <p:spPr>
          <a:xfrm>
            <a:off x="6090574" y="2421682"/>
            <a:ext cx="4977578" cy="3639289"/>
          </a:xfrm>
          <a:prstGeom prst="rect">
            <a:avLst/>
          </a:prstGeom>
        </p:spPr>
        <p:txBody>
          <a:bodyPr vert="horz" lIns="91440" tIns="45720" rIns="91440" bIns="45720" rtlCol="0" anchor="ctr">
            <a:normAutofit/>
          </a:bodyPr>
          <a:lstStyle/>
          <a:p>
            <a:pPr marL="57150">
              <a:lnSpc>
                <a:spcPct val="90000"/>
              </a:lnSpc>
              <a:spcAft>
                <a:spcPts val="600"/>
              </a:spcAft>
            </a:pPr>
            <a:r>
              <a:rPr lang="en-US" sz="2000" dirty="0" err="1">
                <a:solidFill>
                  <a:srgbClr val="000000"/>
                </a:solidFill>
              </a:rPr>
              <a:t>Föräldrarna</a:t>
            </a:r>
            <a:r>
              <a:rPr lang="en-US" sz="2000" dirty="0">
                <a:solidFill>
                  <a:srgbClr val="000000"/>
                </a:solidFill>
              </a:rPr>
              <a:t> har </a:t>
            </a:r>
            <a:r>
              <a:rPr lang="en-US" sz="2000" dirty="0" err="1">
                <a:solidFill>
                  <a:srgbClr val="000000"/>
                </a:solidFill>
              </a:rPr>
              <a:t>också</a:t>
            </a:r>
            <a:r>
              <a:rPr lang="en-US" sz="2000" dirty="0">
                <a:solidFill>
                  <a:srgbClr val="000000"/>
                </a:solidFill>
              </a:rPr>
              <a:t> </a:t>
            </a:r>
            <a:r>
              <a:rPr lang="en-US" sz="2000" dirty="0" err="1">
                <a:solidFill>
                  <a:srgbClr val="000000"/>
                </a:solidFill>
              </a:rPr>
              <a:t>ett</a:t>
            </a:r>
            <a:r>
              <a:rPr lang="en-US" sz="2000" dirty="0">
                <a:solidFill>
                  <a:srgbClr val="000000"/>
                </a:solidFill>
              </a:rPr>
              <a:t> </a:t>
            </a:r>
            <a:r>
              <a:rPr lang="en-US" sz="2000" dirty="0" err="1">
                <a:solidFill>
                  <a:srgbClr val="000000"/>
                </a:solidFill>
              </a:rPr>
              <a:t>ansvar</a:t>
            </a:r>
            <a:r>
              <a:rPr lang="en-US" sz="2000" dirty="0">
                <a:solidFill>
                  <a:srgbClr val="000000"/>
                </a:solidFill>
              </a:rPr>
              <a:t> </a:t>
            </a:r>
            <a:r>
              <a:rPr lang="en-US" sz="2000" dirty="0" err="1">
                <a:solidFill>
                  <a:srgbClr val="000000"/>
                </a:solidFill>
              </a:rPr>
              <a:t>att</a:t>
            </a:r>
            <a:r>
              <a:rPr lang="en-US" sz="2000" dirty="0">
                <a:solidFill>
                  <a:srgbClr val="000000"/>
                </a:solidFill>
              </a:rPr>
              <a:t> </a:t>
            </a:r>
            <a:r>
              <a:rPr lang="en-US" sz="2000" dirty="0" err="1">
                <a:solidFill>
                  <a:srgbClr val="000000"/>
                </a:solidFill>
              </a:rPr>
              <a:t>sköta</a:t>
            </a:r>
            <a:r>
              <a:rPr lang="en-US" sz="2000" dirty="0">
                <a:solidFill>
                  <a:srgbClr val="000000"/>
                </a:solidFill>
              </a:rPr>
              <a:t> sig, </a:t>
            </a:r>
            <a:r>
              <a:rPr lang="en-US" sz="2000" dirty="0" err="1">
                <a:solidFill>
                  <a:srgbClr val="000000"/>
                </a:solidFill>
              </a:rPr>
              <a:t>framför</a:t>
            </a:r>
            <a:r>
              <a:rPr lang="en-US" sz="2000" dirty="0">
                <a:solidFill>
                  <a:srgbClr val="000000"/>
                </a:solidFill>
              </a:rPr>
              <a:t> </a:t>
            </a:r>
            <a:r>
              <a:rPr lang="en-US" sz="2000" dirty="0" err="1">
                <a:solidFill>
                  <a:srgbClr val="000000"/>
                </a:solidFill>
              </a:rPr>
              <a:t>allt</a:t>
            </a:r>
            <a:r>
              <a:rPr lang="en-US" sz="2000" dirty="0">
                <a:solidFill>
                  <a:srgbClr val="000000"/>
                </a:solidFill>
              </a:rPr>
              <a:t> vid match, men </a:t>
            </a:r>
            <a:r>
              <a:rPr lang="en-US" sz="2000" dirty="0" err="1">
                <a:solidFill>
                  <a:srgbClr val="000000"/>
                </a:solidFill>
              </a:rPr>
              <a:t>även</a:t>
            </a:r>
            <a:r>
              <a:rPr lang="en-US" sz="2000" dirty="0">
                <a:solidFill>
                  <a:srgbClr val="000000"/>
                </a:solidFill>
              </a:rPr>
              <a:t> vid </a:t>
            </a:r>
            <a:r>
              <a:rPr lang="en-US" sz="2000" dirty="0" err="1">
                <a:solidFill>
                  <a:srgbClr val="000000"/>
                </a:solidFill>
              </a:rPr>
              <a:t>träning</a:t>
            </a:r>
            <a:r>
              <a:rPr lang="en-US" sz="2000" dirty="0">
                <a:solidFill>
                  <a:srgbClr val="000000"/>
                </a:solidFill>
              </a:rPr>
              <a:t>. Precis </a:t>
            </a:r>
            <a:r>
              <a:rPr lang="en-US" sz="2000" dirty="0" err="1">
                <a:solidFill>
                  <a:srgbClr val="000000"/>
                </a:solidFill>
              </a:rPr>
              <a:t>som</a:t>
            </a:r>
            <a:r>
              <a:rPr lang="en-US" sz="2000" dirty="0">
                <a:solidFill>
                  <a:srgbClr val="000000"/>
                </a:solidFill>
              </a:rPr>
              <a:t> </a:t>
            </a:r>
            <a:r>
              <a:rPr lang="en-US" sz="2000" dirty="0" err="1">
                <a:solidFill>
                  <a:srgbClr val="000000"/>
                </a:solidFill>
              </a:rPr>
              <a:t>för</a:t>
            </a:r>
            <a:r>
              <a:rPr lang="en-US" sz="2000" dirty="0">
                <a:solidFill>
                  <a:srgbClr val="000000"/>
                </a:solidFill>
              </a:rPr>
              <a:t> </a:t>
            </a:r>
            <a:r>
              <a:rPr lang="en-US" sz="2000" dirty="0" err="1">
                <a:solidFill>
                  <a:srgbClr val="000000"/>
                </a:solidFill>
              </a:rPr>
              <a:t>ledarna</a:t>
            </a:r>
            <a:r>
              <a:rPr lang="en-US" sz="2000" dirty="0">
                <a:solidFill>
                  <a:srgbClr val="000000"/>
                </a:solidFill>
              </a:rPr>
              <a:t> </a:t>
            </a:r>
            <a:r>
              <a:rPr lang="en-US" sz="2000" dirty="0" err="1">
                <a:solidFill>
                  <a:srgbClr val="000000"/>
                </a:solidFill>
              </a:rPr>
              <a:t>gäller</a:t>
            </a:r>
            <a:r>
              <a:rPr lang="en-US" sz="2000" dirty="0">
                <a:solidFill>
                  <a:srgbClr val="000000"/>
                </a:solidFill>
              </a:rPr>
              <a:t> det </a:t>
            </a:r>
            <a:r>
              <a:rPr lang="en-US" sz="2000" dirty="0" err="1">
                <a:solidFill>
                  <a:srgbClr val="000000"/>
                </a:solidFill>
              </a:rPr>
              <a:t>att</a:t>
            </a:r>
            <a:r>
              <a:rPr lang="en-US" sz="2000" dirty="0">
                <a:solidFill>
                  <a:srgbClr val="000000"/>
                </a:solidFill>
              </a:rPr>
              <a:t> </a:t>
            </a:r>
            <a:r>
              <a:rPr lang="en-US" sz="2000" dirty="0" err="1">
                <a:solidFill>
                  <a:srgbClr val="000000"/>
                </a:solidFill>
              </a:rPr>
              <a:t>föräldrarna</a:t>
            </a:r>
            <a:r>
              <a:rPr lang="en-US" sz="2000" dirty="0">
                <a:solidFill>
                  <a:srgbClr val="000000"/>
                </a:solidFill>
              </a:rPr>
              <a:t> </a:t>
            </a:r>
            <a:r>
              <a:rPr lang="en-US" sz="2000" dirty="0" err="1">
                <a:solidFill>
                  <a:srgbClr val="000000"/>
                </a:solidFill>
              </a:rPr>
              <a:t>sköter</a:t>
            </a:r>
            <a:r>
              <a:rPr lang="en-US" sz="2000" dirty="0">
                <a:solidFill>
                  <a:srgbClr val="000000"/>
                </a:solidFill>
              </a:rPr>
              <a:t> sig </a:t>
            </a:r>
            <a:r>
              <a:rPr lang="en-US" sz="2000" dirty="0" err="1">
                <a:solidFill>
                  <a:srgbClr val="000000"/>
                </a:solidFill>
              </a:rPr>
              <a:t>på</a:t>
            </a:r>
            <a:r>
              <a:rPr lang="en-US" sz="2000" dirty="0">
                <a:solidFill>
                  <a:srgbClr val="000000"/>
                </a:solidFill>
              </a:rPr>
              <a:t> </a:t>
            </a:r>
            <a:r>
              <a:rPr lang="en-US" sz="2000" dirty="0" err="1">
                <a:solidFill>
                  <a:srgbClr val="000000"/>
                </a:solidFill>
              </a:rPr>
              <a:t>ett</a:t>
            </a:r>
            <a:r>
              <a:rPr lang="en-US" sz="2000" dirty="0">
                <a:solidFill>
                  <a:srgbClr val="000000"/>
                </a:solidFill>
              </a:rPr>
              <a:t> bra </a:t>
            </a:r>
            <a:r>
              <a:rPr lang="en-US" sz="2000" dirty="0" err="1">
                <a:solidFill>
                  <a:srgbClr val="000000"/>
                </a:solidFill>
              </a:rPr>
              <a:t>sätt</a:t>
            </a:r>
            <a:r>
              <a:rPr lang="en-US" sz="2000" dirty="0">
                <a:solidFill>
                  <a:srgbClr val="000000"/>
                </a:solidFill>
              </a:rPr>
              <a:t> mot </a:t>
            </a:r>
            <a:r>
              <a:rPr lang="en-US" sz="2000" dirty="0" err="1">
                <a:solidFill>
                  <a:srgbClr val="000000"/>
                </a:solidFill>
              </a:rPr>
              <a:t>spelare</a:t>
            </a:r>
            <a:r>
              <a:rPr lang="en-US" sz="2000" dirty="0">
                <a:solidFill>
                  <a:srgbClr val="000000"/>
                </a:solidFill>
              </a:rPr>
              <a:t>, </a:t>
            </a:r>
            <a:r>
              <a:rPr lang="en-US" sz="2000" dirty="0" err="1">
                <a:solidFill>
                  <a:srgbClr val="000000"/>
                </a:solidFill>
              </a:rPr>
              <a:t>ledare</a:t>
            </a:r>
            <a:r>
              <a:rPr lang="en-US" sz="2000" dirty="0">
                <a:solidFill>
                  <a:srgbClr val="000000"/>
                </a:solidFill>
              </a:rPr>
              <a:t>, </a:t>
            </a:r>
            <a:r>
              <a:rPr lang="en-US" sz="2000" dirty="0" err="1">
                <a:solidFill>
                  <a:srgbClr val="000000"/>
                </a:solidFill>
              </a:rPr>
              <a:t>domaren</a:t>
            </a:r>
            <a:r>
              <a:rPr lang="en-US" sz="2000" dirty="0">
                <a:solidFill>
                  <a:srgbClr val="000000"/>
                </a:solidFill>
              </a:rPr>
              <a:t>, </a:t>
            </a:r>
            <a:r>
              <a:rPr lang="en-US" sz="2000" dirty="0" err="1">
                <a:solidFill>
                  <a:srgbClr val="000000"/>
                </a:solidFill>
              </a:rPr>
              <a:t>motståndarna</a:t>
            </a:r>
            <a:r>
              <a:rPr lang="en-US" sz="2000" dirty="0">
                <a:solidFill>
                  <a:srgbClr val="000000"/>
                </a:solidFill>
              </a:rPr>
              <a:t> </a:t>
            </a:r>
            <a:r>
              <a:rPr lang="en-US" sz="2000" dirty="0" err="1">
                <a:solidFill>
                  <a:srgbClr val="000000"/>
                </a:solidFill>
              </a:rPr>
              <a:t>och</a:t>
            </a:r>
            <a:r>
              <a:rPr lang="en-US" sz="2000" dirty="0">
                <a:solidFill>
                  <a:srgbClr val="000000"/>
                </a:solidFill>
              </a:rPr>
              <a:t> </a:t>
            </a:r>
            <a:r>
              <a:rPr lang="en-US" sz="2000" dirty="0" err="1">
                <a:solidFill>
                  <a:srgbClr val="000000"/>
                </a:solidFill>
              </a:rPr>
              <a:t>deras</a:t>
            </a:r>
            <a:r>
              <a:rPr lang="en-US" sz="2000" dirty="0">
                <a:solidFill>
                  <a:srgbClr val="000000"/>
                </a:solidFill>
              </a:rPr>
              <a:t> </a:t>
            </a:r>
            <a:r>
              <a:rPr lang="en-US" sz="2000" dirty="0" err="1">
                <a:solidFill>
                  <a:srgbClr val="000000"/>
                </a:solidFill>
              </a:rPr>
              <a:t>ledare</a:t>
            </a:r>
            <a:r>
              <a:rPr lang="en-US" sz="2000" dirty="0">
                <a:solidFill>
                  <a:srgbClr val="000000"/>
                </a:solidFill>
              </a:rPr>
              <a:t>. </a:t>
            </a:r>
          </a:p>
        </p:txBody>
      </p:sp>
    </p:spTree>
    <p:extLst>
      <p:ext uri="{BB962C8B-B14F-4D97-AF65-F5344CB8AC3E}">
        <p14:creationId xmlns:p14="http://schemas.microsoft.com/office/powerpoint/2010/main" val="3007455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4557BB15-6AC3-4B55-8FCF-7EB4D4E43C36}"/>
              </a:ext>
            </a:extLst>
          </p:cNvPr>
          <p:cNvPicPr>
            <a:picLocks noChangeAspect="1"/>
          </p:cNvPicPr>
          <p:nvPr/>
        </p:nvPicPr>
        <p:blipFill rotWithShape="1">
          <a:blip r:embed="rId2">
            <a:alphaModFix/>
          </a:blip>
          <a:srcRect l="24518" r="23969" b="1"/>
          <a:stretch/>
        </p:blipFill>
        <p:spPr>
          <a:xfrm>
            <a:off x="5797543" y="10"/>
            <a:ext cx="6394152" cy="6857990"/>
          </a:xfrm>
          <a:prstGeom prst="rect">
            <a:avLst/>
          </a:prstGeom>
        </p:spPr>
      </p:pic>
      <p:pic>
        <p:nvPicPr>
          <p:cNvPr id="19" name="Picture 18">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3" name="Rubrik 2"/>
          <p:cNvSpPr>
            <a:spLocks noGrp="1"/>
          </p:cNvSpPr>
          <p:nvPr>
            <p:ph type="ctrTitle"/>
          </p:nvPr>
        </p:nvSpPr>
        <p:spPr>
          <a:xfrm>
            <a:off x="804998" y="798445"/>
            <a:ext cx="4803636" cy="1311664"/>
          </a:xfrm>
        </p:spPr>
        <p:txBody>
          <a:bodyPr vert="horz" lIns="91440" tIns="45720" rIns="91440" bIns="45720" rtlCol="0" anchor="ctr">
            <a:normAutofit/>
          </a:bodyPr>
          <a:lstStyle/>
          <a:p>
            <a:pPr algn="l"/>
            <a:r>
              <a:rPr lang="en-US" sz="4400" dirty="0" err="1">
                <a:solidFill>
                  <a:srgbClr val="000000"/>
                </a:solidFill>
              </a:rPr>
              <a:t>Spelare</a:t>
            </a:r>
            <a:endParaRPr lang="en-US" sz="4400" dirty="0">
              <a:solidFill>
                <a:srgbClr val="000000"/>
              </a:solidFill>
            </a:endParaRPr>
          </a:p>
        </p:txBody>
      </p:sp>
      <p:sp>
        <p:nvSpPr>
          <p:cNvPr id="7" name="textruta 6"/>
          <p:cNvSpPr txBox="1"/>
          <p:nvPr/>
        </p:nvSpPr>
        <p:spPr>
          <a:xfrm>
            <a:off x="804997" y="2272143"/>
            <a:ext cx="4706803" cy="3788830"/>
          </a:xfrm>
          <a:prstGeom prst="rect">
            <a:avLst/>
          </a:prstGeom>
        </p:spPr>
        <p:txBody>
          <a:bodyPr vert="horz" lIns="91440" tIns="45720" rIns="91440" bIns="45720" rtlCol="0" anchor="ctr">
            <a:normAutofit/>
          </a:bodyPr>
          <a:lstStyle/>
          <a:p>
            <a:pPr marL="57150">
              <a:lnSpc>
                <a:spcPct val="90000"/>
              </a:lnSpc>
              <a:spcAft>
                <a:spcPts val="600"/>
              </a:spcAft>
            </a:pPr>
            <a:r>
              <a:rPr lang="en-US" sz="2000" dirty="0" err="1">
                <a:solidFill>
                  <a:srgbClr val="000000"/>
                </a:solidFill>
              </a:rPr>
              <a:t>Att</a:t>
            </a:r>
            <a:r>
              <a:rPr lang="en-US" sz="2000" dirty="0">
                <a:solidFill>
                  <a:srgbClr val="000000"/>
                </a:solidFill>
              </a:rPr>
              <a:t> </a:t>
            </a:r>
            <a:r>
              <a:rPr lang="en-US" sz="2000" dirty="0" err="1">
                <a:solidFill>
                  <a:srgbClr val="000000"/>
                </a:solidFill>
              </a:rPr>
              <a:t>uppföra</a:t>
            </a:r>
            <a:r>
              <a:rPr lang="en-US" sz="2000" dirty="0">
                <a:solidFill>
                  <a:srgbClr val="000000"/>
                </a:solidFill>
              </a:rPr>
              <a:t> sig </a:t>
            </a:r>
            <a:r>
              <a:rPr lang="en-US" sz="2000" dirty="0" err="1">
                <a:solidFill>
                  <a:srgbClr val="000000"/>
                </a:solidFill>
              </a:rPr>
              <a:t>sportmannamässigt</a:t>
            </a:r>
            <a:r>
              <a:rPr lang="en-US" sz="2000" dirty="0">
                <a:solidFill>
                  <a:srgbClr val="000000"/>
                </a:solidFill>
              </a:rPr>
              <a:t> </a:t>
            </a:r>
            <a:r>
              <a:rPr lang="en-US" sz="2000" dirty="0" err="1">
                <a:solidFill>
                  <a:srgbClr val="000000"/>
                </a:solidFill>
              </a:rPr>
              <a:t>betyder</a:t>
            </a:r>
            <a:r>
              <a:rPr lang="en-US" sz="2000" dirty="0">
                <a:solidFill>
                  <a:srgbClr val="000000"/>
                </a:solidFill>
              </a:rPr>
              <a:t> </a:t>
            </a:r>
            <a:r>
              <a:rPr lang="en-US" sz="2000" dirty="0" err="1">
                <a:solidFill>
                  <a:srgbClr val="000000"/>
                </a:solidFill>
              </a:rPr>
              <a:t>en</a:t>
            </a:r>
            <a:r>
              <a:rPr lang="en-US" sz="2000" dirty="0">
                <a:solidFill>
                  <a:srgbClr val="000000"/>
                </a:solidFill>
              </a:rPr>
              <a:t> </a:t>
            </a:r>
            <a:r>
              <a:rPr lang="en-US" sz="2000" dirty="0" err="1">
                <a:solidFill>
                  <a:srgbClr val="000000"/>
                </a:solidFill>
              </a:rPr>
              <a:t>massa</a:t>
            </a:r>
            <a:r>
              <a:rPr lang="en-US" sz="2000" dirty="0">
                <a:solidFill>
                  <a:srgbClr val="000000"/>
                </a:solidFill>
              </a:rPr>
              <a:t> </a:t>
            </a:r>
            <a:r>
              <a:rPr lang="en-US" sz="2000" dirty="0" err="1">
                <a:solidFill>
                  <a:srgbClr val="000000"/>
                </a:solidFill>
              </a:rPr>
              <a:t>olika</a:t>
            </a:r>
            <a:r>
              <a:rPr lang="en-US" sz="2000" dirty="0">
                <a:solidFill>
                  <a:srgbClr val="000000"/>
                </a:solidFill>
              </a:rPr>
              <a:t> saker, men det </a:t>
            </a:r>
            <a:r>
              <a:rPr lang="en-US" sz="2000" dirty="0" err="1">
                <a:solidFill>
                  <a:srgbClr val="000000"/>
                </a:solidFill>
              </a:rPr>
              <a:t>handlar</a:t>
            </a:r>
            <a:r>
              <a:rPr lang="en-US" sz="2000" dirty="0">
                <a:solidFill>
                  <a:srgbClr val="000000"/>
                </a:solidFill>
              </a:rPr>
              <a:t> bland </a:t>
            </a:r>
            <a:r>
              <a:rPr lang="en-US" sz="2000" dirty="0" err="1">
                <a:solidFill>
                  <a:srgbClr val="000000"/>
                </a:solidFill>
              </a:rPr>
              <a:t>annat</a:t>
            </a:r>
            <a:r>
              <a:rPr lang="en-US" sz="2000" dirty="0">
                <a:solidFill>
                  <a:srgbClr val="000000"/>
                </a:solidFill>
              </a:rPr>
              <a:t> om </a:t>
            </a:r>
            <a:r>
              <a:rPr lang="en-US" sz="2000" dirty="0" err="1">
                <a:solidFill>
                  <a:srgbClr val="000000"/>
                </a:solidFill>
              </a:rPr>
              <a:t>att</a:t>
            </a:r>
            <a:r>
              <a:rPr lang="en-US" sz="2000" dirty="0">
                <a:solidFill>
                  <a:srgbClr val="000000"/>
                </a:solidFill>
              </a:rPr>
              <a:t> </a:t>
            </a:r>
            <a:r>
              <a:rPr lang="en-US" sz="2000" dirty="0" err="1">
                <a:solidFill>
                  <a:srgbClr val="000000"/>
                </a:solidFill>
              </a:rPr>
              <a:t>vara</a:t>
            </a:r>
            <a:r>
              <a:rPr lang="en-US" sz="2000" dirty="0">
                <a:solidFill>
                  <a:srgbClr val="000000"/>
                </a:solidFill>
              </a:rPr>
              <a:t> </a:t>
            </a:r>
            <a:r>
              <a:rPr lang="en-US" sz="2000" dirty="0" err="1">
                <a:solidFill>
                  <a:srgbClr val="000000"/>
                </a:solidFill>
              </a:rPr>
              <a:t>schysst</a:t>
            </a:r>
            <a:r>
              <a:rPr lang="en-US" sz="2000" dirty="0">
                <a:solidFill>
                  <a:srgbClr val="000000"/>
                </a:solidFill>
              </a:rPr>
              <a:t> mot </a:t>
            </a:r>
            <a:r>
              <a:rPr lang="en-US" sz="2000" dirty="0" err="1">
                <a:solidFill>
                  <a:srgbClr val="000000"/>
                </a:solidFill>
              </a:rPr>
              <a:t>motståndarna</a:t>
            </a:r>
            <a:r>
              <a:rPr lang="en-US" sz="2000" dirty="0">
                <a:solidFill>
                  <a:srgbClr val="000000"/>
                </a:solidFill>
              </a:rPr>
              <a:t> under match, </a:t>
            </a:r>
            <a:r>
              <a:rPr lang="en-US" sz="2000" dirty="0" err="1">
                <a:solidFill>
                  <a:srgbClr val="000000"/>
                </a:solidFill>
              </a:rPr>
              <a:t>att</a:t>
            </a:r>
            <a:r>
              <a:rPr lang="en-US" sz="2000" dirty="0">
                <a:solidFill>
                  <a:srgbClr val="000000"/>
                </a:solidFill>
              </a:rPr>
              <a:t> </a:t>
            </a:r>
            <a:r>
              <a:rPr lang="en-US" sz="2000" dirty="0" err="1">
                <a:solidFill>
                  <a:srgbClr val="000000"/>
                </a:solidFill>
              </a:rPr>
              <a:t>inte</a:t>
            </a:r>
            <a:r>
              <a:rPr lang="en-US" sz="2000" dirty="0">
                <a:solidFill>
                  <a:srgbClr val="000000"/>
                </a:solidFill>
              </a:rPr>
              <a:t> </a:t>
            </a:r>
            <a:r>
              <a:rPr lang="en-US" sz="2000" dirty="0" err="1">
                <a:solidFill>
                  <a:srgbClr val="000000"/>
                </a:solidFill>
              </a:rPr>
              <a:t>spela</a:t>
            </a:r>
            <a:r>
              <a:rPr lang="en-US" sz="2000" dirty="0">
                <a:solidFill>
                  <a:srgbClr val="000000"/>
                </a:solidFill>
              </a:rPr>
              <a:t> </a:t>
            </a:r>
            <a:r>
              <a:rPr lang="en-US" sz="2000" dirty="0" err="1">
                <a:solidFill>
                  <a:srgbClr val="000000"/>
                </a:solidFill>
              </a:rPr>
              <a:t>fult</a:t>
            </a:r>
            <a:r>
              <a:rPr lang="en-US" sz="2000" dirty="0">
                <a:solidFill>
                  <a:srgbClr val="000000"/>
                </a:solidFill>
              </a:rPr>
              <a:t>, </a:t>
            </a:r>
            <a:r>
              <a:rPr lang="en-US" sz="2000" dirty="0" err="1">
                <a:solidFill>
                  <a:srgbClr val="000000"/>
                </a:solidFill>
              </a:rPr>
              <a:t>att</a:t>
            </a:r>
            <a:r>
              <a:rPr lang="en-US" sz="2000" dirty="0">
                <a:solidFill>
                  <a:srgbClr val="000000"/>
                </a:solidFill>
              </a:rPr>
              <a:t> </a:t>
            </a:r>
            <a:r>
              <a:rPr lang="en-US" sz="2000" dirty="0" err="1">
                <a:solidFill>
                  <a:srgbClr val="000000"/>
                </a:solidFill>
              </a:rPr>
              <a:t>tacka</a:t>
            </a:r>
            <a:r>
              <a:rPr lang="en-US" sz="2000" dirty="0">
                <a:solidFill>
                  <a:srgbClr val="000000"/>
                </a:solidFill>
              </a:rPr>
              <a:t> </a:t>
            </a:r>
            <a:r>
              <a:rPr lang="en-US" sz="2000" dirty="0" err="1">
                <a:solidFill>
                  <a:srgbClr val="000000"/>
                </a:solidFill>
              </a:rPr>
              <a:t>motståndarna</a:t>
            </a:r>
            <a:r>
              <a:rPr lang="en-US" sz="2000" dirty="0">
                <a:solidFill>
                  <a:srgbClr val="000000"/>
                </a:solidFill>
              </a:rPr>
              <a:t> </a:t>
            </a:r>
            <a:r>
              <a:rPr lang="en-US" sz="2000" dirty="0" err="1">
                <a:solidFill>
                  <a:srgbClr val="000000"/>
                </a:solidFill>
              </a:rPr>
              <a:t>efter</a:t>
            </a:r>
            <a:r>
              <a:rPr lang="en-US" sz="2000" dirty="0">
                <a:solidFill>
                  <a:srgbClr val="000000"/>
                </a:solidFill>
              </a:rPr>
              <a:t> match, </a:t>
            </a:r>
            <a:r>
              <a:rPr lang="en-US" sz="2000" dirty="0" err="1">
                <a:solidFill>
                  <a:srgbClr val="000000"/>
                </a:solidFill>
              </a:rPr>
              <a:t>att</a:t>
            </a:r>
            <a:r>
              <a:rPr lang="en-US" sz="2000" dirty="0">
                <a:solidFill>
                  <a:srgbClr val="000000"/>
                </a:solidFill>
              </a:rPr>
              <a:t> </a:t>
            </a:r>
            <a:r>
              <a:rPr lang="en-US" sz="2000" dirty="0" err="1">
                <a:solidFill>
                  <a:srgbClr val="000000"/>
                </a:solidFill>
              </a:rPr>
              <a:t>respektera</a:t>
            </a:r>
            <a:r>
              <a:rPr lang="en-US" sz="2000" dirty="0">
                <a:solidFill>
                  <a:srgbClr val="000000"/>
                </a:solidFill>
              </a:rPr>
              <a:t> </a:t>
            </a:r>
            <a:r>
              <a:rPr lang="en-US" sz="2000" dirty="0" err="1">
                <a:solidFill>
                  <a:srgbClr val="000000"/>
                </a:solidFill>
              </a:rPr>
              <a:t>motståndarna</a:t>
            </a:r>
            <a:r>
              <a:rPr lang="en-US" sz="2000" dirty="0">
                <a:solidFill>
                  <a:srgbClr val="000000"/>
                </a:solidFill>
              </a:rPr>
              <a:t> </a:t>
            </a:r>
            <a:r>
              <a:rPr lang="en-US" sz="2000" dirty="0" err="1">
                <a:solidFill>
                  <a:srgbClr val="000000"/>
                </a:solidFill>
              </a:rPr>
              <a:t>före</a:t>
            </a:r>
            <a:r>
              <a:rPr lang="en-US" sz="2000" dirty="0">
                <a:solidFill>
                  <a:srgbClr val="000000"/>
                </a:solidFill>
              </a:rPr>
              <a:t>, under </a:t>
            </a:r>
            <a:r>
              <a:rPr lang="en-US" sz="2000" dirty="0" err="1">
                <a:solidFill>
                  <a:srgbClr val="000000"/>
                </a:solidFill>
              </a:rPr>
              <a:t>och</a:t>
            </a:r>
            <a:r>
              <a:rPr lang="en-US" sz="2000" dirty="0">
                <a:solidFill>
                  <a:srgbClr val="000000"/>
                </a:solidFill>
              </a:rPr>
              <a:t> </a:t>
            </a:r>
            <a:r>
              <a:rPr lang="en-US" sz="2000" dirty="0" err="1">
                <a:solidFill>
                  <a:srgbClr val="000000"/>
                </a:solidFill>
              </a:rPr>
              <a:t>efter</a:t>
            </a:r>
            <a:r>
              <a:rPr lang="en-US" sz="2000" dirty="0">
                <a:solidFill>
                  <a:srgbClr val="000000"/>
                </a:solidFill>
              </a:rPr>
              <a:t> </a:t>
            </a:r>
            <a:r>
              <a:rPr lang="en-US" sz="2000" dirty="0" err="1">
                <a:solidFill>
                  <a:srgbClr val="000000"/>
                </a:solidFill>
              </a:rPr>
              <a:t>matchen</a:t>
            </a:r>
            <a:r>
              <a:rPr lang="en-US" sz="2000" dirty="0">
                <a:solidFill>
                  <a:srgbClr val="000000"/>
                </a:solidFill>
              </a:rPr>
              <a:t> </a:t>
            </a:r>
            <a:r>
              <a:rPr lang="en-US" sz="2000" dirty="0" err="1">
                <a:solidFill>
                  <a:srgbClr val="000000"/>
                </a:solidFill>
              </a:rPr>
              <a:t>oavsett</a:t>
            </a:r>
            <a:r>
              <a:rPr lang="en-US" sz="2000" dirty="0">
                <a:solidFill>
                  <a:srgbClr val="000000"/>
                </a:solidFill>
              </a:rPr>
              <a:t> </a:t>
            </a:r>
            <a:r>
              <a:rPr lang="en-US" sz="2000" dirty="0" err="1">
                <a:solidFill>
                  <a:srgbClr val="000000"/>
                </a:solidFill>
              </a:rPr>
              <a:t>resultatet</a:t>
            </a:r>
            <a:r>
              <a:rPr lang="en-US" sz="2000" dirty="0">
                <a:solidFill>
                  <a:srgbClr val="000000"/>
                </a:solidFill>
              </a:rPr>
              <a:t> </a:t>
            </a:r>
            <a:r>
              <a:rPr lang="en-US" sz="2000" dirty="0" err="1">
                <a:solidFill>
                  <a:srgbClr val="000000"/>
                </a:solidFill>
              </a:rPr>
              <a:t>i</a:t>
            </a:r>
            <a:r>
              <a:rPr lang="en-US" sz="2000" dirty="0">
                <a:solidFill>
                  <a:srgbClr val="000000"/>
                </a:solidFill>
              </a:rPr>
              <a:t> </a:t>
            </a:r>
            <a:r>
              <a:rPr lang="en-US" sz="2000" dirty="0" err="1">
                <a:solidFill>
                  <a:srgbClr val="000000"/>
                </a:solidFill>
              </a:rPr>
              <a:t>matchen</a:t>
            </a:r>
            <a:r>
              <a:rPr lang="en-US" sz="2000" dirty="0">
                <a:solidFill>
                  <a:srgbClr val="000000"/>
                </a:solidFill>
              </a:rPr>
              <a:t>.</a:t>
            </a:r>
          </a:p>
        </p:txBody>
      </p:sp>
    </p:spTree>
    <p:extLst>
      <p:ext uri="{BB962C8B-B14F-4D97-AF65-F5344CB8AC3E}">
        <p14:creationId xmlns:p14="http://schemas.microsoft.com/office/powerpoint/2010/main" val="359397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08A9AC76-3637-4538-8F3C-A95FFBADED64}"/>
              </a:ext>
            </a:extLst>
          </p:cNvPr>
          <p:cNvPicPr>
            <a:picLocks noChangeAspect="1"/>
          </p:cNvPicPr>
          <p:nvPr/>
        </p:nvPicPr>
        <p:blipFill rotWithShape="1">
          <a:blip r:embed="rId2"/>
          <a:srcRect l="4921" r="25244" b="1"/>
          <a:stretch/>
        </p:blipFill>
        <p:spPr>
          <a:xfrm>
            <a:off x="3809238" y="10"/>
            <a:ext cx="8668512" cy="6857990"/>
          </a:xfrm>
          <a:prstGeom prst="rect">
            <a:avLst/>
          </a:prstGeom>
        </p:spPr>
      </p:pic>
      <p:sp>
        <p:nvSpPr>
          <p:cNvPr id="21" name="Rectangle 20">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ubrik 2"/>
          <p:cNvSpPr>
            <a:spLocks noGrp="1"/>
          </p:cNvSpPr>
          <p:nvPr>
            <p:ph type="ctrTitle"/>
          </p:nvPr>
        </p:nvSpPr>
        <p:spPr>
          <a:xfrm>
            <a:off x="371094" y="1161288"/>
            <a:ext cx="3438144" cy="1124712"/>
          </a:xfrm>
        </p:spPr>
        <p:txBody>
          <a:bodyPr vert="horz" lIns="91440" tIns="45720" rIns="91440" bIns="45720" rtlCol="0" anchor="b">
            <a:normAutofit/>
          </a:bodyPr>
          <a:lstStyle/>
          <a:p>
            <a:pPr algn="l"/>
            <a:r>
              <a:rPr lang="en-US" sz="2800" dirty="0"/>
              <a:t>Mobbing</a:t>
            </a:r>
          </a:p>
        </p:txBody>
      </p:sp>
      <p:sp>
        <p:nvSpPr>
          <p:cNvPr id="23" name="Rectangle 2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5" name="Rectangle 2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ruta 6"/>
          <p:cNvSpPr txBox="1"/>
          <p:nvPr/>
        </p:nvSpPr>
        <p:spPr>
          <a:xfrm>
            <a:off x="371094" y="2718054"/>
            <a:ext cx="3438906" cy="3207258"/>
          </a:xfrm>
          <a:prstGeom prst="rect">
            <a:avLst/>
          </a:prstGeom>
        </p:spPr>
        <p:txBody>
          <a:bodyPr vert="horz" lIns="91440" tIns="45720" rIns="91440" bIns="45720" rtlCol="0" anchor="t">
            <a:normAutofit/>
          </a:bodyPr>
          <a:lstStyle/>
          <a:p>
            <a:pPr marL="57150">
              <a:lnSpc>
                <a:spcPct val="90000"/>
              </a:lnSpc>
              <a:spcAft>
                <a:spcPts val="600"/>
              </a:spcAft>
            </a:pPr>
            <a:endParaRPr lang="en-US" sz="1300" i="1" dirty="0"/>
          </a:p>
          <a:p>
            <a:pPr marL="57150">
              <a:lnSpc>
                <a:spcPct val="90000"/>
              </a:lnSpc>
              <a:spcAft>
                <a:spcPts val="600"/>
              </a:spcAft>
            </a:pPr>
            <a:r>
              <a:rPr lang="en-US" sz="1300" dirty="0"/>
              <a:t>Precis </a:t>
            </a:r>
            <a:r>
              <a:rPr lang="en-US" sz="1300" dirty="0" err="1"/>
              <a:t>som</a:t>
            </a:r>
            <a:r>
              <a:rPr lang="en-US" sz="1300" dirty="0"/>
              <a:t> med </a:t>
            </a:r>
            <a:r>
              <a:rPr lang="en-US" sz="1300" dirty="0" err="1"/>
              <a:t>likabehandling</a:t>
            </a:r>
            <a:r>
              <a:rPr lang="en-US" sz="1300" dirty="0"/>
              <a:t> </a:t>
            </a:r>
            <a:r>
              <a:rPr lang="en-US" sz="1300" dirty="0" err="1"/>
              <a:t>är</a:t>
            </a:r>
            <a:r>
              <a:rPr lang="en-US" sz="1300" dirty="0"/>
              <a:t> det </a:t>
            </a:r>
            <a:r>
              <a:rPr lang="en-US" sz="1300" dirty="0" err="1"/>
              <a:t>kanske</a:t>
            </a:r>
            <a:r>
              <a:rPr lang="en-US" sz="1300" dirty="0"/>
              <a:t> </a:t>
            </a:r>
            <a:r>
              <a:rPr lang="en-US" sz="1300" dirty="0" err="1"/>
              <a:t>ganska</a:t>
            </a:r>
            <a:r>
              <a:rPr lang="en-US" sz="1300" dirty="0"/>
              <a:t> </a:t>
            </a:r>
            <a:r>
              <a:rPr lang="en-US" sz="1300" dirty="0" err="1"/>
              <a:t>självklart</a:t>
            </a:r>
            <a:r>
              <a:rPr lang="en-US" sz="1300" dirty="0"/>
              <a:t> </a:t>
            </a:r>
            <a:r>
              <a:rPr lang="en-US" sz="1300" dirty="0" err="1"/>
              <a:t>för</a:t>
            </a:r>
            <a:r>
              <a:rPr lang="en-US" sz="1300" dirty="0"/>
              <a:t> de </a:t>
            </a:r>
            <a:r>
              <a:rPr lang="en-US" sz="1300" dirty="0" err="1"/>
              <a:t>flesta</a:t>
            </a:r>
            <a:r>
              <a:rPr lang="en-US" sz="1300" dirty="0"/>
              <a:t> av er, men </a:t>
            </a:r>
            <a:r>
              <a:rPr lang="en-US" sz="1300" dirty="0" err="1"/>
              <a:t>viktigt</a:t>
            </a:r>
            <a:r>
              <a:rPr lang="en-US" sz="1300" dirty="0"/>
              <a:t> </a:t>
            </a:r>
            <a:r>
              <a:rPr lang="en-US" sz="1300" dirty="0" err="1"/>
              <a:t>att</a:t>
            </a:r>
            <a:r>
              <a:rPr lang="en-US" sz="1300" dirty="0"/>
              <a:t> </a:t>
            </a:r>
            <a:r>
              <a:rPr lang="en-US" sz="1300" dirty="0" err="1"/>
              <a:t>tänka</a:t>
            </a:r>
            <a:r>
              <a:rPr lang="en-US" sz="1300" dirty="0"/>
              <a:t> </a:t>
            </a:r>
            <a:r>
              <a:rPr lang="en-US" sz="1300" dirty="0" err="1"/>
              <a:t>på</a:t>
            </a:r>
            <a:r>
              <a:rPr lang="en-US" sz="1300" dirty="0"/>
              <a:t>. Det </a:t>
            </a:r>
            <a:r>
              <a:rPr lang="en-US" sz="1300" dirty="0" err="1"/>
              <a:t>är</a:t>
            </a:r>
            <a:r>
              <a:rPr lang="en-US" sz="1300" dirty="0"/>
              <a:t> </a:t>
            </a:r>
            <a:r>
              <a:rPr lang="en-US" sz="1300" dirty="0" err="1"/>
              <a:t>aldrig</a:t>
            </a:r>
            <a:r>
              <a:rPr lang="en-US" sz="1300" dirty="0"/>
              <a:t> </a:t>
            </a:r>
            <a:r>
              <a:rPr lang="en-US" sz="1300" dirty="0" err="1"/>
              <a:t>okej</a:t>
            </a:r>
            <a:r>
              <a:rPr lang="en-US" sz="1300" dirty="0"/>
              <a:t> </a:t>
            </a:r>
            <a:r>
              <a:rPr lang="en-US" sz="1300" dirty="0" err="1"/>
              <a:t>att</a:t>
            </a:r>
            <a:r>
              <a:rPr lang="en-US" sz="1300" dirty="0"/>
              <a:t> </a:t>
            </a:r>
            <a:r>
              <a:rPr lang="en-US" sz="1300" dirty="0" err="1"/>
              <a:t>mobba</a:t>
            </a:r>
            <a:r>
              <a:rPr lang="en-US" sz="1300" dirty="0"/>
              <a:t> </a:t>
            </a:r>
            <a:r>
              <a:rPr lang="en-US" sz="1300" dirty="0" err="1"/>
              <a:t>någon</a:t>
            </a:r>
            <a:r>
              <a:rPr lang="en-US" sz="1300" dirty="0"/>
              <a:t> </a:t>
            </a:r>
            <a:r>
              <a:rPr lang="en-US" sz="1300" dirty="0" err="1"/>
              <a:t>i</a:t>
            </a:r>
            <a:r>
              <a:rPr lang="en-US" sz="1300" dirty="0"/>
              <a:t> </a:t>
            </a:r>
            <a:r>
              <a:rPr lang="en-US" sz="1300" dirty="0" err="1"/>
              <a:t>något</a:t>
            </a:r>
            <a:r>
              <a:rPr lang="en-US" sz="1300" dirty="0"/>
              <a:t> </a:t>
            </a:r>
            <a:r>
              <a:rPr lang="en-US" sz="1300" dirty="0" err="1"/>
              <a:t>sammanhang</a:t>
            </a:r>
            <a:r>
              <a:rPr lang="en-US" sz="1300" dirty="0"/>
              <a:t>, </a:t>
            </a:r>
            <a:r>
              <a:rPr lang="en-US" sz="1300" dirty="0" err="1"/>
              <a:t>och</a:t>
            </a:r>
            <a:r>
              <a:rPr lang="en-US" sz="1300" dirty="0"/>
              <a:t> </a:t>
            </a:r>
            <a:r>
              <a:rPr lang="en-US" sz="1300" dirty="0" err="1"/>
              <a:t>inte</a:t>
            </a:r>
            <a:r>
              <a:rPr lang="en-US" sz="1300" dirty="0"/>
              <a:t> heller </a:t>
            </a:r>
            <a:r>
              <a:rPr lang="en-US" sz="1300" dirty="0" err="1"/>
              <a:t>i</a:t>
            </a:r>
            <a:r>
              <a:rPr lang="en-US" sz="1300" dirty="0"/>
              <a:t> </a:t>
            </a:r>
            <a:r>
              <a:rPr lang="en-US" sz="1300" dirty="0" err="1"/>
              <a:t>ett</a:t>
            </a:r>
            <a:r>
              <a:rPr lang="en-US" sz="1300" dirty="0"/>
              <a:t> </a:t>
            </a:r>
            <a:r>
              <a:rPr lang="en-US" sz="1300" dirty="0" err="1"/>
              <a:t>fotbollslag</a:t>
            </a:r>
            <a:r>
              <a:rPr lang="en-US" sz="1300" dirty="0"/>
              <a:t>. Det </a:t>
            </a:r>
            <a:r>
              <a:rPr lang="en-US" sz="1300" dirty="0" err="1"/>
              <a:t>är</a:t>
            </a:r>
            <a:r>
              <a:rPr lang="en-US" sz="1300" dirty="0"/>
              <a:t> heller </a:t>
            </a:r>
            <a:r>
              <a:rPr lang="en-US" sz="1300" dirty="0" err="1"/>
              <a:t>inte</a:t>
            </a:r>
            <a:r>
              <a:rPr lang="en-US" sz="1300" dirty="0"/>
              <a:t> </a:t>
            </a:r>
            <a:r>
              <a:rPr lang="en-US" sz="1300" dirty="0" err="1"/>
              <a:t>okej</a:t>
            </a:r>
            <a:r>
              <a:rPr lang="en-US" sz="1300" dirty="0"/>
              <a:t> </a:t>
            </a:r>
            <a:r>
              <a:rPr lang="en-US" sz="1300" dirty="0" err="1"/>
              <a:t>att</a:t>
            </a:r>
            <a:r>
              <a:rPr lang="en-US" sz="1300" dirty="0"/>
              <a:t> </a:t>
            </a:r>
            <a:r>
              <a:rPr lang="en-US" sz="1300" dirty="0" err="1"/>
              <a:t>prata</a:t>
            </a:r>
            <a:r>
              <a:rPr lang="en-US" sz="1300" dirty="0"/>
              <a:t> </a:t>
            </a:r>
            <a:r>
              <a:rPr lang="en-US" sz="1300" dirty="0" err="1"/>
              <a:t>illa</a:t>
            </a:r>
            <a:r>
              <a:rPr lang="en-US" sz="1300" dirty="0"/>
              <a:t> om </a:t>
            </a:r>
            <a:r>
              <a:rPr lang="en-US" sz="1300" dirty="0" err="1"/>
              <a:t>någon</a:t>
            </a:r>
            <a:r>
              <a:rPr lang="en-US" sz="1300" dirty="0"/>
              <a:t> </a:t>
            </a:r>
            <a:r>
              <a:rPr lang="en-US" sz="1300" dirty="0" err="1"/>
              <a:t>och</a:t>
            </a:r>
            <a:r>
              <a:rPr lang="en-US" sz="1300" dirty="0"/>
              <a:t> </a:t>
            </a:r>
            <a:r>
              <a:rPr lang="en-US" sz="1300" dirty="0" err="1"/>
              <a:t>kalla</a:t>
            </a:r>
            <a:r>
              <a:rPr lang="en-US" sz="1300" dirty="0"/>
              <a:t> dem </a:t>
            </a:r>
            <a:r>
              <a:rPr lang="en-US" sz="1300" dirty="0" err="1"/>
              <a:t>för</a:t>
            </a:r>
            <a:r>
              <a:rPr lang="en-US" sz="1300" dirty="0"/>
              <a:t> </a:t>
            </a:r>
            <a:r>
              <a:rPr lang="en-US" sz="1300" dirty="0" err="1"/>
              <a:t>fula</a:t>
            </a:r>
            <a:r>
              <a:rPr lang="en-US" sz="1300" dirty="0"/>
              <a:t> </a:t>
            </a:r>
            <a:r>
              <a:rPr lang="en-US" sz="1300" dirty="0" err="1"/>
              <a:t>ord</a:t>
            </a:r>
            <a:r>
              <a:rPr lang="en-US" sz="1300" dirty="0"/>
              <a:t> </a:t>
            </a:r>
            <a:r>
              <a:rPr lang="en-US" sz="1300" dirty="0" err="1"/>
              <a:t>eller</a:t>
            </a:r>
            <a:r>
              <a:rPr lang="en-US" sz="1300" dirty="0"/>
              <a:t> </a:t>
            </a:r>
            <a:r>
              <a:rPr lang="en-US" sz="1300" dirty="0" err="1"/>
              <a:t>elakheter</a:t>
            </a:r>
            <a:r>
              <a:rPr lang="en-US" sz="1300" dirty="0"/>
              <a:t> bara </a:t>
            </a:r>
            <a:r>
              <a:rPr lang="en-US" sz="1300" dirty="0" err="1"/>
              <a:t>för</a:t>
            </a:r>
            <a:r>
              <a:rPr lang="en-US" sz="1300" dirty="0"/>
              <a:t> </a:t>
            </a:r>
            <a:r>
              <a:rPr lang="en-US" sz="1300" dirty="0" err="1"/>
              <a:t>att</a:t>
            </a:r>
            <a:r>
              <a:rPr lang="en-US" sz="1300" dirty="0"/>
              <a:t> man </a:t>
            </a:r>
            <a:r>
              <a:rPr lang="en-US" sz="1300" dirty="0" err="1"/>
              <a:t>blir</a:t>
            </a:r>
            <a:r>
              <a:rPr lang="en-US" sz="1300" dirty="0"/>
              <a:t> </a:t>
            </a:r>
            <a:r>
              <a:rPr lang="en-US" sz="1300" dirty="0" err="1"/>
              <a:t>upprörd</a:t>
            </a:r>
            <a:r>
              <a:rPr lang="en-US" sz="1300" dirty="0"/>
              <a:t>. </a:t>
            </a:r>
            <a:r>
              <a:rPr lang="en-US" sz="1300" dirty="0" err="1"/>
              <a:t>Och</a:t>
            </a:r>
            <a:r>
              <a:rPr lang="en-US" sz="1300" dirty="0"/>
              <a:t> det </a:t>
            </a:r>
            <a:r>
              <a:rPr lang="en-US" sz="1300" dirty="0" err="1"/>
              <a:t>är</a:t>
            </a:r>
            <a:r>
              <a:rPr lang="en-US" sz="1300" dirty="0"/>
              <a:t> </a:t>
            </a:r>
            <a:r>
              <a:rPr lang="en-US" sz="1300" dirty="0" err="1"/>
              <a:t>förstås</a:t>
            </a:r>
            <a:r>
              <a:rPr lang="en-US" sz="1300" dirty="0"/>
              <a:t> </a:t>
            </a:r>
            <a:r>
              <a:rPr lang="en-US" sz="1300" dirty="0" err="1"/>
              <a:t>inte</a:t>
            </a:r>
            <a:r>
              <a:rPr lang="en-US" sz="1300" dirty="0"/>
              <a:t> </a:t>
            </a:r>
            <a:r>
              <a:rPr lang="en-US" sz="1300" dirty="0" err="1"/>
              <a:t>okej</a:t>
            </a:r>
            <a:r>
              <a:rPr lang="en-US" sz="1300" dirty="0"/>
              <a:t> </a:t>
            </a:r>
            <a:r>
              <a:rPr lang="en-US" sz="1300" dirty="0" err="1"/>
              <a:t>att</a:t>
            </a:r>
            <a:r>
              <a:rPr lang="en-US" sz="1300" dirty="0"/>
              <a:t> </a:t>
            </a:r>
            <a:r>
              <a:rPr lang="en-US" sz="1300" dirty="0" err="1"/>
              <a:t>prata</a:t>
            </a:r>
            <a:r>
              <a:rPr lang="en-US" sz="1300" dirty="0"/>
              <a:t> </a:t>
            </a:r>
            <a:r>
              <a:rPr lang="en-US" sz="1300" dirty="0" err="1"/>
              <a:t>illa</a:t>
            </a:r>
            <a:r>
              <a:rPr lang="en-US" sz="1300" dirty="0"/>
              <a:t> om </a:t>
            </a:r>
            <a:r>
              <a:rPr lang="en-US" sz="1300" dirty="0" err="1"/>
              <a:t>någon</a:t>
            </a:r>
            <a:r>
              <a:rPr lang="en-US" sz="1300" dirty="0"/>
              <a:t> </a:t>
            </a:r>
            <a:r>
              <a:rPr lang="en-US" sz="1300" dirty="0" err="1"/>
              <a:t>för</a:t>
            </a:r>
            <a:r>
              <a:rPr lang="en-US" sz="1300" dirty="0"/>
              <a:t> </a:t>
            </a:r>
            <a:r>
              <a:rPr lang="en-US" sz="1300" dirty="0" err="1"/>
              <a:t>att</a:t>
            </a:r>
            <a:r>
              <a:rPr lang="en-US" sz="1300" dirty="0"/>
              <a:t> de har </a:t>
            </a:r>
            <a:r>
              <a:rPr lang="en-US" sz="1300" dirty="0" err="1"/>
              <a:t>en</a:t>
            </a:r>
            <a:r>
              <a:rPr lang="en-US" sz="1300" dirty="0"/>
              <a:t> </a:t>
            </a:r>
            <a:r>
              <a:rPr lang="en-US" sz="1300" dirty="0" err="1"/>
              <a:t>annan</a:t>
            </a:r>
            <a:r>
              <a:rPr lang="en-US" sz="1300" dirty="0"/>
              <a:t> </a:t>
            </a:r>
            <a:r>
              <a:rPr lang="en-US" sz="1300" dirty="0" err="1"/>
              <a:t>bakgrund</a:t>
            </a:r>
            <a:r>
              <a:rPr lang="en-US" sz="1300" dirty="0"/>
              <a:t> </a:t>
            </a:r>
            <a:r>
              <a:rPr lang="en-US" sz="1300" dirty="0" err="1"/>
              <a:t>än</a:t>
            </a:r>
            <a:r>
              <a:rPr lang="en-US" sz="1300" dirty="0"/>
              <a:t> </a:t>
            </a:r>
            <a:r>
              <a:rPr lang="en-US" sz="1300" dirty="0" err="1"/>
              <a:t>en</a:t>
            </a:r>
            <a:r>
              <a:rPr lang="en-US" sz="1300" dirty="0"/>
              <a:t> </a:t>
            </a:r>
            <a:r>
              <a:rPr lang="en-US" sz="1300" dirty="0" err="1"/>
              <a:t>själv</a:t>
            </a:r>
            <a:r>
              <a:rPr lang="en-US" sz="1300" dirty="0"/>
              <a:t>, </a:t>
            </a:r>
            <a:r>
              <a:rPr lang="en-US" sz="1300" dirty="0" err="1"/>
              <a:t>utan</a:t>
            </a:r>
            <a:r>
              <a:rPr lang="en-US" sz="1300" dirty="0"/>
              <a:t> </a:t>
            </a:r>
            <a:r>
              <a:rPr lang="en-US" sz="1300" dirty="0" err="1"/>
              <a:t>alla</a:t>
            </a:r>
            <a:r>
              <a:rPr lang="en-US" sz="1300" dirty="0"/>
              <a:t> </a:t>
            </a:r>
            <a:r>
              <a:rPr lang="en-US" sz="1300" dirty="0" err="1"/>
              <a:t>skall</a:t>
            </a:r>
            <a:r>
              <a:rPr lang="en-US" sz="1300" dirty="0"/>
              <a:t> </a:t>
            </a:r>
            <a:r>
              <a:rPr lang="en-US" sz="1300" dirty="0" err="1"/>
              <a:t>behandlas</a:t>
            </a:r>
            <a:r>
              <a:rPr lang="en-US" sz="1300" dirty="0"/>
              <a:t> </a:t>
            </a:r>
            <a:r>
              <a:rPr lang="en-US" sz="1300" dirty="0" err="1"/>
              <a:t>på</a:t>
            </a:r>
            <a:r>
              <a:rPr lang="en-US" sz="1300" dirty="0"/>
              <a:t> </a:t>
            </a:r>
            <a:r>
              <a:rPr lang="en-US" sz="1300" dirty="0" err="1"/>
              <a:t>ett</a:t>
            </a:r>
            <a:r>
              <a:rPr lang="en-US" sz="1300" dirty="0"/>
              <a:t> </a:t>
            </a:r>
            <a:r>
              <a:rPr lang="en-US" sz="1300" dirty="0" err="1"/>
              <a:t>schysst</a:t>
            </a:r>
            <a:r>
              <a:rPr lang="en-US" sz="1300" dirty="0"/>
              <a:t> </a:t>
            </a:r>
            <a:r>
              <a:rPr lang="en-US" sz="1300" dirty="0" err="1"/>
              <a:t>sätt</a:t>
            </a:r>
            <a:r>
              <a:rPr lang="en-US" sz="1300" dirty="0"/>
              <a:t> </a:t>
            </a:r>
            <a:r>
              <a:rPr lang="en-US" sz="1300" dirty="0" err="1"/>
              <a:t>oavsett</a:t>
            </a:r>
            <a:r>
              <a:rPr lang="en-US" sz="1300" dirty="0"/>
              <a:t> om de </a:t>
            </a:r>
            <a:r>
              <a:rPr lang="en-US" sz="1300" dirty="0" err="1"/>
              <a:t>är</a:t>
            </a:r>
            <a:r>
              <a:rPr lang="en-US" sz="1300" dirty="0"/>
              <a:t> </a:t>
            </a:r>
            <a:r>
              <a:rPr lang="en-US" sz="1300" dirty="0" err="1"/>
              <a:t>exakt</a:t>
            </a:r>
            <a:r>
              <a:rPr lang="en-US" sz="1300" dirty="0"/>
              <a:t> </a:t>
            </a:r>
            <a:r>
              <a:rPr lang="en-US" sz="1300" dirty="0" err="1"/>
              <a:t>som</a:t>
            </a:r>
            <a:r>
              <a:rPr lang="en-US" sz="1300" dirty="0"/>
              <a:t> du </a:t>
            </a:r>
            <a:r>
              <a:rPr lang="en-US" sz="1300" dirty="0" err="1"/>
              <a:t>eller</a:t>
            </a:r>
            <a:r>
              <a:rPr lang="en-US" sz="1300" dirty="0"/>
              <a:t> </a:t>
            </a:r>
            <a:r>
              <a:rPr lang="en-US" sz="1300" dirty="0" err="1"/>
              <a:t>helt</a:t>
            </a:r>
            <a:r>
              <a:rPr lang="en-US" sz="1300" dirty="0"/>
              <a:t> </a:t>
            </a:r>
            <a:r>
              <a:rPr lang="en-US" sz="1300" dirty="0" err="1"/>
              <a:t>annorlunda</a:t>
            </a:r>
            <a:r>
              <a:rPr lang="en-US" sz="1300" dirty="0"/>
              <a:t> dig.</a:t>
            </a:r>
          </a:p>
        </p:txBody>
      </p:sp>
    </p:spTree>
    <p:extLst>
      <p:ext uri="{BB962C8B-B14F-4D97-AF65-F5344CB8AC3E}">
        <p14:creationId xmlns:p14="http://schemas.microsoft.com/office/powerpoint/2010/main" val="216201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latshållare för innehåll 3">
            <a:extLst>
              <a:ext uri="{FF2B5EF4-FFF2-40B4-BE49-F238E27FC236}">
                <a16:creationId xmlns:a16="http://schemas.microsoft.com/office/drawing/2014/main" id="{0E964EE9-E5B3-4176-AABB-AC82C78B373B}"/>
              </a:ext>
            </a:extLst>
          </p:cNvPr>
          <p:cNvPicPr>
            <a:picLocks noChangeAspect="1"/>
          </p:cNvPicPr>
          <p:nvPr/>
        </p:nvPicPr>
        <p:blipFill rotWithShape="1">
          <a:blip r:embed="rId2">
            <a:alphaModFix/>
          </a:blip>
          <a:srcRect l="24359" r="24128" b="1"/>
          <a:stretch/>
        </p:blipFill>
        <p:spPr>
          <a:xfrm>
            <a:off x="5797543" y="10"/>
            <a:ext cx="6394152" cy="6857990"/>
          </a:xfrm>
          <a:prstGeom prst="rect">
            <a:avLst/>
          </a:prstGeom>
        </p:spPr>
      </p:pic>
      <p:pic>
        <p:nvPicPr>
          <p:cNvPr id="33" name="Picture 26">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Rubrik 1">
            <a:extLst>
              <a:ext uri="{FF2B5EF4-FFF2-40B4-BE49-F238E27FC236}">
                <a16:creationId xmlns:a16="http://schemas.microsoft.com/office/drawing/2014/main" id="{8E190855-637E-4616-81BB-ECCE8E1CC0AD}"/>
              </a:ext>
            </a:extLst>
          </p:cNvPr>
          <p:cNvSpPr>
            <a:spLocks noGrp="1"/>
          </p:cNvSpPr>
          <p:nvPr>
            <p:ph type="title"/>
          </p:nvPr>
        </p:nvSpPr>
        <p:spPr>
          <a:xfrm>
            <a:off x="804998" y="798445"/>
            <a:ext cx="4803636" cy="1311664"/>
          </a:xfrm>
        </p:spPr>
        <p:txBody>
          <a:bodyPr vert="horz" lIns="91440" tIns="45720" rIns="91440" bIns="45720" rtlCol="0">
            <a:normAutofit/>
          </a:bodyPr>
          <a:lstStyle/>
          <a:p>
            <a:r>
              <a:rPr lang="en-US">
                <a:solidFill>
                  <a:srgbClr val="000000"/>
                </a:solidFill>
              </a:rPr>
              <a:t>Skriva </a:t>
            </a:r>
            <a:r>
              <a:rPr lang="en-US" dirty="0">
                <a:solidFill>
                  <a:srgbClr val="000000"/>
                </a:solidFill>
              </a:rPr>
              <a:t>under?</a:t>
            </a:r>
          </a:p>
        </p:txBody>
      </p:sp>
      <p:sp>
        <p:nvSpPr>
          <p:cNvPr id="15" name="Content Placeholder 14">
            <a:extLst>
              <a:ext uri="{FF2B5EF4-FFF2-40B4-BE49-F238E27FC236}">
                <a16:creationId xmlns:a16="http://schemas.microsoft.com/office/drawing/2014/main" id="{92FB0297-5222-415F-B2EC-64D5AFC6E6F5}"/>
              </a:ext>
            </a:extLst>
          </p:cNvPr>
          <p:cNvSpPr>
            <a:spLocks noGrp="1"/>
          </p:cNvSpPr>
          <p:nvPr>
            <p:ph idx="1"/>
          </p:nvPr>
        </p:nvSpPr>
        <p:spPr>
          <a:xfrm>
            <a:off x="804997" y="2272143"/>
            <a:ext cx="4706803" cy="3788830"/>
          </a:xfrm>
        </p:spPr>
        <p:txBody>
          <a:bodyPr anchor="ctr">
            <a:normAutofit/>
          </a:bodyPr>
          <a:lstStyle/>
          <a:p>
            <a:r>
              <a:rPr lang="en-US" sz="2000" dirty="0">
                <a:solidFill>
                  <a:srgbClr val="000000"/>
                </a:solidFill>
              </a:rPr>
              <a:t>Om </a:t>
            </a:r>
            <a:r>
              <a:rPr lang="en-US" sz="2000" dirty="0" err="1">
                <a:solidFill>
                  <a:srgbClr val="000000"/>
                </a:solidFill>
              </a:rPr>
              <a:t>detta</a:t>
            </a:r>
            <a:r>
              <a:rPr lang="en-US" sz="2000" dirty="0">
                <a:solidFill>
                  <a:srgbClr val="000000"/>
                </a:solidFill>
              </a:rPr>
              <a:t> </a:t>
            </a:r>
            <a:r>
              <a:rPr lang="en-US" sz="2000" dirty="0" err="1">
                <a:solidFill>
                  <a:srgbClr val="000000"/>
                </a:solidFill>
              </a:rPr>
              <a:t>är</a:t>
            </a:r>
            <a:r>
              <a:rPr lang="en-US" sz="2000" dirty="0">
                <a:solidFill>
                  <a:srgbClr val="000000"/>
                </a:solidFill>
              </a:rPr>
              <a:t> </a:t>
            </a:r>
            <a:r>
              <a:rPr lang="en-US" sz="2000" dirty="0" err="1">
                <a:solidFill>
                  <a:srgbClr val="000000"/>
                </a:solidFill>
              </a:rPr>
              <a:t>något</a:t>
            </a:r>
            <a:r>
              <a:rPr lang="en-US" sz="2000" dirty="0">
                <a:solidFill>
                  <a:srgbClr val="000000"/>
                </a:solidFill>
              </a:rPr>
              <a:t> </a:t>
            </a:r>
            <a:r>
              <a:rPr lang="en-US" sz="2000" dirty="0" err="1">
                <a:solidFill>
                  <a:srgbClr val="000000"/>
                </a:solidFill>
              </a:rPr>
              <a:t>som</a:t>
            </a:r>
            <a:r>
              <a:rPr lang="en-US" sz="2000" dirty="0">
                <a:solidFill>
                  <a:srgbClr val="000000"/>
                </a:solidFill>
              </a:rPr>
              <a:t> du </a:t>
            </a:r>
            <a:r>
              <a:rPr lang="en-US" sz="2000" dirty="0" err="1">
                <a:solidFill>
                  <a:srgbClr val="000000"/>
                </a:solidFill>
              </a:rPr>
              <a:t>står</a:t>
            </a:r>
            <a:r>
              <a:rPr lang="en-US" sz="2000" dirty="0">
                <a:solidFill>
                  <a:srgbClr val="000000"/>
                </a:solidFill>
              </a:rPr>
              <a:t> </a:t>
            </a:r>
            <a:r>
              <a:rPr lang="en-US" sz="2000" dirty="0" err="1">
                <a:solidFill>
                  <a:srgbClr val="000000"/>
                </a:solidFill>
              </a:rPr>
              <a:t>för</a:t>
            </a:r>
            <a:r>
              <a:rPr lang="en-US" sz="2000" dirty="0">
                <a:solidFill>
                  <a:srgbClr val="000000"/>
                </a:solidFill>
              </a:rPr>
              <a:t> </a:t>
            </a:r>
            <a:r>
              <a:rPr lang="en-US" sz="2000" dirty="0" err="1">
                <a:solidFill>
                  <a:srgbClr val="000000"/>
                </a:solidFill>
              </a:rPr>
              <a:t>och</a:t>
            </a:r>
            <a:r>
              <a:rPr lang="en-US" sz="2000" dirty="0">
                <a:solidFill>
                  <a:srgbClr val="000000"/>
                </a:solidFill>
              </a:rPr>
              <a:t> </a:t>
            </a:r>
            <a:r>
              <a:rPr lang="en-US" sz="2000" dirty="0" err="1">
                <a:solidFill>
                  <a:srgbClr val="000000"/>
                </a:solidFill>
              </a:rPr>
              <a:t>kommer</a:t>
            </a:r>
            <a:r>
              <a:rPr lang="en-US" sz="2000" dirty="0">
                <a:solidFill>
                  <a:srgbClr val="000000"/>
                </a:solidFill>
              </a:rPr>
              <a:t> </a:t>
            </a:r>
            <a:r>
              <a:rPr lang="en-US" sz="2000" dirty="0" err="1">
                <a:solidFill>
                  <a:srgbClr val="000000"/>
                </a:solidFill>
              </a:rPr>
              <a:t>att</a:t>
            </a:r>
            <a:r>
              <a:rPr lang="en-US" sz="2000" dirty="0">
                <a:solidFill>
                  <a:srgbClr val="000000"/>
                </a:solidFill>
              </a:rPr>
              <a:t> </a:t>
            </a:r>
            <a:r>
              <a:rPr lang="en-US" sz="2000" dirty="0" err="1">
                <a:solidFill>
                  <a:srgbClr val="000000"/>
                </a:solidFill>
              </a:rPr>
              <a:t>följa</a:t>
            </a:r>
            <a:r>
              <a:rPr lang="en-US" sz="2000" dirty="0">
                <a:solidFill>
                  <a:srgbClr val="000000"/>
                </a:solidFill>
              </a:rPr>
              <a:t> </a:t>
            </a:r>
            <a:r>
              <a:rPr lang="en-US" sz="2000" dirty="0" err="1">
                <a:solidFill>
                  <a:srgbClr val="000000"/>
                </a:solidFill>
              </a:rPr>
              <a:t>så</a:t>
            </a:r>
            <a:r>
              <a:rPr lang="en-US" sz="2000" dirty="0">
                <a:solidFill>
                  <a:srgbClr val="000000"/>
                </a:solidFill>
              </a:rPr>
              <a:t> </a:t>
            </a:r>
            <a:r>
              <a:rPr lang="en-US" sz="2000" dirty="0" err="1">
                <a:solidFill>
                  <a:srgbClr val="000000"/>
                </a:solidFill>
              </a:rPr>
              <a:t>är</a:t>
            </a:r>
            <a:r>
              <a:rPr lang="en-US" sz="2000" dirty="0">
                <a:solidFill>
                  <a:srgbClr val="000000"/>
                </a:solidFill>
              </a:rPr>
              <a:t> du </a:t>
            </a:r>
            <a:r>
              <a:rPr lang="en-US" sz="2000" dirty="0" err="1">
                <a:solidFill>
                  <a:srgbClr val="000000"/>
                </a:solidFill>
              </a:rPr>
              <a:t>hjärtligt</a:t>
            </a:r>
            <a:r>
              <a:rPr lang="en-US" sz="2000" dirty="0">
                <a:solidFill>
                  <a:srgbClr val="000000"/>
                </a:solidFill>
              </a:rPr>
              <a:t> </a:t>
            </a:r>
            <a:r>
              <a:rPr lang="en-US" sz="2000" dirty="0" err="1">
                <a:solidFill>
                  <a:srgbClr val="000000"/>
                </a:solidFill>
              </a:rPr>
              <a:t>välkommen</a:t>
            </a:r>
            <a:r>
              <a:rPr lang="en-US" sz="2000" dirty="0">
                <a:solidFill>
                  <a:srgbClr val="000000"/>
                </a:solidFill>
              </a:rPr>
              <a:t> till </a:t>
            </a:r>
            <a:r>
              <a:rPr lang="en-US" sz="2000" dirty="0" err="1">
                <a:solidFill>
                  <a:srgbClr val="000000"/>
                </a:solidFill>
              </a:rPr>
              <a:t>vår</a:t>
            </a:r>
            <a:r>
              <a:rPr lang="en-US" sz="2000" dirty="0">
                <a:solidFill>
                  <a:srgbClr val="000000"/>
                </a:solidFill>
              </a:rPr>
              <a:t> </a:t>
            </a:r>
            <a:r>
              <a:rPr lang="en-US" sz="2000" dirty="0" err="1">
                <a:solidFill>
                  <a:srgbClr val="000000"/>
                </a:solidFill>
              </a:rPr>
              <a:t>klubb</a:t>
            </a:r>
            <a:r>
              <a:rPr lang="en-US" sz="2000" dirty="0">
                <a:solidFill>
                  <a:srgbClr val="000000"/>
                </a:solidFill>
              </a:rPr>
              <a:t>.</a:t>
            </a:r>
          </a:p>
        </p:txBody>
      </p:sp>
    </p:spTree>
    <p:extLst>
      <p:ext uri="{BB962C8B-B14F-4D97-AF65-F5344CB8AC3E}">
        <p14:creationId xmlns:p14="http://schemas.microsoft.com/office/powerpoint/2010/main" val="238274283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463</Words>
  <Application>Microsoft Office PowerPoint</Application>
  <PresentationFormat>Bredbild</PresentationFormat>
  <Paragraphs>19</Paragraphs>
  <Slides>8</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8</vt:i4>
      </vt:variant>
    </vt:vector>
  </HeadingPairs>
  <TitlesOfParts>
    <vt:vector size="12" baseType="lpstr">
      <vt:lpstr>Arial</vt:lpstr>
      <vt:lpstr>Calibri</vt:lpstr>
      <vt:lpstr>Calibri Light</vt:lpstr>
      <vt:lpstr>Office-tema</vt:lpstr>
      <vt:lpstr>          </vt:lpstr>
      <vt:lpstr>PowerPoint-presentation</vt:lpstr>
      <vt:lpstr>PowerPoint-presentation</vt:lpstr>
      <vt:lpstr>Ledare</vt:lpstr>
      <vt:lpstr>Föräldrar</vt:lpstr>
      <vt:lpstr>Spelare</vt:lpstr>
      <vt:lpstr>Mobbing</vt:lpstr>
      <vt:lpstr>Skriva under?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Madelene Hentila</dc:creator>
  <cp:lastModifiedBy>Madelene Hentila</cp:lastModifiedBy>
  <cp:revision>2</cp:revision>
  <dcterms:created xsi:type="dcterms:W3CDTF">2021-02-02T10:57:58Z</dcterms:created>
  <dcterms:modified xsi:type="dcterms:W3CDTF">2021-02-02T12:11:29Z</dcterms:modified>
</cp:coreProperties>
</file>