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bias Gustafsson" userId="a9cc6157-7ff8-4242-8658-992d362f78d5" providerId="ADAL" clId="{D8132A59-C332-44A8-92B0-9144830DDE6E}"/>
    <pc:docChg chg="custSel delSld modSld">
      <pc:chgData name="Tobias Gustafsson" userId="a9cc6157-7ff8-4242-8658-992d362f78d5" providerId="ADAL" clId="{D8132A59-C332-44A8-92B0-9144830DDE6E}" dt="2025-03-04T15:59:49.718" v="310" actId="47"/>
      <pc:docMkLst>
        <pc:docMk/>
      </pc:docMkLst>
      <pc:sldChg chg="modSp mod">
        <pc:chgData name="Tobias Gustafsson" userId="a9cc6157-7ff8-4242-8658-992d362f78d5" providerId="ADAL" clId="{D8132A59-C332-44A8-92B0-9144830DDE6E}" dt="2025-03-04T15:49:05.954" v="5" actId="20577"/>
        <pc:sldMkLst>
          <pc:docMk/>
          <pc:sldMk cId="2004833709" sldId="258"/>
        </pc:sldMkLst>
        <pc:spChg chg="mod">
          <ac:chgData name="Tobias Gustafsson" userId="a9cc6157-7ff8-4242-8658-992d362f78d5" providerId="ADAL" clId="{D8132A59-C332-44A8-92B0-9144830DDE6E}" dt="2025-03-04T15:49:05.954" v="5" actId="20577"/>
          <ac:spMkLst>
            <pc:docMk/>
            <pc:sldMk cId="2004833709" sldId="258"/>
            <ac:spMk id="3" creationId="{972E4CB9-5CFE-5E8B-A688-03AB72C1C90E}"/>
          </ac:spMkLst>
        </pc:spChg>
      </pc:sldChg>
      <pc:sldChg chg="modSp mod">
        <pc:chgData name="Tobias Gustafsson" userId="a9cc6157-7ff8-4242-8658-992d362f78d5" providerId="ADAL" clId="{D8132A59-C332-44A8-92B0-9144830DDE6E}" dt="2025-03-04T15:50:02.449" v="87" actId="20577"/>
        <pc:sldMkLst>
          <pc:docMk/>
          <pc:sldMk cId="2769368431" sldId="259"/>
        </pc:sldMkLst>
        <pc:spChg chg="mod">
          <ac:chgData name="Tobias Gustafsson" userId="a9cc6157-7ff8-4242-8658-992d362f78d5" providerId="ADAL" clId="{D8132A59-C332-44A8-92B0-9144830DDE6E}" dt="2025-03-04T15:50:02.449" v="87" actId="20577"/>
          <ac:spMkLst>
            <pc:docMk/>
            <pc:sldMk cId="2769368431" sldId="259"/>
            <ac:spMk id="3" creationId="{18B264BF-807A-4729-0B90-6A0105393F90}"/>
          </ac:spMkLst>
        </pc:spChg>
      </pc:sldChg>
      <pc:sldChg chg="modSp mod">
        <pc:chgData name="Tobias Gustafsson" userId="a9cc6157-7ff8-4242-8658-992d362f78d5" providerId="ADAL" clId="{D8132A59-C332-44A8-92B0-9144830DDE6E}" dt="2025-03-04T15:51:58.343" v="195" actId="27636"/>
        <pc:sldMkLst>
          <pc:docMk/>
          <pc:sldMk cId="573804011" sldId="261"/>
        </pc:sldMkLst>
        <pc:spChg chg="mod">
          <ac:chgData name="Tobias Gustafsson" userId="a9cc6157-7ff8-4242-8658-992d362f78d5" providerId="ADAL" clId="{D8132A59-C332-44A8-92B0-9144830DDE6E}" dt="2025-03-04T15:51:58.343" v="195" actId="27636"/>
          <ac:spMkLst>
            <pc:docMk/>
            <pc:sldMk cId="573804011" sldId="261"/>
            <ac:spMk id="3" creationId="{83E0F440-EE67-51D1-565D-CB9A8C9DEB32}"/>
          </ac:spMkLst>
        </pc:spChg>
      </pc:sldChg>
      <pc:sldChg chg="modSp mod">
        <pc:chgData name="Tobias Gustafsson" userId="a9cc6157-7ff8-4242-8658-992d362f78d5" providerId="ADAL" clId="{D8132A59-C332-44A8-92B0-9144830DDE6E}" dt="2025-03-04T15:53:13.769" v="258" actId="20577"/>
        <pc:sldMkLst>
          <pc:docMk/>
          <pc:sldMk cId="552035567" sldId="263"/>
        </pc:sldMkLst>
        <pc:spChg chg="mod">
          <ac:chgData name="Tobias Gustafsson" userId="a9cc6157-7ff8-4242-8658-992d362f78d5" providerId="ADAL" clId="{D8132A59-C332-44A8-92B0-9144830DDE6E}" dt="2025-03-04T15:53:13.769" v="258" actId="20577"/>
          <ac:spMkLst>
            <pc:docMk/>
            <pc:sldMk cId="552035567" sldId="263"/>
            <ac:spMk id="3" creationId="{58AFE522-8067-52C9-51A6-230D3DA3987F}"/>
          </ac:spMkLst>
        </pc:spChg>
      </pc:sldChg>
      <pc:sldChg chg="modSp mod">
        <pc:chgData name="Tobias Gustafsson" userId="a9cc6157-7ff8-4242-8658-992d362f78d5" providerId="ADAL" clId="{D8132A59-C332-44A8-92B0-9144830DDE6E}" dt="2025-03-04T15:53:55.249" v="292" actId="20577"/>
        <pc:sldMkLst>
          <pc:docMk/>
          <pc:sldMk cId="3882920623" sldId="264"/>
        </pc:sldMkLst>
        <pc:spChg chg="mod">
          <ac:chgData name="Tobias Gustafsson" userId="a9cc6157-7ff8-4242-8658-992d362f78d5" providerId="ADAL" clId="{D8132A59-C332-44A8-92B0-9144830DDE6E}" dt="2025-03-04T15:53:27.272" v="268" actId="20577"/>
          <ac:spMkLst>
            <pc:docMk/>
            <pc:sldMk cId="3882920623" sldId="264"/>
            <ac:spMk id="2" creationId="{93D03CFD-3844-C947-3748-C5937FE6E082}"/>
          </ac:spMkLst>
        </pc:spChg>
        <pc:spChg chg="mod">
          <ac:chgData name="Tobias Gustafsson" userId="a9cc6157-7ff8-4242-8658-992d362f78d5" providerId="ADAL" clId="{D8132A59-C332-44A8-92B0-9144830DDE6E}" dt="2025-03-04T15:53:55.249" v="292" actId="20577"/>
          <ac:spMkLst>
            <pc:docMk/>
            <pc:sldMk cId="3882920623" sldId="264"/>
            <ac:spMk id="3" creationId="{7907ACEA-04B9-3686-FDD7-1C71F6F3A586}"/>
          </ac:spMkLst>
        </pc:spChg>
      </pc:sldChg>
      <pc:sldChg chg="addSp modSp mod">
        <pc:chgData name="Tobias Gustafsson" userId="a9cc6157-7ff8-4242-8658-992d362f78d5" providerId="ADAL" clId="{D8132A59-C332-44A8-92B0-9144830DDE6E}" dt="2025-03-04T15:58:41.756" v="303" actId="1076"/>
        <pc:sldMkLst>
          <pc:docMk/>
          <pc:sldMk cId="438488617" sldId="265"/>
        </pc:sldMkLst>
        <pc:spChg chg="mod">
          <ac:chgData name="Tobias Gustafsson" userId="a9cc6157-7ff8-4242-8658-992d362f78d5" providerId="ADAL" clId="{D8132A59-C332-44A8-92B0-9144830DDE6E}" dt="2025-03-04T15:54:26.440" v="294" actId="20577"/>
          <ac:spMkLst>
            <pc:docMk/>
            <pc:sldMk cId="438488617" sldId="265"/>
            <ac:spMk id="3" creationId="{C7346E7A-E6BC-C8B6-B4EE-682756C4F266}"/>
          </ac:spMkLst>
        </pc:spChg>
        <pc:picChg chg="add mod">
          <ac:chgData name="Tobias Gustafsson" userId="a9cc6157-7ff8-4242-8658-992d362f78d5" providerId="ADAL" clId="{D8132A59-C332-44A8-92B0-9144830DDE6E}" dt="2025-03-04T15:57:55.178" v="298" actId="1076"/>
          <ac:picMkLst>
            <pc:docMk/>
            <pc:sldMk cId="438488617" sldId="265"/>
            <ac:picMk id="5" creationId="{E33FE9F5-6FBA-BF32-2712-369C21F23035}"/>
          </ac:picMkLst>
        </pc:picChg>
        <pc:picChg chg="add mod">
          <ac:chgData name="Tobias Gustafsson" userId="a9cc6157-7ff8-4242-8658-992d362f78d5" providerId="ADAL" clId="{D8132A59-C332-44A8-92B0-9144830DDE6E}" dt="2025-03-04T15:58:41.756" v="303" actId="1076"/>
          <ac:picMkLst>
            <pc:docMk/>
            <pc:sldMk cId="438488617" sldId="265"/>
            <ac:picMk id="7" creationId="{93A1B57E-CF84-28B6-B816-998C280BE328}"/>
          </ac:picMkLst>
        </pc:picChg>
      </pc:sldChg>
      <pc:sldChg chg="addSp modSp mod">
        <pc:chgData name="Tobias Gustafsson" userId="a9cc6157-7ff8-4242-8658-992d362f78d5" providerId="ADAL" clId="{D8132A59-C332-44A8-92B0-9144830DDE6E}" dt="2025-03-04T15:59:42.923" v="309" actId="20577"/>
        <pc:sldMkLst>
          <pc:docMk/>
          <pc:sldMk cId="1419005836" sldId="266"/>
        </pc:sldMkLst>
        <pc:spChg chg="mod">
          <ac:chgData name="Tobias Gustafsson" userId="a9cc6157-7ff8-4242-8658-992d362f78d5" providerId="ADAL" clId="{D8132A59-C332-44A8-92B0-9144830DDE6E}" dt="2025-03-04T15:59:42.923" v="309" actId="20577"/>
          <ac:spMkLst>
            <pc:docMk/>
            <pc:sldMk cId="1419005836" sldId="266"/>
            <ac:spMk id="3" creationId="{BF220B36-0785-93EE-66DC-986069FA17B5}"/>
          </ac:spMkLst>
        </pc:spChg>
        <pc:picChg chg="add mod">
          <ac:chgData name="Tobias Gustafsson" userId="a9cc6157-7ff8-4242-8658-992d362f78d5" providerId="ADAL" clId="{D8132A59-C332-44A8-92B0-9144830DDE6E}" dt="2025-03-04T15:59:27.617" v="308" actId="1076"/>
          <ac:picMkLst>
            <pc:docMk/>
            <pc:sldMk cId="1419005836" sldId="266"/>
            <ac:picMk id="5" creationId="{5F75ACBA-735C-B7FA-03C0-96F49D9E4876}"/>
          </ac:picMkLst>
        </pc:picChg>
      </pc:sldChg>
      <pc:sldChg chg="del">
        <pc:chgData name="Tobias Gustafsson" userId="a9cc6157-7ff8-4242-8658-992d362f78d5" providerId="ADAL" clId="{D8132A59-C332-44A8-92B0-9144830DDE6E}" dt="2025-03-04T15:59:49.718" v="310" actId="47"/>
        <pc:sldMkLst>
          <pc:docMk/>
          <pc:sldMk cId="2531283769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6B4E3CD-9D2A-8CB0-561F-3766288AE3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B2027585-4F6C-278E-F015-236ED9177A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A5AFDA3-B93E-33D1-2AC3-81CAE4773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0FD0-EE32-47D1-BA7E-ED534205EED1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5FA8EA8-43C2-7702-A588-1054029CD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146D311-43D0-744B-F864-F6C6DE71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9E9B8-0B0A-434E-92C0-27EE4D9064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7640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DE9E3C-76CE-C563-68D4-87A75C38E4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497106F-2044-B6B5-2780-C2584872A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CC43120-B5B8-1A8B-D138-F1B7D69CB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0FD0-EE32-47D1-BA7E-ED534205EED1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078C2EA-3028-7B4B-44E3-3AC06BF3E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3505F10-DD5A-9EA5-D196-3826C4D98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9E9B8-0B0A-434E-92C0-27EE4D9064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9875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A005377-B42E-6524-6927-55560B0004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27FB3048-4A47-FED1-D27B-E353EEDBE8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CE273E3-C42A-6CAA-0B79-050C252E1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0FD0-EE32-47D1-BA7E-ED534205EED1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A1D46C3-F5B9-C649-AA35-4D555C8EB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EAFE05C-7DBC-F4F7-C62B-B0D73D6BA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9E9B8-0B0A-434E-92C0-27EE4D9064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34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E6821D-C0CA-6205-17F5-49BB0F35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60DB061-B66A-F74C-BDA2-1F96D33B6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45A25B-8C42-7F73-EC70-918600EF6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0FD0-EE32-47D1-BA7E-ED534205EED1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00CE2D4-43A6-51F8-6C72-ED9A87A54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A81584E-B4CA-92A9-A66D-754C16ED3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9E9B8-0B0A-434E-92C0-27EE4D9064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03895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86D7E13-E5E1-EFE2-7E3A-D168F8030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91C156E-3ACB-6564-F256-223E2C31A8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1F94173-6EC6-7218-DC04-97FE9D8B1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0FD0-EE32-47D1-BA7E-ED534205EED1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2C7E6CA-3456-EDBE-43BE-E3329F4D6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E7876A0-59BA-870E-13F9-83A72D0A3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9E9B8-0B0A-434E-92C0-27EE4D9064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65944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4D2C54-4B04-EB4C-15A7-52D1407B5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6EA7DA9-2E2B-3BE2-2F03-3B6FD8B142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46678B7-43DA-957F-E376-398197D79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47A256F-4D60-7A17-FCCB-9DD7E7B96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0FD0-EE32-47D1-BA7E-ED534205EED1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4085369-5BBA-2A76-26AD-0E17FA8C4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3B328BB-434A-1477-B431-DE4F4587F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9E9B8-0B0A-434E-92C0-27EE4D9064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9935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05EAD7-2EA5-C767-3BE5-46B95F78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679AD7D-8A90-93CF-520C-A98ABB0E9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F6D9B83-BC04-2471-94F9-F4E5267B96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3D253A8-4286-36A2-B96F-E39EFD4BD1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5E738D88-91F7-7C08-79BC-47089A0A33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9B24D63-7889-FA23-1DD9-1392103B8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0FD0-EE32-47D1-BA7E-ED534205EED1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8DE2DA0-AA13-3A28-D446-D8E9B5BAA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1D9986A-515C-AB75-B301-F3F1E41A3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9E9B8-0B0A-434E-92C0-27EE4D9064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34914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437A34-DF7E-994F-A921-FF41DEC05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9EDE782-31F6-A10C-26B8-4A634A075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0FD0-EE32-47D1-BA7E-ED534205EED1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B7D71A1-5605-0556-0000-E0438FB02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0A60CE1-805C-1AA8-611A-6E8262EB4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9E9B8-0B0A-434E-92C0-27EE4D9064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03942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B730F38-E4CD-7EDE-BC0F-BB5CE5C88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0FD0-EE32-47D1-BA7E-ED534205EED1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672C251D-5C25-DB57-AB8C-7FC873B6C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88591C6B-F411-0B3F-E24E-7FFC198FB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9E9B8-0B0A-434E-92C0-27EE4D9064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3909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33C7D8-40B7-5688-70D9-BC33606CD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FF236A8-C48D-25DD-47A7-E366DA0E6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E9179F3-B83C-35F7-2526-A428CB8A96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37CD0D6-29E9-981C-AC6F-FB801DE4E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0FD0-EE32-47D1-BA7E-ED534205EED1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1B1FBDC-5614-8D32-6A4F-7C5B02B4E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BE675E4-C798-8057-AD87-E9E91B279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9E9B8-0B0A-434E-92C0-27EE4D9064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76623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3140C1A-1A24-992A-7114-151EB312B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B30BA31-CEA2-BCAD-06F3-7D02B9D602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F1CC0AA-5386-2885-987B-93A77F3481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C312A758-54B1-EBE5-E73F-A99B945D86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50FD0-EE32-47D1-BA7E-ED534205EED1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A9E9F4D-9768-E804-E367-977B79D6A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7ECECFF-9F07-7847-EE28-EB9613F6E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9E9B8-0B0A-434E-92C0-27EE4D9064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48046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6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CB27523-938C-6598-BA0A-06884C2F0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E465C5E-B790-B478-55AB-1F1BE31456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CB30D07-67CC-7061-6429-73F3F0C04F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950FD0-EE32-47D1-BA7E-ED534205EED1}" type="datetimeFigureOut">
              <a:rPr lang="sv-SE" smtClean="0"/>
              <a:t>2025-03-04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D04C735-FAF8-B815-ACCB-4D0BAC9294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FDCA12-1172-5852-844A-EC1949000D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59E9B8-0B0A-434E-92C0-27EE4D90644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42609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tifosi.se/nolik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infotboll.svenskfotboll.se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7CDAE8-0841-7FA1-61FB-A73AD7605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6" y="266497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sv-SE" b="1" dirty="0"/>
              <a:t>FÖRÄLDRAMÖTE </a:t>
            </a:r>
            <a:br>
              <a:rPr lang="sv-SE" b="1" dirty="0"/>
            </a:br>
            <a:r>
              <a:rPr lang="sv-SE" b="1" dirty="0"/>
              <a:t>P-12 </a:t>
            </a:r>
            <a:br>
              <a:rPr lang="sv-SE" b="1" dirty="0"/>
            </a:br>
            <a:r>
              <a:rPr lang="sv-SE" b="1" dirty="0"/>
              <a:t>2025-03-05</a:t>
            </a:r>
          </a:p>
        </p:txBody>
      </p:sp>
    </p:spTree>
    <p:extLst>
      <p:ext uri="{BB962C8B-B14F-4D97-AF65-F5344CB8AC3E}">
        <p14:creationId xmlns:p14="http://schemas.microsoft.com/office/powerpoint/2010/main" val="4256529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56288EF-6F04-C259-32B4-F880EC9E5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Nol IK Klubbshop - Tifosi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F220B36-0785-93EE-66DC-986069FA1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hlinkClick r:id="rId2"/>
              </a:rPr>
              <a:t>https://www.tifosi.se/nolik</a:t>
            </a:r>
            <a:endParaRPr lang="sv-SE" dirty="0"/>
          </a:p>
          <a:p>
            <a:endParaRPr lang="sv-SE" dirty="0"/>
          </a:p>
          <a:p>
            <a:r>
              <a:rPr lang="sv-SE" dirty="0"/>
              <a:t>Träningskläder i klubbens färger finns på Tifosi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Lång leveranstid, om ni vill beställa innan cupen (inget tvång) behöver det göras snarast.</a:t>
            </a:r>
          </a:p>
          <a:p>
            <a:endParaRPr lang="sv-SE" dirty="0"/>
          </a:p>
          <a:p>
            <a:r>
              <a:rPr lang="sv-SE" dirty="0"/>
              <a:t>Rabattkod kommer att läggas ut under veckan så ha koll på laget-sidan.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5F75ACBA-735C-B7FA-03C0-96F49D9E48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77150" y="116091"/>
            <a:ext cx="4229100" cy="2722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005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7FEC533-C73F-269F-7532-746661C75A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7268812-87FE-CE32-B0A9-CE70DE4E67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028734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1FB081-DD9B-9573-45E1-656BE88A7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72E4CB9-5CFE-5E8B-A688-03AB72C1C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Information om laget</a:t>
            </a:r>
          </a:p>
          <a:p>
            <a:r>
              <a:rPr lang="sv-SE" dirty="0"/>
              <a:t>Träningar</a:t>
            </a:r>
          </a:p>
          <a:p>
            <a:r>
              <a:rPr lang="sv-SE" dirty="0"/>
              <a:t>Matcher</a:t>
            </a:r>
          </a:p>
          <a:p>
            <a:r>
              <a:rPr lang="sv-SE" dirty="0"/>
              <a:t>Caféveckor 2025</a:t>
            </a:r>
          </a:p>
          <a:p>
            <a:r>
              <a:rPr lang="sv-SE" dirty="0" err="1"/>
              <a:t>Giffcupen</a:t>
            </a:r>
            <a:r>
              <a:rPr lang="sv-SE" dirty="0"/>
              <a:t> 2025</a:t>
            </a:r>
          </a:p>
          <a:p>
            <a:r>
              <a:rPr lang="sv-SE" dirty="0"/>
              <a:t>Min Fotboll</a:t>
            </a:r>
          </a:p>
          <a:p>
            <a:r>
              <a:rPr lang="sv-SE" dirty="0"/>
              <a:t>Tifosi</a:t>
            </a:r>
          </a:p>
          <a:p>
            <a:r>
              <a:rPr lang="sv-SE" dirty="0"/>
              <a:t>Frågor</a:t>
            </a:r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4833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294EFA-1066-687D-0F94-DF84F1174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Information om laget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B264BF-807A-4729-0B90-6A0105393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13 spelare i truppen</a:t>
            </a:r>
          </a:p>
          <a:p>
            <a:r>
              <a:rPr lang="sv-SE" dirty="0"/>
              <a:t>2 tränare, Peter har valt att sluta som tränare till denna säsong</a:t>
            </a:r>
          </a:p>
          <a:p>
            <a:endParaRPr lang="sv-SE" dirty="0"/>
          </a:p>
          <a:p>
            <a:r>
              <a:rPr lang="sv-SE" dirty="0"/>
              <a:t>Samarbete med P-13 för att utöka truppen på träningar, framför allt måndagar. Möjlighet att kalla in spelare vid sjukdom etc. från P-13 och P-11.</a:t>
            </a:r>
          </a:p>
          <a:p>
            <a:endParaRPr lang="sv-SE" dirty="0"/>
          </a:p>
          <a:p>
            <a:r>
              <a:rPr lang="sv-SE" dirty="0"/>
              <a:t>Samarbete med P-11 där vissa av våra killar tränar extra och spelar extra med P-11, styrs av P-11 tränarna i dialog med oss. P-11 samarbetar även med Ahlafors från och med denna säsong.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69368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16FDC9A-042B-508C-55F9-2A0408F0F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FBF1C0C-560A-99D0-08C8-713810097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Måndag 17:30-19:00</a:t>
            </a:r>
          </a:p>
          <a:p>
            <a:r>
              <a:rPr lang="sv-SE" dirty="0"/>
              <a:t>Onsdag 19:00-20:30</a:t>
            </a:r>
          </a:p>
          <a:p>
            <a:endParaRPr lang="sv-SE" dirty="0"/>
          </a:p>
          <a:p>
            <a:r>
              <a:rPr lang="sv-SE" dirty="0"/>
              <a:t>Kan komma att korrigeras när gräsplanen öppnar för spel.</a:t>
            </a:r>
          </a:p>
          <a:p>
            <a:endParaRPr lang="sv-SE" dirty="0"/>
          </a:p>
          <a:p>
            <a:r>
              <a:rPr lang="sv-SE" dirty="0"/>
              <a:t>Viktigt att svara på kallelserna och höra av sig om det blir någon förändring tätt inpå träningen.</a:t>
            </a:r>
          </a:p>
        </p:txBody>
      </p:sp>
    </p:spTree>
    <p:extLst>
      <p:ext uri="{BB962C8B-B14F-4D97-AF65-F5344CB8AC3E}">
        <p14:creationId xmlns:p14="http://schemas.microsoft.com/office/powerpoint/2010/main" val="1108965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311C39F-9319-1B57-7876-8CE875685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3E0F440-EE67-51D1-565D-CB9A8C9DE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2400"/>
            <a:ext cx="10515600" cy="5301673"/>
          </a:xfrm>
        </p:spPr>
        <p:txBody>
          <a:bodyPr>
            <a:normAutofit/>
          </a:bodyPr>
          <a:lstStyle/>
          <a:p>
            <a:r>
              <a:rPr lang="sv-SE" dirty="0" err="1"/>
              <a:t>Fairplay</a:t>
            </a:r>
            <a:r>
              <a:rPr lang="sv-SE" dirty="0"/>
              <a:t>-serien pågår – medelnivå</a:t>
            </a:r>
          </a:p>
          <a:p>
            <a:r>
              <a:rPr lang="sv-SE" dirty="0"/>
              <a:t>Seriespel startar i april – medelnivå</a:t>
            </a:r>
          </a:p>
          <a:p>
            <a:pPr lvl="1"/>
            <a:r>
              <a:rPr lang="sv-SE" dirty="0"/>
              <a:t>Seriespel fram till sommaren, ny serie till hösten. Spelschema ej klart.</a:t>
            </a:r>
          </a:p>
          <a:p>
            <a:r>
              <a:rPr lang="sv-SE" dirty="0"/>
              <a:t>Viktigt att svara på kallelserna i tid!</a:t>
            </a:r>
          </a:p>
          <a:p>
            <a:pPr lvl="1"/>
            <a:r>
              <a:rPr lang="sv-SE" sz="1800" dirty="0"/>
              <a:t>Vi kommer att korta ner svarstiden något för att kunna kalla in andra spelare vid sjukdom etc.</a:t>
            </a:r>
          </a:p>
          <a:p>
            <a:r>
              <a:rPr lang="sv-SE" dirty="0"/>
              <a:t>Om det är osäkert med spel pga. sjukdom etc., ha en dialog med oss tränare, så vi vet läget istället för att inte svara på kallelsen.</a:t>
            </a:r>
          </a:p>
          <a:p>
            <a:r>
              <a:rPr lang="sv-SE" dirty="0"/>
              <a:t>Alltid samling i klubbhuset innan match</a:t>
            </a:r>
          </a:p>
          <a:p>
            <a:r>
              <a:rPr lang="sv-SE" dirty="0"/>
              <a:t>Alla föräldrar behöver hjälpa till med transport till bortamatcher. Har er spelare inte skjuts, prata med en annan förälder innan samlingen.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73804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D326F11-74C3-6400-0975-C74E961B5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Caféveckor 2025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045722-14DE-4C8D-2201-76F5C92590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V. 22 </a:t>
            </a:r>
          </a:p>
          <a:p>
            <a:pPr marL="0" indent="0">
              <a:buNone/>
            </a:pPr>
            <a:r>
              <a:rPr lang="sv-SE" dirty="0"/>
              <a:t>26 maj – 1 juni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V. 39</a:t>
            </a:r>
          </a:p>
          <a:p>
            <a:pPr marL="0" indent="0">
              <a:buNone/>
            </a:pPr>
            <a:r>
              <a:rPr lang="sv-SE" dirty="0"/>
              <a:t>22 september -28 september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Då vi är få i laget så får varje spelare räkna med minst ett pass.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Mer info kommer från </a:t>
            </a:r>
            <a:r>
              <a:rPr lang="sv-SE" dirty="0" err="1"/>
              <a:t>Florance</a:t>
            </a:r>
            <a:r>
              <a:rPr lang="sv-S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527662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B4D0537-42BC-A69F-57D8-F5AD12D5A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292"/>
          </a:xfrm>
        </p:spPr>
        <p:txBody>
          <a:bodyPr>
            <a:normAutofit/>
          </a:bodyPr>
          <a:lstStyle/>
          <a:p>
            <a:r>
              <a:rPr lang="sv-SE" dirty="0" err="1"/>
              <a:t>Giffcupen</a:t>
            </a:r>
            <a:r>
              <a:rPr lang="sv-SE" dirty="0"/>
              <a:t> 2025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8AFE522-8067-52C9-51A6-230D3DA39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11-13 april (fredag-söndag) v.15</a:t>
            </a:r>
          </a:p>
          <a:p>
            <a:r>
              <a:rPr lang="sv-SE" dirty="0"/>
              <a:t>Gruppspel lördag 3 matcher, 1 kvalmatch + slutspel söndag</a:t>
            </a:r>
          </a:p>
          <a:p>
            <a:endParaRPr lang="sv-SE" dirty="0"/>
          </a:p>
          <a:p>
            <a:r>
              <a:rPr lang="sv-SE" dirty="0"/>
              <a:t>Vi sover i skolsal</a:t>
            </a:r>
          </a:p>
          <a:p>
            <a:r>
              <a:rPr lang="sv-SE" dirty="0"/>
              <a:t>Middag fredag, frukost, lunch, middag lördag, frukost och lunch söndag.</a:t>
            </a:r>
          </a:p>
          <a:p>
            <a:endParaRPr lang="sv-SE" dirty="0"/>
          </a:p>
          <a:p>
            <a:r>
              <a:rPr lang="sv-SE" dirty="0"/>
              <a:t>Tobbe, Fredrik och Peter reser med laget. </a:t>
            </a:r>
          </a:p>
          <a:p>
            <a:pPr lvl="1"/>
            <a:r>
              <a:rPr lang="sv-SE" dirty="0"/>
              <a:t>Behov av hjälp med transport dit, på plats och hem</a:t>
            </a:r>
          </a:p>
          <a:p>
            <a:pPr lvl="1"/>
            <a:r>
              <a:rPr lang="sv-SE" dirty="0"/>
              <a:t>Vill någon förälder följa med och bo med laget?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520355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3D03CFD-3844-C947-3748-C5937FE6E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VIKTIG INFO GIFFCUPEN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907ACEA-04B9-3686-FDD7-1C71F6F3A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20000"/>
          </a:bodyPr>
          <a:lstStyle/>
          <a:p>
            <a:r>
              <a:rPr lang="sv-SE" dirty="0"/>
              <a:t>Har ni inte orkat lyssna tidigare så gör det nu </a:t>
            </a:r>
            <a:r>
              <a:rPr lang="sv-SE" dirty="0">
                <a:sym typeface="Wingdings" panose="05000000000000000000" pitchFamily="2" charset="2"/>
              </a:rPr>
              <a:t></a:t>
            </a:r>
          </a:p>
          <a:p>
            <a:endParaRPr lang="sv-SE" dirty="0">
              <a:sym typeface="Wingdings" panose="05000000000000000000" pitchFamily="2" charset="2"/>
            </a:endParaRPr>
          </a:p>
          <a:p>
            <a:r>
              <a:rPr lang="sv-SE" dirty="0">
                <a:sym typeface="Wingdings" panose="05000000000000000000" pitchFamily="2" charset="2"/>
              </a:rPr>
              <a:t>Bindande kallelse till cupen skickas ut under veckan, </a:t>
            </a:r>
            <a:r>
              <a:rPr lang="sv-SE" b="1" u="sng" dirty="0">
                <a:sym typeface="Wingdings" panose="05000000000000000000" pitchFamily="2" charset="2"/>
              </a:rPr>
              <a:t>sista svarsdag söndag 9/3</a:t>
            </a:r>
            <a:r>
              <a:rPr lang="sv-SE" dirty="0">
                <a:sym typeface="Wingdings" panose="05000000000000000000" pitchFamily="2" charset="2"/>
              </a:rPr>
              <a:t>.</a:t>
            </a:r>
          </a:p>
          <a:p>
            <a:pPr marL="0" indent="0">
              <a:buNone/>
            </a:pPr>
            <a:endParaRPr lang="sv-SE" dirty="0">
              <a:sym typeface="Wingdings" panose="05000000000000000000" pitchFamily="2" charset="2"/>
            </a:endParaRPr>
          </a:p>
          <a:p>
            <a:r>
              <a:rPr lang="sv-SE" dirty="0">
                <a:sym typeface="Wingdings" panose="05000000000000000000" pitchFamily="2" charset="2"/>
              </a:rPr>
              <a:t>Om ni tackat ja till erbjuden plats ska ni </a:t>
            </a:r>
            <a:r>
              <a:rPr lang="sv-SE" b="1" u="sng" dirty="0">
                <a:sym typeface="Wingdings" panose="05000000000000000000" pitchFamily="2" charset="2"/>
              </a:rPr>
              <a:t>senast söndag 9/3 </a:t>
            </a:r>
            <a:r>
              <a:rPr lang="sv-SE" b="1" u="sng" dirty="0" err="1">
                <a:sym typeface="Wingdings" panose="05000000000000000000" pitchFamily="2" charset="2"/>
              </a:rPr>
              <a:t>swisha</a:t>
            </a:r>
            <a:r>
              <a:rPr lang="sv-SE" b="1" u="sng" dirty="0">
                <a:sym typeface="Wingdings" panose="05000000000000000000" pitchFamily="2" charset="2"/>
              </a:rPr>
              <a:t> 500 kr</a:t>
            </a:r>
            <a:r>
              <a:rPr lang="sv-SE" dirty="0">
                <a:sym typeface="Wingdings" panose="05000000000000000000" pitchFamily="2" charset="2"/>
              </a:rPr>
              <a:t> till Tobbe på tele 0763447846.</a:t>
            </a:r>
          </a:p>
          <a:p>
            <a:endParaRPr lang="sv-SE" dirty="0">
              <a:sym typeface="Wingdings" panose="05000000000000000000" pitchFamily="2" charset="2"/>
            </a:endParaRPr>
          </a:p>
          <a:p>
            <a:r>
              <a:rPr lang="sv-SE" dirty="0">
                <a:sym typeface="Wingdings" panose="05000000000000000000" pitchFamily="2" charset="2"/>
              </a:rPr>
              <a:t>Kostnaden för cupen är 950 kronor per person + anmälningsavgift. Resterande kostnad utöver ovan 500 kr tar vi från lagkassan.</a:t>
            </a:r>
          </a:p>
          <a:p>
            <a:endParaRPr lang="sv-SE" dirty="0">
              <a:sym typeface="Wingdings" panose="05000000000000000000" pitchFamily="2" charset="2"/>
            </a:endParaRPr>
          </a:p>
          <a:p>
            <a:r>
              <a:rPr lang="sv-SE" dirty="0">
                <a:sym typeface="Wingdings" panose="05000000000000000000" pitchFamily="2" charset="2"/>
              </a:rPr>
              <a:t>Om ni inte tackat ja till erbjuden plats eller betalat senast söndag 9/3 kommer vi att erbjuda platsen till andra spelare.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82920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E0FA8C-A92B-613B-5AD1-75C48783D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Min Fotboll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7346E7A-E6BC-C8B6-B4EE-682756C4F2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>
                <a:hlinkClick r:id="rId2"/>
              </a:rPr>
              <a:t>https://minfotboll.svenskfotboll.se/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Fotbollsförbundets officiella </a:t>
            </a:r>
            <a:r>
              <a:rPr lang="sv-SE" dirty="0" err="1"/>
              <a:t>app</a:t>
            </a:r>
            <a:endParaRPr lang="sv-SE" dirty="0"/>
          </a:p>
          <a:p>
            <a:r>
              <a:rPr lang="sv-SE" dirty="0"/>
              <a:t>Följ matcher på distans, se resultat, tabeller m.m.</a:t>
            </a:r>
          </a:p>
          <a:p>
            <a:endParaRPr lang="sv-SE" dirty="0"/>
          </a:p>
          <a:p>
            <a:r>
              <a:rPr lang="sv-SE" dirty="0"/>
              <a:t>Möjlighet att rapportera under matcher.</a:t>
            </a:r>
          </a:p>
          <a:p>
            <a:endParaRPr lang="sv-SE" dirty="0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E33FE9F5-6FBA-BF32-2712-369C21F230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8882" y="211364"/>
            <a:ext cx="4291715" cy="3038854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93A1B57E-CF84-28B6-B816-998C280BE3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63024" y="3262066"/>
            <a:ext cx="3048359" cy="3595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4886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537</Words>
  <Application>Microsoft Office PowerPoint</Application>
  <PresentationFormat>Bredbild</PresentationFormat>
  <Paragraphs>79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Wingdings</vt:lpstr>
      <vt:lpstr>Office-tema</vt:lpstr>
      <vt:lpstr>FÖRÄLDRAMÖTE  P-12  2025-03-05</vt:lpstr>
      <vt:lpstr>Agenda</vt:lpstr>
      <vt:lpstr>Information om laget </vt:lpstr>
      <vt:lpstr>Träningar</vt:lpstr>
      <vt:lpstr>Matcher</vt:lpstr>
      <vt:lpstr>Caféveckor 2025</vt:lpstr>
      <vt:lpstr>Giffcupen 2025</vt:lpstr>
      <vt:lpstr>VIKTIG INFO GIFFCUPEN</vt:lpstr>
      <vt:lpstr>Min Fotboll </vt:lpstr>
      <vt:lpstr>Nol IK Klubbshop - Tifosi</vt:lpstr>
      <vt:lpstr>Frågor?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Tobias Gustafsson</dc:creator>
  <cp:lastModifiedBy>Tobias Gustafsson</cp:lastModifiedBy>
  <cp:revision>1</cp:revision>
  <dcterms:created xsi:type="dcterms:W3CDTF">2025-03-04T09:52:39Z</dcterms:created>
  <dcterms:modified xsi:type="dcterms:W3CDTF">2025-03-04T15:59:51Z</dcterms:modified>
</cp:coreProperties>
</file>