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9" r:id="rId6"/>
    <p:sldId id="261" r:id="rId7"/>
    <p:sldId id="263" r:id="rId8"/>
    <p:sldId id="262" r:id="rId9"/>
    <p:sldId id="268" r:id="rId10"/>
    <p:sldId id="270" r:id="rId11"/>
    <p:sldId id="272" r:id="rId12"/>
    <p:sldId id="266" r:id="rId13"/>
    <p:sldId id="271"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76"/>
  </p:normalViewPr>
  <p:slideViewPr>
    <p:cSldViewPr snapToGrid="0">
      <p:cViewPr varScale="1">
        <p:scale>
          <a:sx n="59" d="100"/>
          <a:sy n="59" d="100"/>
        </p:scale>
        <p:origin x="9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B4E3CD-9D2A-8CB0-561F-3766288AE38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B2027585-4F6C-278E-F015-236ED9177A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A5AFDA3-B93E-33D1-2AC3-81CAE477392D}"/>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F5FA8EA8-43C2-7702-A588-1054029CD27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46D311-43D0-744B-F864-F6C6DE71721A}"/>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267640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DE9E3C-76CE-C563-68D4-87A75C38E49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497106F-2044-B6B5-2780-C2584872A5C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CC43120-B5B8-1A8B-D138-F1B7D69CB30A}"/>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B078C2EA-3028-7B4B-44E3-3AC06BF3ED9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3505F10-DD5A-9EA5-D196-3826C4D98061}"/>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229987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A005377-B42E-6524-6927-55560B00042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7FB3048-4A47-FED1-D27B-E353EEDBE80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CE273E3-C42A-6CAA-0B79-050C252E140C}"/>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0A1D46C3-F5B9-C649-AA35-4D555C8EBD2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AFE05C-7DBC-F4F7-C62B-B0D73D6BA26A}"/>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247346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E6821D-C0CA-6205-17F5-49BB0F35978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60DB061-B66A-F74C-BDA2-1F96D33B6E6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845A25B-8C42-7F73-EC70-918600EF60D3}"/>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F00CE2D4-43A6-51F8-6C72-ED9A87A54FB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A81584E-B4CA-92A9-A66D-754C16ED3A71}"/>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4103895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6D7E13-E5E1-EFE2-7E3A-D168F8030D6B}"/>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91C156E-3ACB-6564-F256-223E2C31A8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1F94173-6EC6-7218-DC04-97FE9D8B113D}"/>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02C7E6CA-3456-EDBE-43BE-E3329F4D60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E7876A0-59BA-870E-13F9-83A72D0A3A1E}"/>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1165944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4D2C54-4B04-EB4C-15A7-52D1407B581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6EA7DA9-2E2B-3BE2-2F03-3B6FD8B1428B}"/>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6678B7-43DA-957F-E376-398197D791A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47A256F-4D60-7A17-FCCB-9DD7E7B96581}"/>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6" name="Platshållare för sidfot 5">
            <a:extLst>
              <a:ext uri="{FF2B5EF4-FFF2-40B4-BE49-F238E27FC236}">
                <a16:creationId xmlns:a16="http://schemas.microsoft.com/office/drawing/2014/main" id="{A4085369-5BBA-2A76-26AD-0E17FA8C4B0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3B328BB-434A-1477-B431-DE4F4587F131}"/>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396993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05EAD7-2EA5-C767-3BE5-46B95F78A3D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679AD7D-8A90-93CF-520C-A98ABB0E9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F6D9B83-BC04-2471-94F9-F4E5267B96C6}"/>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3D253A8-4286-36A2-B96F-E39EFD4BD1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E738D88-91F7-7C08-79BC-47089A0A332E}"/>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9B24D63-7889-FA23-1DD9-1392103B8569}"/>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8" name="Platshållare för sidfot 7">
            <a:extLst>
              <a:ext uri="{FF2B5EF4-FFF2-40B4-BE49-F238E27FC236}">
                <a16:creationId xmlns:a16="http://schemas.microsoft.com/office/drawing/2014/main" id="{A8DE2DA0-AA13-3A28-D446-D8E9B5BAA28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1D9986A-515C-AB75-B301-F3F1E41A3DB7}"/>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83491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437A34-DF7E-994F-A921-FF41DEC0583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9EDE782-31F6-A10C-26B8-4A634A075A24}"/>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4" name="Platshållare för sidfot 3">
            <a:extLst>
              <a:ext uri="{FF2B5EF4-FFF2-40B4-BE49-F238E27FC236}">
                <a16:creationId xmlns:a16="http://schemas.microsoft.com/office/drawing/2014/main" id="{AB7D71A1-5605-0556-0000-E0438FB0270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0A60CE1-805C-1AA8-611A-6E8262EB4CB6}"/>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3403942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B730F38-E4CD-7EDE-BC0F-BB5CE5C882F1}"/>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3" name="Platshållare för sidfot 2">
            <a:extLst>
              <a:ext uri="{FF2B5EF4-FFF2-40B4-BE49-F238E27FC236}">
                <a16:creationId xmlns:a16="http://schemas.microsoft.com/office/drawing/2014/main" id="{672C251D-5C25-DB57-AB8C-7FC873B6C9D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8591C6B-F411-0B3F-E24E-7FFC198FBFE3}"/>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67390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33C7D8-40B7-5688-70D9-BC33606CD39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FF236A8-C48D-25DD-47A7-E366DA0E6A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E9179F3-B83C-35F7-2526-A428CB8A9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37CD0D6-29E9-981C-AC6F-FB801DE4E419}"/>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6" name="Platshållare för sidfot 5">
            <a:extLst>
              <a:ext uri="{FF2B5EF4-FFF2-40B4-BE49-F238E27FC236}">
                <a16:creationId xmlns:a16="http://schemas.microsoft.com/office/drawing/2014/main" id="{31B1FBDC-5614-8D32-6A4F-7C5B02B4E8F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BE675E4-C798-8057-AD87-E9E91B2798CE}"/>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2276623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140C1A-1A24-992A-7114-151EB312BBE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B30BA31-CEA2-BCAD-06F3-7D02B9D602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F1CC0AA-5386-2885-987B-93A77F348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312A758-54B1-EBE5-E73F-A99B945D86AB}"/>
              </a:ext>
            </a:extLst>
          </p:cNvPr>
          <p:cNvSpPr>
            <a:spLocks noGrp="1"/>
          </p:cNvSpPr>
          <p:nvPr>
            <p:ph type="dt" sz="half" idx="10"/>
          </p:nvPr>
        </p:nvSpPr>
        <p:spPr/>
        <p:txBody>
          <a:bodyPr/>
          <a:lstStyle/>
          <a:p>
            <a:fld id="{43950FD0-EE32-47D1-BA7E-ED534205EED1}" type="datetimeFigureOut">
              <a:rPr lang="sv-SE" smtClean="0"/>
              <a:t>2025-03-12</a:t>
            </a:fld>
            <a:endParaRPr lang="sv-SE"/>
          </a:p>
        </p:txBody>
      </p:sp>
      <p:sp>
        <p:nvSpPr>
          <p:cNvPr id="6" name="Platshållare för sidfot 5">
            <a:extLst>
              <a:ext uri="{FF2B5EF4-FFF2-40B4-BE49-F238E27FC236}">
                <a16:creationId xmlns:a16="http://schemas.microsoft.com/office/drawing/2014/main" id="{5A9E9F4D-9768-E804-E367-977B79D6A09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7ECECFF-9F07-7847-EE28-EB9613F6EBEA}"/>
              </a:ext>
            </a:extLst>
          </p:cNvPr>
          <p:cNvSpPr>
            <a:spLocks noGrp="1"/>
          </p:cNvSpPr>
          <p:nvPr>
            <p:ph type="sldNum" sz="quarter" idx="12"/>
          </p:nvPr>
        </p:nvSpPr>
        <p:spPr/>
        <p:txBody>
          <a:bodyPr/>
          <a:lstStyle/>
          <a:p>
            <a:fld id="{4259E9B8-0B0A-434E-92C0-27EE4D906440}" type="slidenum">
              <a:rPr lang="sv-SE" smtClean="0"/>
              <a:t>‹#›</a:t>
            </a:fld>
            <a:endParaRPr lang="sv-SE"/>
          </a:p>
        </p:txBody>
      </p:sp>
    </p:spTree>
    <p:extLst>
      <p:ext uri="{BB962C8B-B14F-4D97-AF65-F5344CB8AC3E}">
        <p14:creationId xmlns:p14="http://schemas.microsoft.com/office/powerpoint/2010/main" val="1248046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6000"/>
            <a:lum/>
          </a:blip>
          <a:srcRect/>
          <a:stretch>
            <a:fillRect l="-5000" r="-5000"/>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CB27523-938C-6598-BA0A-06884C2F03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E465C5E-B790-B478-55AB-1F1BE31456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CB30D07-67CC-7061-6429-73F3F0C04F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950FD0-EE32-47D1-BA7E-ED534205EED1}" type="datetimeFigureOut">
              <a:rPr lang="sv-SE" smtClean="0"/>
              <a:t>2025-03-12</a:t>
            </a:fld>
            <a:endParaRPr lang="sv-SE"/>
          </a:p>
        </p:txBody>
      </p:sp>
      <p:sp>
        <p:nvSpPr>
          <p:cNvPr id="5" name="Platshållare för sidfot 4">
            <a:extLst>
              <a:ext uri="{FF2B5EF4-FFF2-40B4-BE49-F238E27FC236}">
                <a16:creationId xmlns:a16="http://schemas.microsoft.com/office/drawing/2014/main" id="{1D04C735-FAF8-B815-ACCB-4D0BAC9294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ACFDCA12-1172-5852-844A-EC1949000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59E9B8-0B0A-434E-92C0-27EE4D906440}" type="slidenum">
              <a:rPr lang="sv-SE" smtClean="0"/>
              <a:t>‹#›</a:t>
            </a:fld>
            <a:endParaRPr lang="sv-SE"/>
          </a:p>
        </p:txBody>
      </p:sp>
    </p:spTree>
    <p:extLst>
      <p:ext uri="{BB962C8B-B14F-4D97-AF65-F5344CB8AC3E}">
        <p14:creationId xmlns:p14="http://schemas.microsoft.com/office/powerpoint/2010/main" val="2642609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tifosi.se/noli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bgfotboll.se/490b77/globalassets/distrikt/goteborg/dokument/utbildning/de-tio-foraldrabuden.pdf" TargetMode="External"/><Relationship Id="rId2" Type="http://schemas.openxmlformats.org/officeDocument/2006/relationships/hyperlink" Target="https://eur03.safelinks.protection.outlook.com/?url=https%3A%2F%2Fwww.youtube.com%2Fwatch%3Fv%3D3EcOkbsujro&amp;data=05%7C02%7CTheresa.Lindell%40skf.com%7Cf511b6e3e19a474160ab08dd61367687%7C41875f2b33e8467092a8f643afbb243a%7C0%7C0%7C638773609112450246%7CUnknown%7CTWFpbGZsb3d8eyJFbXB0eU1hcGkiOnRydWUsIlYiOiIwLjAuMDAwMCIsIlAiOiJXaW4zMiIsIkFOIjoiTWFpbCIsIldUIjoyfQ%3D%3D%7C0%7C%7C%7C&amp;sdata=tSWZleEQj6Q1AoDkFys3zbkqLgfUk0EbfVe4%2BlDX9Gw%3D&amp;reserved=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7CDAE8-0841-7FA1-61FB-A73AD7605F12}"/>
              </a:ext>
            </a:extLst>
          </p:cNvPr>
          <p:cNvSpPr>
            <a:spLocks noGrp="1"/>
          </p:cNvSpPr>
          <p:nvPr>
            <p:ph type="title"/>
          </p:nvPr>
        </p:nvSpPr>
        <p:spPr>
          <a:xfrm>
            <a:off x="921326" y="2664979"/>
            <a:ext cx="10515600" cy="1325563"/>
          </a:xfrm>
        </p:spPr>
        <p:txBody>
          <a:bodyPr>
            <a:normAutofit fontScale="90000"/>
          </a:bodyPr>
          <a:lstStyle/>
          <a:p>
            <a:pPr algn="ctr"/>
            <a:r>
              <a:rPr lang="sv-SE" b="1" dirty="0"/>
              <a:t>FÖRÄLDRAMÖTE </a:t>
            </a:r>
            <a:br>
              <a:rPr lang="sv-SE" b="1" dirty="0"/>
            </a:br>
            <a:r>
              <a:rPr lang="sv-SE" b="1" dirty="0"/>
              <a:t>F-16 </a:t>
            </a:r>
            <a:br>
              <a:rPr lang="sv-SE" b="1" dirty="0"/>
            </a:br>
            <a:r>
              <a:rPr lang="sv-SE" b="1" dirty="0"/>
              <a:t>2025-03-11</a:t>
            </a:r>
          </a:p>
        </p:txBody>
      </p:sp>
    </p:spTree>
    <p:extLst>
      <p:ext uri="{BB962C8B-B14F-4D97-AF65-F5344CB8AC3E}">
        <p14:creationId xmlns:p14="http://schemas.microsoft.com/office/powerpoint/2010/main" val="4256529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213EC-71AF-7A07-EF3C-54FD7783637F}"/>
              </a:ext>
            </a:extLst>
          </p:cNvPr>
          <p:cNvSpPr>
            <a:spLocks noGrp="1"/>
          </p:cNvSpPr>
          <p:nvPr>
            <p:ph type="title"/>
          </p:nvPr>
        </p:nvSpPr>
        <p:spPr/>
        <p:txBody>
          <a:bodyPr/>
          <a:lstStyle/>
          <a:p>
            <a:r>
              <a:rPr lang="sv-SE" dirty="0"/>
              <a:t>Klubben</a:t>
            </a:r>
          </a:p>
        </p:txBody>
      </p:sp>
      <p:sp>
        <p:nvSpPr>
          <p:cNvPr id="3" name="Content Placeholder 2">
            <a:extLst>
              <a:ext uri="{FF2B5EF4-FFF2-40B4-BE49-F238E27FC236}">
                <a16:creationId xmlns:a16="http://schemas.microsoft.com/office/drawing/2014/main" id="{702C537B-E2F2-BC50-B9F7-C8EFDEE61B35}"/>
              </a:ext>
            </a:extLst>
          </p:cNvPr>
          <p:cNvSpPr>
            <a:spLocks noGrp="1"/>
          </p:cNvSpPr>
          <p:nvPr>
            <p:ph idx="1"/>
          </p:nvPr>
        </p:nvSpPr>
        <p:spPr/>
        <p:txBody>
          <a:bodyPr>
            <a:normAutofit fontScale="77500" lnSpcReduction="20000"/>
          </a:bodyPr>
          <a:lstStyle/>
          <a:p>
            <a:r>
              <a:rPr lang="sv-SE" dirty="0"/>
              <a:t>Vi har idag ca 10 lag varav 2 tjejlag. </a:t>
            </a:r>
          </a:p>
          <a:p>
            <a:r>
              <a:rPr lang="sv-SE" dirty="0"/>
              <a:t>Det är årsmöte 30 mars som alla får närvara på. Det kommer in lite nya i styrelsen.</a:t>
            </a:r>
          </a:p>
          <a:p>
            <a:r>
              <a:rPr lang="sv-SE" dirty="0"/>
              <a:t>Hela klubbstugan är nymålad, det kommer bli taggar till bollförråd och entré. Alla duschrum är nyrenoverade.</a:t>
            </a:r>
          </a:p>
          <a:p>
            <a:r>
              <a:rPr lang="sv-SE" dirty="0"/>
              <a:t>Vi kommer få en klippt gräsplan vid parkeringen, som vi kan använda när det blir säsong. </a:t>
            </a:r>
          </a:p>
          <a:p>
            <a:r>
              <a:rPr lang="sv-SE" dirty="0"/>
              <a:t>Bastun kommer renoveras.</a:t>
            </a:r>
          </a:p>
          <a:p>
            <a:r>
              <a:rPr lang="sv-SE" dirty="0" err="1"/>
              <a:t>Kommittér</a:t>
            </a:r>
            <a:r>
              <a:rPr lang="sv-SE" dirty="0"/>
              <a:t> , någon som kan tänka sig hjälpa till lite extra kring vår förening ? Prata med oss så kan vi hjälpa er att hitta någon bra plats. Behov finns alltid!</a:t>
            </a:r>
          </a:p>
          <a:p>
            <a:r>
              <a:rPr lang="sv-SE" dirty="0"/>
              <a:t>Fotbollsskolan, den är i planeringsfasen. Midsommarveckan. Finns det någon vuxen som kan stötta upp under veckan?</a:t>
            </a:r>
          </a:p>
          <a:p>
            <a:r>
              <a:rPr lang="sv-SE" dirty="0"/>
              <a:t>Ungdomssektionen, arbetar med barnen i utgångspunkt. Vad kan vi göra extra för våra ungdomar under året. Vi kommer jobba mycket med värderingar i Nol </a:t>
            </a:r>
            <a:r>
              <a:rPr lang="sv-SE" dirty="0" err="1"/>
              <a:t>Ik</a:t>
            </a:r>
            <a:r>
              <a:rPr lang="sv-SE" dirty="0"/>
              <a:t>. Bygga upp så barnen känner klubbhjärta. Vi kommer fördjupa arbetet med trygghet.</a:t>
            </a:r>
          </a:p>
          <a:p>
            <a:endParaRPr lang="sv-SE" dirty="0"/>
          </a:p>
        </p:txBody>
      </p:sp>
    </p:spTree>
    <p:extLst>
      <p:ext uri="{BB962C8B-B14F-4D97-AF65-F5344CB8AC3E}">
        <p14:creationId xmlns:p14="http://schemas.microsoft.com/office/powerpoint/2010/main" val="2477613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6548F-6C58-4A39-8446-018D3FCFB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A8E532-DC34-1C2D-CFEF-6CC734D9B51F}"/>
              </a:ext>
            </a:extLst>
          </p:cNvPr>
          <p:cNvSpPr>
            <a:spLocks noGrp="1"/>
          </p:cNvSpPr>
          <p:nvPr>
            <p:ph type="title"/>
          </p:nvPr>
        </p:nvSpPr>
        <p:spPr/>
        <p:txBody>
          <a:bodyPr/>
          <a:lstStyle/>
          <a:p>
            <a:r>
              <a:rPr lang="sv-SE" dirty="0"/>
              <a:t>Klubben</a:t>
            </a:r>
          </a:p>
        </p:txBody>
      </p:sp>
      <p:sp>
        <p:nvSpPr>
          <p:cNvPr id="3" name="Content Placeholder 2">
            <a:extLst>
              <a:ext uri="{FF2B5EF4-FFF2-40B4-BE49-F238E27FC236}">
                <a16:creationId xmlns:a16="http://schemas.microsoft.com/office/drawing/2014/main" id="{92D95987-2545-561D-0F76-A4954FFA23B4}"/>
              </a:ext>
            </a:extLst>
          </p:cNvPr>
          <p:cNvSpPr>
            <a:spLocks noGrp="1"/>
          </p:cNvSpPr>
          <p:nvPr>
            <p:ph idx="1"/>
          </p:nvPr>
        </p:nvSpPr>
        <p:spPr/>
        <p:txBody>
          <a:bodyPr>
            <a:normAutofit/>
          </a:bodyPr>
          <a:lstStyle/>
          <a:p>
            <a:r>
              <a:rPr lang="sv-SE" dirty="0"/>
              <a:t>Kommittéer</a:t>
            </a:r>
          </a:p>
          <a:p>
            <a:pPr lvl="1"/>
            <a:r>
              <a:rPr lang="sv-SE" dirty="0" err="1"/>
              <a:t>Fotbollskolan</a:t>
            </a:r>
            <a:endParaRPr lang="sv-SE" dirty="0"/>
          </a:p>
          <a:p>
            <a:pPr lvl="1"/>
            <a:r>
              <a:rPr lang="sv-SE" dirty="0"/>
              <a:t>Anläggning – 22 mars </a:t>
            </a:r>
            <a:r>
              <a:rPr lang="sv-SE" dirty="0" err="1"/>
              <a:t>kl</a:t>
            </a:r>
            <a:r>
              <a:rPr lang="sv-SE" dirty="0"/>
              <a:t> 8, behövs hjälp med att bygga om luckan på </a:t>
            </a:r>
            <a:r>
              <a:rPr lang="sv-SE" dirty="0" err="1"/>
              <a:t>caféboden</a:t>
            </a:r>
            <a:r>
              <a:rPr lang="sv-SE" dirty="0"/>
              <a:t> samt få upp resultattavlan</a:t>
            </a:r>
          </a:p>
          <a:p>
            <a:pPr lvl="1"/>
            <a:r>
              <a:rPr lang="sv-SE" dirty="0"/>
              <a:t>Nolcupen</a:t>
            </a:r>
          </a:p>
          <a:p>
            <a:pPr lvl="1"/>
            <a:r>
              <a:rPr lang="sv-SE" dirty="0"/>
              <a:t>Sponsorgruppen</a:t>
            </a:r>
          </a:p>
          <a:p>
            <a:pPr lvl="1"/>
            <a:r>
              <a:rPr lang="sv-SE" dirty="0"/>
              <a:t>Skolcupen</a:t>
            </a:r>
          </a:p>
          <a:p>
            <a:endParaRPr lang="sv-SE" dirty="0"/>
          </a:p>
          <a:p>
            <a:endParaRPr lang="sv-SE" dirty="0"/>
          </a:p>
        </p:txBody>
      </p:sp>
    </p:spTree>
    <p:extLst>
      <p:ext uri="{BB962C8B-B14F-4D97-AF65-F5344CB8AC3E}">
        <p14:creationId xmlns:p14="http://schemas.microsoft.com/office/powerpoint/2010/main" val="466266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6288EF-6F04-C259-32B4-F880EC9E5534}"/>
              </a:ext>
            </a:extLst>
          </p:cNvPr>
          <p:cNvSpPr>
            <a:spLocks noGrp="1"/>
          </p:cNvSpPr>
          <p:nvPr>
            <p:ph type="title"/>
          </p:nvPr>
        </p:nvSpPr>
        <p:spPr/>
        <p:txBody>
          <a:bodyPr/>
          <a:lstStyle/>
          <a:p>
            <a:r>
              <a:rPr lang="sv-SE" dirty="0"/>
              <a:t>Nol IK Klubbshop - Tifosi</a:t>
            </a:r>
          </a:p>
        </p:txBody>
      </p:sp>
      <p:sp>
        <p:nvSpPr>
          <p:cNvPr id="3" name="Platshållare för innehåll 2">
            <a:extLst>
              <a:ext uri="{FF2B5EF4-FFF2-40B4-BE49-F238E27FC236}">
                <a16:creationId xmlns:a16="http://schemas.microsoft.com/office/drawing/2014/main" id="{BF220B36-0785-93EE-66DC-986069FA17B5}"/>
              </a:ext>
            </a:extLst>
          </p:cNvPr>
          <p:cNvSpPr>
            <a:spLocks noGrp="1"/>
          </p:cNvSpPr>
          <p:nvPr>
            <p:ph idx="1"/>
          </p:nvPr>
        </p:nvSpPr>
        <p:spPr/>
        <p:txBody>
          <a:bodyPr>
            <a:normAutofit/>
          </a:bodyPr>
          <a:lstStyle/>
          <a:p>
            <a:r>
              <a:rPr lang="sv-SE" dirty="0">
                <a:hlinkClick r:id="rId2"/>
              </a:rPr>
              <a:t>https://www.tifosi.se/nolik</a:t>
            </a:r>
            <a:endParaRPr lang="sv-SE" dirty="0"/>
          </a:p>
          <a:p>
            <a:endParaRPr lang="sv-SE" dirty="0"/>
          </a:p>
          <a:p>
            <a:r>
              <a:rPr lang="sv-SE" dirty="0"/>
              <a:t>Träningskläder i klubbens färger finns på Tifosi</a:t>
            </a:r>
          </a:p>
          <a:p>
            <a:endParaRPr lang="sv-SE" dirty="0"/>
          </a:p>
          <a:p>
            <a:r>
              <a:rPr lang="sv-SE" b="0" i="0" dirty="0">
                <a:solidFill>
                  <a:srgbClr val="000000"/>
                </a:solidFill>
                <a:effectLst/>
                <a:latin typeface="ProximaNova"/>
              </a:rPr>
              <a:t>Kampanj, </a:t>
            </a:r>
          </a:p>
          <a:p>
            <a:pPr marL="0" indent="0">
              <a:buNone/>
            </a:pPr>
            <a:r>
              <a:rPr lang="sv-SE" dirty="0">
                <a:solidFill>
                  <a:srgbClr val="000000"/>
                </a:solidFill>
                <a:latin typeface="ProximaNova"/>
              </a:rPr>
              <a:t>	</a:t>
            </a:r>
            <a:r>
              <a:rPr lang="sv-SE" b="0" i="0" dirty="0">
                <a:solidFill>
                  <a:srgbClr val="000000"/>
                </a:solidFill>
                <a:effectLst/>
                <a:latin typeface="ProximaNova"/>
              </a:rPr>
              <a:t>15% rabatt i </a:t>
            </a:r>
            <a:r>
              <a:rPr lang="sv-SE" b="0" i="0" dirty="0" err="1">
                <a:solidFill>
                  <a:srgbClr val="000000"/>
                </a:solidFill>
                <a:effectLst/>
                <a:latin typeface="ProximaNova"/>
              </a:rPr>
              <a:t>shoppen</a:t>
            </a:r>
            <a:r>
              <a:rPr lang="sv-SE" dirty="0">
                <a:solidFill>
                  <a:srgbClr val="000000"/>
                </a:solidFill>
                <a:latin typeface="ProximaNova"/>
              </a:rPr>
              <a:t> </a:t>
            </a:r>
            <a:r>
              <a:rPr lang="sv-SE" b="0" i="0" dirty="0">
                <a:solidFill>
                  <a:srgbClr val="000000"/>
                </a:solidFill>
                <a:effectLst/>
                <a:latin typeface="ProximaNova"/>
              </a:rPr>
              <a:t>fram till 23/3 </a:t>
            </a:r>
            <a:r>
              <a:rPr lang="sv-SE" b="0" i="0" dirty="0" err="1">
                <a:solidFill>
                  <a:srgbClr val="000000"/>
                </a:solidFill>
                <a:effectLst/>
                <a:latin typeface="ProximaNova"/>
              </a:rPr>
              <a:t>kl</a:t>
            </a:r>
            <a:r>
              <a:rPr lang="sv-SE" b="0" i="0" dirty="0">
                <a:solidFill>
                  <a:srgbClr val="000000"/>
                </a:solidFill>
                <a:effectLst/>
                <a:latin typeface="ProximaNova"/>
              </a:rPr>
              <a:t> 23:59</a:t>
            </a:r>
          </a:p>
          <a:p>
            <a:pPr marL="0" indent="0">
              <a:buNone/>
            </a:pPr>
            <a:r>
              <a:rPr lang="sv-SE" dirty="0">
                <a:solidFill>
                  <a:srgbClr val="000000"/>
                </a:solidFill>
                <a:latin typeface="ProximaNova"/>
              </a:rPr>
              <a:t>	</a:t>
            </a:r>
            <a:r>
              <a:rPr lang="sv-SE" b="0" i="0" dirty="0">
                <a:solidFill>
                  <a:srgbClr val="000000"/>
                </a:solidFill>
                <a:effectLst/>
                <a:latin typeface="ProximaNova"/>
              </a:rPr>
              <a:t>Ange koden i kassan: NOLIKVÅR25</a:t>
            </a:r>
            <a:endParaRPr lang="sv-SE" dirty="0"/>
          </a:p>
          <a:p>
            <a:pPr marL="0" indent="0">
              <a:buNone/>
            </a:pPr>
            <a:endParaRPr lang="sv-SE" dirty="0"/>
          </a:p>
        </p:txBody>
      </p:sp>
    </p:spTree>
    <p:extLst>
      <p:ext uri="{BB962C8B-B14F-4D97-AF65-F5344CB8AC3E}">
        <p14:creationId xmlns:p14="http://schemas.microsoft.com/office/powerpoint/2010/main" val="1419005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0837E-236F-82CB-7975-9150C1FA4D6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B370578-51C0-6681-F29E-12013A8C13A2}"/>
              </a:ext>
            </a:extLst>
          </p:cNvPr>
          <p:cNvSpPr>
            <a:spLocks noGrp="1"/>
          </p:cNvSpPr>
          <p:nvPr>
            <p:ph type="title"/>
          </p:nvPr>
        </p:nvSpPr>
        <p:spPr/>
        <p:txBody>
          <a:bodyPr/>
          <a:lstStyle/>
          <a:p>
            <a:r>
              <a:rPr lang="sv-SE" dirty="0"/>
              <a:t>Frågor?</a:t>
            </a:r>
          </a:p>
        </p:txBody>
      </p:sp>
      <p:sp>
        <p:nvSpPr>
          <p:cNvPr id="3" name="Platshållare för innehåll 2">
            <a:extLst>
              <a:ext uri="{FF2B5EF4-FFF2-40B4-BE49-F238E27FC236}">
                <a16:creationId xmlns:a16="http://schemas.microsoft.com/office/drawing/2014/main" id="{BC3686CA-B5C3-B9E1-9A86-202125ADE681}"/>
              </a:ext>
            </a:extLst>
          </p:cNvPr>
          <p:cNvSpPr>
            <a:spLocks noGrp="1"/>
          </p:cNvSpPr>
          <p:nvPr>
            <p:ph idx="1"/>
          </p:nvPr>
        </p:nvSpPr>
        <p:spPr/>
        <p:txBody>
          <a:bodyPr/>
          <a:lstStyle/>
          <a:p>
            <a:r>
              <a:rPr lang="sv-SE" dirty="0"/>
              <a:t>Kakförsäljning  pågår</a:t>
            </a:r>
          </a:p>
          <a:p>
            <a:pPr lvl="1"/>
            <a:r>
              <a:rPr lang="sv-SE" dirty="0"/>
              <a:t>Kontakta Sandra om ni behöver fler kataloger</a:t>
            </a:r>
          </a:p>
          <a:p>
            <a:pPr lvl="1"/>
            <a:r>
              <a:rPr lang="sv-SE" dirty="0"/>
              <a:t>Pengar till lagkassan så vi kan spela cup men även andra aktiviteter, tex den roliga avslutningen tjejerna hade på </a:t>
            </a:r>
            <a:r>
              <a:rPr lang="sv-SE" dirty="0" err="1"/>
              <a:t>JumpYard</a:t>
            </a:r>
            <a:endParaRPr lang="sv-SE" dirty="0"/>
          </a:p>
          <a:p>
            <a:pPr lvl="1"/>
            <a:endParaRPr lang="sv-SE" dirty="0"/>
          </a:p>
          <a:p>
            <a:pPr marL="228600" lvl="1">
              <a:spcBef>
                <a:spcPts val="1000"/>
              </a:spcBef>
            </a:pPr>
            <a:r>
              <a:rPr lang="sv-SE" sz="2800" dirty="0"/>
              <a:t>Fotbollsskolan</a:t>
            </a:r>
          </a:p>
          <a:p>
            <a:pPr lvl="1"/>
            <a:r>
              <a:rPr lang="sv-SE" dirty="0"/>
              <a:t>Midsommarveckan – 4 dagar</a:t>
            </a:r>
          </a:p>
          <a:p>
            <a:pPr lvl="1"/>
            <a:r>
              <a:rPr lang="sv-SE" dirty="0"/>
              <a:t>Väldigt uppskattad bland barnen</a:t>
            </a:r>
          </a:p>
        </p:txBody>
      </p:sp>
    </p:spTree>
    <p:extLst>
      <p:ext uri="{BB962C8B-B14F-4D97-AF65-F5344CB8AC3E}">
        <p14:creationId xmlns:p14="http://schemas.microsoft.com/office/powerpoint/2010/main" val="628073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1FB081-DD9B-9573-45E1-656BE88A7127}"/>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972E4CB9-5CFE-5E8B-A688-03AB72C1C90E}"/>
              </a:ext>
            </a:extLst>
          </p:cNvPr>
          <p:cNvSpPr>
            <a:spLocks noGrp="1"/>
          </p:cNvSpPr>
          <p:nvPr>
            <p:ph idx="1"/>
          </p:nvPr>
        </p:nvSpPr>
        <p:spPr/>
        <p:txBody>
          <a:bodyPr>
            <a:normAutofit/>
          </a:bodyPr>
          <a:lstStyle/>
          <a:p>
            <a:r>
              <a:rPr lang="sv-SE" dirty="0"/>
              <a:t>Laget</a:t>
            </a:r>
          </a:p>
          <a:p>
            <a:r>
              <a:rPr lang="sv-SE" dirty="0"/>
              <a:t>Träningar</a:t>
            </a:r>
          </a:p>
          <a:p>
            <a:r>
              <a:rPr lang="sv-SE" dirty="0"/>
              <a:t>Matcher/ cuper</a:t>
            </a:r>
          </a:p>
          <a:p>
            <a:r>
              <a:rPr lang="sv-SE" dirty="0"/>
              <a:t>Åtagande i klubben</a:t>
            </a:r>
          </a:p>
          <a:p>
            <a:r>
              <a:rPr lang="sv-SE" dirty="0"/>
              <a:t>Förälder</a:t>
            </a:r>
          </a:p>
          <a:p>
            <a:r>
              <a:rPr lang="sv-SE" dirty="0"/>
              <a:t>Klubben</a:t>
            </a:r>
          </a:p>
          <a:p>
            <a:r>
              <a:rPr lang="sv-SE" dirty="0"/>
              <a:t>Tifosi - rabattkod</a:t>
            </a:r>
          </a:p>
          <a:p>
            <a:r>
              <a:rPr lang="sv-SE" dirty="0"/>
              <a:t>Frågor</a:t>
            </a:r>
          </a:p>
          <a:p>
            <a:endParaRPr lang="sv-SE" dirty="0"/>
          </a:p>
          <a:p>
            <a:endParaRPr lang="sv-SE" dirty="0"/>
          </a:p>
        </p:txBody>
      </p:sp>
    </p:spTree>
    <p:extLst>
      <p:ext uri="{BB962C8B-B14F-4D97-AF65-F5344CB8AC3E}">
        <p14:creationId xmlns:p14="http://schemas.microsoft.com/office/powerpoint/2010/main" val="2004833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294EFA-1066-687D-0F94-DF84F117491C}"/>
              </a:ext>
            </a:extLst>
          </p:cNvPr>
          <p:cNvSpPr>
            <a:spLocks noGrp="1"/>
          </p:cNvSpPr>
          <p:nvPr>
            <p:ph type="title"/>
          </p:nvPr>
        </p:nvSpPr>
        <p:spPr/>
        <p:txBody>
          <a:bodyPr/>
          <a:lstStyle/>
          <a:p>
            <a:r>
              <a:rPr lang="sv-SE" dirty="0"/>
              <a:t>Laget</a:t>
            </a:r>
            <a:br>
              <a:rPr lang="sv-SE" dirty="0"/>
            </a:br>
            <a:endParaRPr lang="sv-SE" dirty="0"/>
          </a:p>
        </p:txBody>
      </p:sp>
      <p:sp>
        <p:nvSpPr>
          <p:cNvPr id="3" name="Platshållare för innehåll 2">
            <a:extLst>
              <a:ext uri="{FF2B5EF4-FFF2-40B4-BE49-F238E27FC236}">
                <a16:creationId xmlns:a16="http://schemas.microsoft.com/office/drawing/2014/main" id="{18B264BF-807A-4729-0B90-6A0105393F90}"/>
              </a:ext>
            </a:extLst>
          </p:cNvPr>
          <p:cNvSpPr>
            <a:spLocks noGrp="1"/>
          </p:cNvSpPr>
          <p:nvPr>
            <p:ph idx="1"/>
          </p:nvPr>
        </p:nvSpPr>
        <p:spPr/>
        <p:txBody>
          <a:bodyPr>
            <a:normAutofit/>
          </a:bodyPr>
          <a:lstStyle/>
          <a:p>
            <a:r>
              <a:rPr lang="sv-SE" dirty="0"/>
              <a:t>20 spelare i truppen</a:t>
            </a:r>
          </a:p>
          <a:p>
            <a:r>
              <a:rPr lang="sv-SE" dirty="0"/>
              <a:t>5 tränare – AnnSofie, Theresa, Matilda, Kenneth &amp; Martin</a:t>
            </a:r>
          </a:p>
          <a:p>
            <a:pPr lvl="1"/>
            <a:r>
              <a:rPr lang="sv-SE" dirty="0" err="1"/>
              <a:t>Carro</a:t>
            </a:r>
            <a:r>
              <a:rPr lang="sv-SE" dirty="0"/>
              <a:t> har valt att sluta</a:t>
            </a:r>
          </a:p>
          <a:p>
            <a:pPr lvl="1"/>
            <a:r>
              <a:rPr lang="sv-SE" dirty="0"/>
              <a:t>Martin kommer in</a:t>
            </a:r>
          </a:p>
          <a:p>
            <a:pPr lvl="4"/>
            <a:endParaRPr lang="sv-SE" dirty="0"/>
          </a:p>
          <a:p>
            <a:endParaRPr lang="sv-SE" dirty="0"/>
          </a:p>
        </p:txBody>
      </p:sp>
    </p:spTree>
    <p:extLst>
      <p:ext uri="{BB962C8B-B14F-4D97-AF65-F5344CB8AC3E}">
        <p14:creationId xmlns:p14="http://schemas.microsoft.com/office/powerpoint/2010/main" val="2769368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6FDC9A-042B-508C-55F9-2A0408F0F4E0}"/>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6FBF1C0C-560A-99D0-08C8-71381009761B}"/>
              </a:ext>
            </a:extLst>
          </p:cNvPr>
          <p:cNvSpPr>
            <a:spLocks noGrp="1"/>
          </p:cNvSpPr>
          <p:nvPr>
            <p:ph idx="1"/>
          </p:nvPr>
        </p:nvSpPr>
        <p:spPr/>
        <p:txBody>
          <a:bodyPr>
            <a:normAutofit/>
          </a:bodyPr>
          <a:lstStyle/>
          <a:p>
            <a:r>
              <a:rPr lang="sv-SE" dirty="0"/>
              <a:t>Tisdagar 18:00-19:00</a:t>
            </a:r>
          </a:p>
          <a:p>
            <a:r>
              <a:rPr lang="sv-SE" dirty="0"/>
              <a:t>Torsdag 18:00-19:00</a:t>
            </a:r>
          </a:p>
          <a:p>
            <a:r>
              <a:rPr lang="sv-SE" dirty="0"/>
              <a:t>Samling i omklädningsrummet 15 min innan</a:t>
            </a:r>
          </a:p>
          <a:p>
            <a:endParaRPr lang="sv-SE" dirty="0"/>
          </a:p>
          <a:p>
            <a:r>
              <a:rPr lang="sv-SE" dirty="0"/>
              <a:t>Tider kan komma att ändras, kommer information på laget-sidan i så fall.</a:t>
            </a:r>
          </a:p>
          <a:p>
            <a:endParaRPr lang="sv-SE" dirty="0"/>
          </a:p>
          <a:p>
            <a:r>
              <a:rPr lang="sv-SE" dirty="0"/>
              <a:t>Viktigt att svara på kallelserna och höra av sig om det blir någon förändring tätt inpå träningen.</a:t>
            </a:r>
          </a:p>
        </p:txBody>
      </p:sp>
    </p:spTree>
    <p:extLst>
      <p:ext uri="{BB962C8B-B14F-4D97-AF65-F5344CB8AC3E}">
        <p14:creationId xmlns:p14="http://schemas.microsoft.com/office/powerpoint/2010/main" val="110896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F5E13-955B-C13A-0F8C-73F9DA223C4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CE1DE41-41BC-B9E8-86B0-B0C296DB3448}"/>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DDF98616-BBB9-A36A-1E7B-3640846B2401}"/>
              </a:ext>
            </a:extLst>
          </p:cNvPr>
          <p:cNvSpPr>
            <a:spLocks noGrp="1"/>
          </p:cNvSpPr>
          <p:nvPr>
            <p:ph idx="1"/>
          </p:nvPr>
        </p:nvSpPr>
        <p:spPr/>
        <p:txBody>
          <a:bodyPr>
            <a:normAutofit fontScale="92500" lnSpcReduction="10000"/>
          </a:bodyPr>
          <a:lstStyle/>
          <a:p>
            <a:r>
              <a:rPr lang="sv-SE" dirty="0"/>
              <a:t>Att tänka på vid träning</a:t>
            </a:r>
          </a:p>
          <a:p>
            <a:pPr lvl="1"/>
            <a:r>
              <a:rPr lang="sv-SE" dirty="0"/>
              <a:t>Omklädningsrummet, samlingar och genomgång.</a:t>
            </a:r>
          </a:p>
          <a:p>
            <a:pPr lvl="1"/>
            <a:r>
              <a:rPr lang="sv-SE" dirty="0"/>
              <a:t>Värderingar i laget</a:t>
            </a:r>
          </a:p>
          <a:p>
            <a:pPr lvl="1"/>
            <a:r>
              <a:rPr lang="sv-SE" dirty="0"/>
              <a:t>Vi kommer fokusera mycket på självkänsla och rörelseglädje.</a:t>
            </a:r>
          </a:p>
          <a:p>
            <a:pPr lvl="1"/>
            <a:r>
              <a:rPr lang="sv-SE" dirty="0"/>
              <a:t>I år blir det mer fördjupning i hur man spelar fotboll, spelbarhet osv. Men fokus på glädje till spelet. </a:t>
            </a:r>
          </a:p>
          <a:p>
            <a:pPr lvl="1"/>
            <a:r>
              <a:rPr lang="sv-SE" dirty="0"/>
              <a:t>Det enda vi ”kräver” är att man gör sitt bästa, för dagen, på träningarna. Vi vill att alla ska försöka åtminstone och att man håller fokus på träning och inte annat runt omkring. </a:t>
            </a:r>
          </a:p>
          <a:p>
            <a:pPr lvl="1"/>
            <a:r>
              <a:rPr lang="sv-SE" dirty="0"/>
              <a:t>Respekt för varandra på planen, gemenskap och glädje till vad man kan göra tillsammans. </a:t>
            </a:r>
          </a:p>
          <a:p>
            <a:pPr lvl="1"/>
            <a:r>
              <a:rPr lang="sv-SE" dirty="0"/>
              <a:t>Försök hitta vad som motiverar just DITT barn till träning. Prata med oss tränare om motivationen förändras eller om det blir en dipp.. Barnen utvecklas olika och emellanåt kan det kännas tufft. Ju mer info vi har desto bättre kan vi hjälpa dom. </a:t>
            </a:r>
          </a:p>
          <a:p>
            <a:pPr lvl="1"/>
            <a:endParaRPr lang="sv-SE" dirty="0"/>
          </a:p>
        </p:txBody>
      </p:sp>
    </p:spTree>
    <p:extLst>
      <p:ext uri="{BB962C8B-B14F-4D97-AF65-F5344CB8AC3E}">
        <p14:creationId xmlns:p14="http://schemas.microsoft.com/office/powerpoint/2010/main" val="769522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11C39F-9319-1B57-7876-8CE875685BE7}"/>
              </a:ext>
            </a:extLst>
          </p:cNvPr>
          <p:cNvSpPr>
            <a:spLocks noGrp="1"/>
          </p:cNvSpPr>
          <p:nvPr>
            <p:ph type="title"/>
          </p:nvPr>
        </p:nvSpPr>
        <p:spPr/>
        <p:txBody>
          <a:bodyPr/>
          <a:lstStyle/>
          <a:p>
            <a:r>
              <a:rPr lang="sv-SE" dirty="0"/>
              <a:t>Matcher</a:t>
            </a:r>
          </a:p>
        </p:txBody>
      </p:sp>
      <p:sp>
        <p:nvSpPr>
          <p:cNvPr id="3" name="Platshållare för innehåll 2">
            <a:extLst>
              <a:ext uri="{FF2B5EF4-FFF2-40B4-BE49-F238E27FC236}">
                <a16:creationId xmlns:a16="http://schemas.microsoft.com/office/drawing/2014/main" id="{83E0F440-EE67-51D1-565D-CB9A8C9DEB32}"/>
              </a:ext>
            </a:extLst>
          </p:cNvPr>
          <p:cNvSpPr>
            <a:spLocks noGrp="1"/>
          </p:cNvSpPr>
          <p:nvPr>
            <p:ph idx="1"/>
          </p:nvPr>
        </p:nvSpPr>
        <p:spPr>
          <a:xfrm>
            <a:off x="838200" y="1422400"/>
            <a:ext cx="10515600" cy="5301673"/>
          </a:xfrm>
        </p:spPr>
        <p:txBody>
          <a:bodyPr>
            <a:normAutofit/>
          </a:bodyPr>
          <a:lstStyle/>
          <a:p>
            <a:r>
              <a:rPr lang="sv-SE" dirty="0"/>
              <a:t>Seriespel </a:t>
            </a:r>
          </a:p>
          <a:p>
            <a:pPr lvl="1"/>
            <a:r>
              <a:rPr lang="sv-SE" dirty="0"/>
              <a:t>Två lag anmälda</a:t>
            </a:r>
          </a:p>
          <a:p>
            <a:pPr lvl="1"/>
            <a:r>
              <a:rPr lang="sv-SE" dirty="0"/>
              <a:t>Startar i april (v17-23) – spelschema ej klart</a:t>
            </a:r>
          </a:p>
          <a:p>
            <a:pPr lvl="1"/>
            <a:r>
              <a:rPr lang="sv-SE" dirty="0"/>
              <a:t>Ale/Kungälv</a:t>
            </a:r>
          </a:p>
          <a:p>
            <a:pPr lvl="1"/>
            <a:endParaRPr lang="sv-SE" dirty="0"/>
          </a:p>
          <a:p>
            <a:r>
              <a:rPr lang="sv-SE" dirty="0"/>
              <a:t>Viktigt att svara på kallelserna i tid!</a:t>
            </a:r>
          </a:p>
          <a:p>
            <a:pPr lvl="1"/>
            <a:r>
              <a:rPr lang="sv-SE" dirty="0"/>
              <a:t>Om det är osäkert med spel pga. sjukdom etc., ha en dialog med oss tränare, så vi vet läget istället för att inte svara på kallelsen.</a:t>
            </a:r>
          </a:p>
          <a:p>
            <a:pPr lvl="1"/>
            <a:endParaRPr lang="sv-SE" dirty="0"/>
          </a:p>
          <a:p>
            <a:r>
              <a:rPr lang="sv-SE" dirty="0"/>
              <a:t>Föreningsdomare</a:t>
            </a:r>
          </a:p>
          <a:p>
            <a:pPr lvl="1"/>
            <a:r>
              <a:rPr lang="sv-SE" dirty="0"/>
              <a:t>I vårt fall spelare från p10, p11 och p12 som dömer våra hemmamatcher.</a:t>
            </a:r>
          </a:p>
          <a:p>
            <a:pPr lvl="1"/>
            <a:r>
              <a:rPr lang="sv-SE" dirty="0"/>
              <a:t>Dem tränar på att döma, respektera deras beslut</a:t>
            </a:r>
          </a:p>
          <a:p>
            <a:endParaRPr lang="sv-SE" dirty="0"/>
          </a:p>
        </p:txBody>
      </p:sp>
    </p:spTree>
    <p:extLst>
      <p:ext uri="{BB962C8B-B14F-4D97-AF65-F5344CB8AC3E}">
        <p14:creationId xmlns:p14="http://schemas.microsoft.com/office/powerpoint/2010/main" val="573804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4D0537-42BC-A69F-57D8-F5AD12D5A686}"/>
              </a:ext>
            </a:extLst>
          </p:cNvPr>
          <p:cNvSpPr>
            <a:spLocks noGrp="1"/>
          </p:cNvSpPr>
          <p:nvPr>
            <p:ph type="title"/>
          </p:nvPr>
        </p:nvSpPr>
        <p:spPr>
          <a:xfrm>
            <a:off x="838200" y="365126"/>
            <a:ext cx="10515600" cy="706292"/>
          </a:xfrm>
        </p:spPr>
        <p:txBody>
          <a:bodyPr>
            <a:normAutofit/>
          </a:bodyPr>
          <a:lstStyle/>
          <a:p>
            <a:r>
              <a:rPr lang="sv-SE" dirty="0"/>
              <a:t>Cup</a:t>
            </a:r>
          </a:p>
        </p:txBody>
      </p:sp>
      <p:sp>
        <p:nvSpPr>
          <p:cNvPr id="3" name="Platshållare för innehåll 2">
            <a:extLst>
              <a:ext uri="{FF2B5EF4-FFF2-40B4-BE49-F238E27FC236}">
                <a16:creationId xmlns:a16="http://schemas.microsoft.com/office/drawing/2014/main" id="{58AFE522-8067-52C9-51A6-230D3DA3987F}"/>
              </a:ext>
            </a:extLst>
          </p:cNvPr>
          <p:cNvSpPr>
            <a:spLocks noGrp="1"/>
          </p:cNvSpPr>
          <p:nvPr>
            <p:ph idx="1"/>
          </p:nvPr>
        </p:nvSpPr>
        <p:spPr/>
        <p:txBody>
          <a:bodyPr>
            <a:normAutofit/>
          </a:bodyPr>
          <a:lstStyle/>
          <a:p>
            <a:r>
              <a:rPr lang="sv-SE" dirty="0"/>
              <a:t>Ahlafors cup - lördag 6 september</a:t>
            </a:r>
          </a:p>
          <a:p>
            <a:r>
              <a:rPr lang="sv-SE" dirty="0"/>
              <a:t>Nolcupen – november/december inget datum satt</a:t>
            </a:r>
          </a:p>
        </p:txBody>
      </p:sp>
    </p:spTree>
    <p:extLst>
      <p:ext uri="{BB962C8B-B14F-4D97-AF65-F5344CB8AC3E}">
        <p14:creationId xmlns:p14="http://schemas.microsoft.com/office/powerpoint/2010/main" val="55203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326F11-74C3-6400-0975-C74E961B587E}"/>
              </a:ext>
            </a:extLst>
          </p:cNvPr>
          <p:cNvSpPr>
            <a:spLocks noGrp="1"/>
          </p:cNvSpPr>
          <p:nvPr>
            <p:ph type="title"/>
          </p:nvPr>
        </p:nvSpPr>
        <p:spPr/>
        <p:txBody>
          <a:bodyPr/>
          <a:lstStyle/>
          <a:p>
            <a:r>
              <a:rPr lang="sv-SE" dirty="0"/>
              <a:t>Åtagande i klubben</a:t>
            </a:r>
          </a:p>
        </p:txBody>
      </p:sp>
      <p:sp>
        <p:nvSpPr>
          <p:cNvPr id="3" name="Platshållare för innehåll 2">
            <a:extLst>
              <a:ext uri="{FF2B5EF4-FFF2-40B4-BE49-F238E27FC236}">
                <a16:creationId xmlns:a16="http://schemas.microsoft.com/office/drawing/2014/main" id="{CA045722-14DE-4C8D-2201-76F5C925907A}"/>
              </a:ext>
            </a:extLst>
          </p:cNvPr>
          <p:cNvSpPr>
            <a:spLocks noGrp="1"/>
          </p:cNvSpPr>
          <p:nvPr>
            <p:ph idx="1"/>
          </p:nvPr>
        </p:nvSpPr>
        <p:spPr/>
        <p:txBody>
          <a:bodyPr>
            <a:normAutofit/>
          </a:bodyPr>
          <a:lstStyle/>
          <a:p>
            <a:r>
              <a:rPr lang="sv-SE" dirty="0"/>
              <a:t>Städdag - 29 mars </a:t>
            </a:r>
            <a:r>
              <a:rPr lang="sv-SE" dirty="0" err="1"/>
              <a:t>kl</a:t>
            </a:r>
            <a:r>
              <a:rPr lang="sv-SE" dirty="0"/>
              <a:t> 10-13</a:t>
            </a:r>
          </a:p>
          <a:p>
            <a:pPr marL="457200" lvl="1" indent="0">
              <a:buNone/>
            </a:pPr>
            <a:r>
              <a:rPr lang="sv-SE" b="0" i="0" dirty="0">
                <a:solidFill>
                  <a:srgbClr val="000000"/>
                </a:solidFill>
                <a:effectLst/>
                <a:latin typeface="ProximaNova"/>
              </a:rPr>
              <a:t>Röja upp och snygga till i och runt vår anläggning så att den är i fint skick när vi välkomnar motståndare, publik, domare och oss själva.</a:t>
            </a:r>
            <a:r>
              <a:rPr lang="sv-SE" dirty="0"/>
              <a:t> </a:t>
            </a:r>
          </a:p>
          <a:p>
            <a:pPr marL="457200" lvl="1" indent="0">
              <a:buNone/>
            </a:pPr>
            <a:endParaRPr lang="sv-SE" dirty="0"/>
          </a:p>
          <a:p>
            <a:pPr marL="457200" lvl="1" indent="0">
              <a:buNone/>
            </a:pPr>
            <a:endParaRPr lang="sv-SE" dirty="0"/>
          </a:p>
          <a:p>
            <a:pPr marL="228600" lvl="1">
              <a:spcBef>
                <a:spcPts val="1000"/>
              </a:spcBef>
            </a:pPr>
            <a:r>
              <a:rPr lang="sv-SE" sz="2800" dirty="0"/>
              <a:t>Inkomster till klubben och lagen så det kan bedrivas fotboll</a:t>
            </a:r>
          </a:p>
          <a:p>
            <a:r>
              <a:rPr lang="sv-SE" dirty="0"/>
              <a:t>Caféveckor –v16, 23 och 43</a:t>
            </a:r>
          </a:p>
          <a:p>
            <a:pPr marL="457200" lvl="1" indent="0">
              <a:buNone/>
            </a:pPr>
            <a:r>
              <a:rPr lang="sv-SE" dirty="0"/>
              <a:t>Information om dagar, tider och vem  kommer längre fram</a:t>
            </a:r>
          </a:p>
          <a:p>
            <a:r>
              <a:rPr lang="sv-SE" dirty="0"/>
              <a:t>Nolcupen – november/december </a:t>
            </a:r>
          </a:p>
          <a:p>
            <a:endParaRPr lang="sv-SE" dirty="0"/>
          </a:p>
          <a:p>
            <a:endParaRPr lang="sv-SE" dirty="0"/>
          </a:p>
          <a:p>
            <a:endParaRPr lang="sv-SE" dirty="0"/>
          </a:p>
        </p:txBody>
      </p:sp>
    </p:spTree>
    <p:extLst>
      <p:ext uri="{BB962C8B-B14F-4D97-AF65-F5344CB8AC3E}">
        <p14:creationId xmlns:p14="http://schemas.microsoft.com/office/powerpoint/2010/main" val="85276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8765-1145-812C-8A6A-10DC531EBB64}"/>
              </a:ext>
            </a:extLst>
          </p:cNvPr>
          <p:cNvSpPr>
            <a:spLocks noGrp="1"/>
          </p:cNvSpPr>
          <p:nvPr>
            <p:ph type="title"/>
          </p:nvPr>
        </p:nvSpPr>
        <p:spPr/>
        <p:txBody>
          <a:bodyPr/>
          <a:lstStyle/>
          <a:p>
            <a:r>
              <a:rPr lang="sv-SE" dirty="0"/>
              <a:t>Förälder</a:t>
            </a:r>
          </a:p>
        </p:txBody>
      </p:sp>
      <p:sp>
        <p:nvSpPr>
          <p:cNvPr id="3" name="Content Placeholder 2">
            <a:extLst>
              <a:ext uri="{FF2B5EF4-FFF2-40B4-BE49-F238E27FC236}">
                <a16:creationId xmlns:a16="http://schemas.microsoft.com/office/drawing/2014/main" id="{ED7E954D-1507-2FE4-8909-ECBB7A629F7A}"/>
              </a:ext>
            </a:extLst>
          </p:cNvPr>
          <p:cNvSpPr>
            <a:spLocks noGrp="1"/>
          </p:cNvSpPr>
          <p:nvPr>
            <p:ph idx="1"/>
          </p:nvPr>
        </p:nvSpPr>
        <p:spPr/>
        <p:txBody>
          <a:bodyPr/>
          <a:lstStyle/>
          <a:p>
            <a:r>
              <a:rPr lang="sv-SE" dirty="0"/>
              <a:t>Film - </a:t>
            </a:r>
            <a:r>
              <a:rPr lang="sv-SE" sz="1800" u="sng" dirty="0">
                <a:solidFill>
                  <a:srgbClr val="0000FE"/>
                </a:solidFill>
                <a:effectLst/>
                <a:latin typeface="Aptos" panose="020B0004020202020204" pitchFamily="34" charset="0"/>
                <a:ea typeface="SKF Sans Office" pitchFamily="2" charset="0"/>
                <a:cs typeface="Aptos" panose="020B0004020202020204" pitchFamily="34" charset="0"/>
                <a:hlinkClick r:id="rId2"/>
              </a:rPr>
              <a:t>https://www.youtube.com/watch?v=3EcOkbsujro</a:t>
            </a:r>
            <a:endParaRPr lang="sv-SE" dirty="0"/>
          </a:p>
          <a:p>
            <a:r>
              <a:rPr lang="sv-SE" dirty="0"/>
              <a:t>10 budorden som idrottsförälder - </a:t>
            </a:r>
            <a:r>
              <a:rPr lang="sv-SE" dirty="0">
                <a:hlinkClick r:id="rId3"/>
              </a:rPr>
              <a:t>de-tio-foraldrabuden.pdf</a:t>
            </a:r>
            <a:endParaRPr lang="sv-SE" dirty="0"/>
          </a:p>
        </p:txBody>
      </p:sp>
    </p:spTree>
    <p:extLst>
      <p:ext uri="{BB962C8B-B14F-4D97-AF65-F5344CB8AC3E}">
        <p14:creationId xmlns:p14="http://schemas.microsoft.com/office/powerpoint/2010/main" val="250097791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702</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ProximaNova</vt:lpstr>
      <vt:lpstr>Office-tema</vt:lpstr>
      <vt:lpstr>FÖRÄLDRAMÖTE  F-16  2025-03-11</vt:lpstr>
      <vt:lpstr>Agenda</vt:lpstr>
      <vt:lpstr>Laget </vt:lpstr>
      <vt:lpstr>Träningar</vt:lpstr>
      <vt:lpstr>Träningar</vt:lpstr>
      <vt:lpstr>Matcher</vt:lpstr>
      <vt:lpstr>Cup</vt:lpstr>
      <vt:lpstr>Åtagande i klubben</vt:lpstr>
      <vt:lpstr>Förälder</vt:lpstr>
      <vt:lpstr>Klubben</vt:lpstr>
      <vt:lpstr>Klubben</vt:lpstr>
      <vt:lpstr>Nol IK Klubbshop - Tifosi</vt:lpstr>
      <vt:lpstr>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Theresa Lindell</dc:creator>
  <cp:lastModifiedBy>Theresa Lindell</cp:lastModifiedBy>
  <cp:revision>8</cp:revision>
  <dcterms:created xsi:type="dcterms:W3CDTF">2025-03-04T09:52:39Z</dcterms:created>
  <dcterms:modified xsi:type="dcterms:W3CDTF">2025-03-12T08:06:38Z</dcterms:modified>
</cp:coreProperties>
</file>