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Lst>
  <p:notesMasterIdLst>
    <p:notesMasterId r:id="rId13"/>
  </p:notesMasterIdLst>
  <p:sldIdLst>
    <p:sldId id="256" r:id="rId2"/>
    <p:sldId id="257" r:id="rId3"/>
    <p:sldId id="258" r:id="rId4"/>
    <p:sldId id="259" r:id="rId5"/>
    <p:sldId id="260" r:id="rId6"/>
    <p:sldId id="262" r:id="rId7"/>
    <p:sldId id="261" r:id="rId8"/>
    <p:sldId id="263" r:id="rId9"/>
    <p:sldId id="264" r:id="rId10"/>
    <p:sldId id="265" r:id="rId11"/>
    <p:sldId id="266"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6"/>
  </p:normalViewPr>
  <p:slideViewPr>
    <p:cSldViewPr snapToGrid="0">
      <p:cViewPr varScale="1">
        <p:scale>
          <a:sx n="108" d="100"/>
          <a:sy n="108" d="100"/>
        </p:scale>
        <p:origin x="6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8DAA32-7565-4D0F-B762-93D863979A5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5AC589F-076C-46F0-85C1-F54CFBF12046}">
      <dgm:prSet/>
      <dgm:spPr/>
      <dgm:t>
        <a:bodyPr/>
        <a:lstStyle/>
        <a:p>
          <a:r>
            <a:rPr lang="en-US"/>
            <a:t>Laget </a:t>
          </a:r>
        </a:p>
      </dgm:t>
    </dgm:pt>
    <dgm:pt modelId="{E3091C02-2CE8-4B1B-BFF7-E60825208552}" type="parTrans" cxnId="{511CBA45-FF28-493A-9D7E-47BFEF7DAFBC}">
      <dgm:prSet/>
      <dgm:spPr/>
      <dgm:t>
        <a:bodyPr/>
        <a:lstStyle/>
        <a:p>
          <a:endParaRPr lang="en-US"/>
        </a:p>
      </dgm:t>
    </dgm:pt>
    <dgm:pt modelId="{56C8EAA6-98DB-48C4-B97D-B139FEE40DA4}" type="sibTrans" cxnId="{511CBA45-FF28-493A-9D7E-47BFEF7DAFBC}">
      <dgm:prSet/>
      <dgm:spPr/>
      <dgm:t>
        <a:bodyPr/>
        <a:lstStyle/>
        <a:p>
          <a:endParaRPr lang="en-US"/>
        </a:p>
      </dgm:t>
    </dgm:pt>
    <dgm:pt modelId="{BDCD0377-400A-4F6A-875C-25D6D35D8827}">
      <dgm:prSet/>
      <dgm:spPr/>
      <dgm:t>
        <a:bodyPr/>
        <a:lstStyle/>
        <a:p>
          <a:r>
            <a:rPr lang="en-US" dirty="0"/>
            <a:t>Ny </a:t>
          </a:r>
          <a:r>
            <a:rPr lang="en-US" dirty="0" err="1"/>
            <a:t>lagledare</a:t>
          </a:r>
          <a:endParaRPr lang="en-US" dirty="0"/>
        </a:p>
      </dgm:t>
    </dgm:pt>
    <dgm:pt modelId="{8ED120AA-BA1D-4843-95AE-6B264696DD3B}" type="parTrans" cxnId="{21F2C6AC-9DC1-46E6-825F-011C9999D356}">
      <dgm:prSet/>
      <dgm:spPr/>
      <dgm:t>
        <a:bodyPr/>
        <a:lstStyle/>
        <a:p>
          <a:endParaRPr lang="en-US"/>
        </a:p>
      </dgm:t>
    </dgm:pt>
    <dgm:pt modelId="{0255E9D7-4A30-4855-B638-B9D31BA54885}" type="sibTrans" cxnId="{21F2C6AC-9DC1-46E6-825F-011C9999D356}">
      <dgm:prSet/>
      <dgm:spPr/>
      <dgm:t>
        <a:bodyPr/>
        <a:lstStyle/>
        <a:p>
          <a:endParaRPr lang="en-US"/>
        </a:p>
      </dgm:t>
    </dgm:pt>
    <dgm:pt modelId="{2BD9B3AA-8C2D-41AF-8961-E8C98BA18E15}">
      <dgm:prSet/>
      <dgm:spPr/>
      <dgm:t>
        <a:bodyPr/>
        <a:lstStyle/>
        <a:p>
          <a:r>
            <a:rPr lang="en-US" dirty="0" err="1"/>
            <a:t>Vår</a:t>
          </a:r>
          <a:r>
            <a:rPr lang="en-US" dirty="0"/>
            <a:t> </a:t>
          </a:r>
          <a:r>
            <a:rPr lang="en-US" dirty="0" err="1"/>
            <a:t>filosofi</a:t>
          </a:r>
          <a:endParaRPr lang="en-US" dirty="0"/>
        </a:p>
      </dgm:t>
    </dgm:pt>
    <dgm:pt modelId="{7048D12A-8A1C-4079-B9C7-19D741679266}" type="parTrans" cxnId="{6FF8593D-03E7-4AB3-94DC-7161092BBC55}">
      <dgm:prSet/>
      <dgm:spPr/>
      <dgm:t>
        <a:bodyPr/>
        <a:lstStyle/>
        <a:p>
          <a:endParaRPr lang="en-US"/>
        </a:p>
      </dgm:t>
    </dgm:pt>
    <dgm:pt modelId="{8D53B4D4-4CEE-476E-A4D8-1CB7A9FA1073}" type="sibTrans" cxnId="{6FF8593D-03E7-4AB3-94DC-7161092BBC55}">
      <dgm:prSet/>
      <dgm:spPr/>
      <dgm:t>
        <a:bodyPr/>
        <a:lstStyle/>
        <a:p>
          <a:endParaRPr lang="en-US"/>
        </a:p>
      </dgm:t>
    </dgm:pt>
    <dgm:pt modelId="{8FC2A872-A93D-47C9-BC56-DA37A089F3E7}">
      <dgm:prSet/>
      <dgm:spPr/>
      <dgm:t>
        <a:bodyPr/>
        <a:lstStyle/>
        <a:p>
          <a:r>
            <a:rPr lang="en-US"/>
            <a:t>Matcher</a:t>
          </a:r>
        </a:p>
      </dgm:t>
    </dgm:pt>
    <dgm:pt modelId="{E34B0E6E-11B1-4272-B1D6-13EF5FC533BB}" type="parTrans" cxnId="{B511D99A-EEB8-4903-9D96-FA23BDF0B319}">
      <dgm:prSet/>
      <dgm:spPr/>
      <dgm:t>
        <a:bodyPr/>
        <a:lstStyle/>
        <a:p>
          <a:endParaRPr lang="en-US"/>
        </a:p>
      </dgm:t>
    </dgm:pt>
    <dgm:pt modelId="{36AC5054-BC76-4C71-A6A0-B249039D7E95}" type="sibTrans" cxnId="{B511D99A-EEB8-4903-9D96-FA23BDF0B319}">
      <dgm:prSet/>
      <dgm:spPr/>
      <dgm:t>
        <a:bodyPr/>
        <a:lstStyle/>
        <a:p>
          <a:endParaRPr lang="en-US"/>
        </a:p>
      </dgm:t>
    </dgm:pt>
    <dgm:pt modelId="{8D0718CF-F8A4-414E-BC67-88161B55F540}">
      <dgm:prSet/>
      <dgm:spPr/>
      <dgm:t>
        <a:bodyPr/>
        <a:lstStyle/>
        <a:p>
          <a:r>
            <a:rPr lang="en-US" dirty="0" err="1"/>
            <a:t>Våra</a:t>
          </a:r>
          <a:r>
            <a:rPr lang="en-US" dirty="0"/>
            <a:t> </a:t>
          </a:r>
          <a:r>
            <a:rPr lang="en-US" dirty="0" err="1"/>
            <a:t>förväntningar</a:t>
          </a:r>
          <a:r>
            <a:rPr lang="en-US" dirty="0"/>
            <a:t> </a:t>
          </a:r>
          <a:r>
            <a:rPr lang="en-US" dirty="0" err="1"/>
            <a:t>på</a:t>
          </a:r>
          <a:r>
            <a:rPr lang="en-US" dirty="0"/>
            <a:t> er</a:t>
          </a:r>
        </a:p>
      </dgm:t>
    </dgm:pt>
    <dgm:pt modelId="{E8911AA4-9D82-40A0-A9DC-9944F63147A3}" type="parTrans" cxnId="{3919A3D1-70C3-4864-9B03-6E867CD6DE09}">
      <dgm:prSet/>
      <dgm:spPr/>
      <dgm:t>
        <a:bodyPr/>
        <a:lstStyle/>
        <a:p>
          <a:endParaRPr lang="en-US"/>
        </a:p>
      </dgm:t>
    </dgm:pt>
    <dgm:pt modelId="{027E109F-E247-4C06-A0F4-1A6D4AE23845}" type="sibTrans" cxnId="{3919A3D1-70C3-4864-9B03-6E867CD6DE09}">
      <dgm:prSet/>
      <dgm:spPr/>
      <dgm:t>
        <a:bodyPr/>
        <a:lstStyle/>
        <a:p>
          <a:endParaRPr lang="en-US"/>
        </a:p>
      </dgm:t>
    </dgm:pt>
    <dgm:pt modelId="{D7999EED-F167-486F-A892-4BE633727B67}">
      <dgm:prSet/>
      <dgm:spPr/>
      <dgm:t>
        <a:bodyPr/>
        <a:lstStyle/>
        <a:p>
          <a:r>
            <a:rPr lang="en-US"/>
            <a:t>Försäljning</a:t>
          </a:r>
        </a:p>
      </dgm:t>
    </dgm:pt>
    <dgm:pt modelId="{E1991046-8F55-4173-9125-EF2F1972081A}" type="parTrans" cxnId="{8B1386FE-E372-4162-928C-DA12F9A1F65F}">
      <dgm:prSet/>
      <dgm:spPr/>
      <dgm:t>
        <a:bodyPr/>
        <a:lstStyle/>
        <a:p>
          <a:endParaRPr lang="en-US"/>
        </a:p>
      </dgm:t>
    </dgm:pt>
    <dgm:pt modelId="{CBAAD17E-C9DF-4B7F-A84A-2B17AFAEAB2B}" type="sibTrans" cxnId="{8B1386FE-E372-4162-928C-DA12F9A1F65F}">
      <dgm:prSet/>
      <dgm:spPr/>
      <dgm:t>
        <a:bodyPr/>
        <a:lstStyle/>
        <a:p>
          <a:endParaRPr lang="en-US"/>
        </a:p>
      </dgm:t>
    </dgm:pt>
    <dgm:pt modelId="{6D8DA524-41BB-4D4B-8CE0-C54C187A8B99}">
      <dgm:prSet/>
      <dgm:spPr/>
      <dgm:t>
        <a:bodyPr/>
        <a:lstStyle/>
        <a:p>
          <a:r>
            <a:rPr lang="en-US"/>
            <a:t>Övriga frågor</a:t>
          </a:r>
        </a:p>
      </dgm:t>
    </dgm:pt>
    <dgm:pt modelId="{3A7D7F05-E702-4920-B3BC-6960E73B5747}" type="parTrans" cxnId="{E32B89A5-EA2C-4E3F-95CE-143FACBFAB09}">
      <dgm:prSet/>
      <dgm:spPr/>
      <dgm:t>
        <a:bodyPr/>
        <a:lstStyle/>
        <a:p>
          <a:endParaRPr lang="en-US"/>
        </a:p>
      </dgm:t>
    </dgm:pt>
    <dgm:pt modelId="{DE4F4421-3F67-45DE-BDF9-994BB624785D}" type="sibTrans" cxnId="{E32B89A5-EA2C-4E3F-95CE-143FACBFAB09}">
      <dgm:prSet/>
      <dgm:spPr/>
      <dgm:t>
        <a:bodyPr/>
        <a:lstStyle/>
        <a:p>
          <a:endParaRPr lang="en-US"/>
        </a:p>
      </dgm:t>
    </dgm:pt>
    <dgm:pt modelId="{72F08E16-30EE-BE48-B97E-1DA7D9AD97DC}">
      <dgm:prSet/>
      <dgm:spPr/>
      <dgm:t>
        <a:bodyPr/>
        <a:lstStyle/>
        <a:p>
          <a:r>
            <a:rPr lang="en-US" dirty="0" err="1"/>
            <a:t>Träningar</a:t>
          </a:r>
          <a:endParaRPr lang="en-US" dirty="0"/>
        </a:p>
      </dgm:t>
    </dgm:pt>
    <dgm:pt modelId="{5DF4D052-572F-234B-B4D1-70AE4ECD95D7}" type="parTrans" cxnId="{D236055E-7502-0848-8415-9DF6F165731C}">
      <dgm:prSet/>
      <dgm:spPr/>
      <dgm:t>
        <a:bodyPr/>
        <a:lstStyle/>
        <a:p>
          <a:endParaRPr lang="sv-SE"/>
        </a:p>
      </dgm:t>
    </dgm:pt>
    <dgm:pt modelId="{A9DA9FEE-FBF7-B54D-BB29-B262EA6CF09A}" type="sibTrans" cxnId="{D236055E-7502-0848-8415-9DF6F165731C}">
      <dgm:prSet/>
      <dgm:spPr/>
      <dgm:t>
        <a:bodyPr/>
        <a:lstStyle/>
        <a:p>
          <a:endParaRPr lang="sv-SE"/>
        </a:p>
      </dgm:t>
    </dgm:pt>
    <dgm:pt modelId="{8F8F72A2-A75B-394B-8312-C94E14B86283}" type="pres">
      <dgm:prSet presAssocID="{F08DAA32-7565-4D0F-B762-93D863979A57}" presName="diagram" presStyleCnt="0">
        <dgm:presLayoutVars>
          <dgm:dir/>
          <dgm:resizeHandles val="exact"/>
        </dgm:presLayoutVars>
      </dgm:prSet>
      <dgm:spPr/>
    </dgm:pt>
    <dgm:pt modelId="{AD5C2FCF-ABC4-5C49-9B0B-3A002F5D980E}" type="pres">
      <dgm:prSet presAssocID="{65AC589F-076C-46F0-85C1-F54CFBF12046}" presName="node" presStyleLbl="node1" presStyleIdx="0" presStyleCnt="8">
        <dgm:presLayoutVars>
          <dgm:bulletEnabled val="1"/>
        </dgm:presLayoutVars>
      </dgm:prSet>
      <dgm:spPr/>
    </dgm:pt>
    <dgm:pt modelId="{6DCD1C72-7593-C546-9001-8EF407037E07}" type="pres">
      <dgm:prSet presAssocID="{56C8EAA6-98DB-48C4-B97D-B139FEE40DA4}" presName="sibTrans" presStyleCnt="0"/>
      <dgm:spPr/>
    </dgm:pt>
    <dgm:pt modelId="{C109CE42-60A8-A544-8D91-88A53B1FDFBE}" type="pres">
      <dgm:prSet presAssocID="{BDCD0377-400A-4F6A-875C-25D6D35D8827}" presName="node" presStyleLbl="node1" presStyleIdx="1" presStyleCnt="8">
        <dgm:presLayoutVars>
          <dgm:bulletEnabled val="1"/>
        </dgm:presLayoutVars>
      </dgm:prSet>
      <dgm:spPr/>
    </dgm:pt>
    <dgm:pt modelId="{CB674765-462D-C54C-B628-C0F1DEDECD09}" type="pres">
      <dgm:prSet presAssocID="{0255E9D7-4A30-4855-B638-B9D31BA54885}" presName="sibTrans" presStyleCnt="0"/>
      <dgm:spPr/>
    </dgm:pt>
    <dgm:pt modelId="{C341CB74-207A-D341-9605-837515367F70}" type="pres">
      <dgm:prSet presAssocID="{2BD9B3AA-8C2D-41AF-8961-E8C98BA18E15}" presName="node" presStyleLbl="node1" presStyleIdx="2" presStyleCnt="8">
        <dgm:presLayoutVars>
          <dgm:bulletEnabled val="1"/>
        </dgm:presLayoutVars>
      </dgm:prSet>
      <dgm:spPr/>
    </dgm:pt>
    <dgm:pt modelId="{038676CA-2969-F541-BADD-3A848765C1EA}" type="pres">
      <dgm:prSet presAssocID="{8D53B4D4-4CEE-476E-A4D8-1CB7A9FA1073}" presName="sibTrans" presStyleCnt="0"/>
      <dgm:spPr/>
    </dgm:pt>
    <dgm:pt modelId="{5222843D-3F46-9E47-AEEC-B28088B8FEC2}" type="pres">
      <dgm:prSet presAssocID="{72F08E16-30EE-BE48-B97E-1DA7D9AD97DC}" presName="node" presStyleLbl="node1" presStyleIdx="3" presStyleCnt="8">
        <dgm:presLayoutVars>
          <dgm:bulletEnabled val="1"/>
        </dgm:presLayoutVars>
      </dgm:prSet>
      <dgm:spPr/>
    </dgm:pt>
    <dgm:pt modelId="{80FD92CF-106F-DF45-8951-E8A134BFC44D}" type="pres">
      <dgm:prSet presAssocID="{A9DA9FEE-FBF7-B54D-BB29-B262EA6CF09A}" presName="sibTrans" presStyleCnt="0"/>
      <dgm:spPr/>
    </dgm:pt>
    <dgm:pt modelId="{1C71263D-433F-0146-BDC5-22F357548BBC}" type="pres">
      <dgm:prSet presAssocID="{8FC2A872-A93D-47C9-BC56-DA37A089F3E7}" presName="node" presStyleLbl="node1" presStyleIdx="4" presStyleCnt="8">
        <dgm:presLayoutVars>
          <dgm:bulletEnabled val="1"/>
        </dgm:presLayoutVars>
      </dgm:prSet>
      <dgm:spPr/>
    </dgm:pt>
    <dgm:pt modelId="{D6973D78-B895-5D44-8D74-E1E7E64387CE}" type="pres">
      <dgm:prSet presAssocID="{36AC5054-BC76-4C71-A6A0-B249039D7E95}" presName="sibTrans" presStyleCnt="0"/>
      <dgm:spPr/>
    </dgm:pt>
    <dgm:pt modelId="{34EC8535-5499-2E4C-832D-1B73FA95F39C}" type="pres">
      <dgm:prSet presAssocID="{8D0718CF-F8A4-414E-BC67-88161B55F540}" presName="node" presStyleLbl="node1" presStyleIdx="5" presStyleCnt="8">
        <dgm:presLayoutVars>
          <dgm:bulletEnabled val="1"/>
        </dgm:presLayoutVars>
      </dgm:prSet>
      <dgm:spPr/>
    </dgm:pt>
    <dgm:pt modelId="{C9F01425-AD0D-F043-995C-49D189275200}" type="pres">
      <dgm:prSet presAssocID="{027E109F-E247-4C06-A0F4-1A6D4AE23845}" presName="sibTrans" presStyleCnt="0"/>
      <dgm:spPr/>
    </dgm:pt>
    <dgm:pt modelId="{EBFD71D6-E86E-3049-8A2E-2284EB50C7EE}" type="pres">
      <dgm:prSet presAssocID="{D7999EED-F167-486F-A892-4BE633727B67}" presName="node" presStyleLbl="node1" presStyleIdx="6" presStyleCnt="8">
        <dgm:presLayoutVars>
          <dgm:bulletEnabled val="1"/>
        </dgm:presLayoutVars>
      </dgm:prSet>
      <dgm:spPr/>
    </dgm:pt>
    <dgm:pt modelId="{340DAA69-1940-2245-857E-6D2AC96C7687}" type="pres">
      <dgm:prSet presAssocID="{CBAAD17E-C9DF-4B7F-A84A-2B17AFAEAB2B}" presName="sibTrans" presStyleCnt="0"/>
      <dgm:spPr/>
    </dgm:pt>
    <dgm:pt modelId="{74CC6BB7-F4E5-2C41-9ED0-4B73C1294225}" type="pres">
      <dgm:prSet presAssocID="{6D8DA524-41BB-4D4B-8CE0-C54C187A8B99}" presName="node" presStyleLbl="node1" presStyleIdx="7" presStyleCnt="8">
        <dgm:presLayoutVars>
          <dgm:bulletEnabled val="1"/>
        </dgm:presLayoutVars>
      </dgm:prSet>
      <dgm:spPr/>
    </dgm:pt>
  </dgm:ptLst>
  <dgm:cxnLst>
    <dgm:cxn modelId="{A155F122-D14C-7047-95F6-7B188BA79443}" type="presOf" srcId="{6D8DA524-41BB-4D4B-8CE0-C54C187A8B99}" destId="{74CC6BB7-F4E5-2C41-9ED0-4B73C1294225}" srcOrd="0" destOrd="0" presId="urn:microsoft.com/office/officeart/2005/8/layout/default"/>
    <dgm:cxn modelId="{52C6C836-D299-3B40-844C-802D1FAEEBA2}" type="presOf" srcId="{8FC2A872-A93D-47C9-BC56-DA37A089F3E7}" destId="{1C71263D-433F-0146-BDC5-22F357548BBC}" srcOrd="0" destOrd="0" presId="urn:microsoft.com/office/officeart/2005/8/layout/default"/>
    <dgm:cxn modelId="{6FF8593D-03E7-4AB3-94DC-7161092BBC55}" srcId="{F08DAA32-7565-4D0F-B762-93D863979A57}" destId="{2BD9B3AA-8C2D-41AF-8961-E8C98BA18E15}" srcOrd="2" destOrd="0" parTransId="{7048D12A-8A1C-4079-B9C7-19D741679266}" sibTransId="{8D53B4D4-4CEE-476E-A4D8-1CB7A9FA1073}"/>
    <dgm:cxn modelId="{D236055E-7502-0848-8415-9DF6F165731C}" srcId="{F08DAA32-7565-4D0F-B762-93D863979A57}" destId="{72F08E16-30EE-BE48-B97E-1DA7D9AD97DC}" srcOrd="3" destOrd="0" parTransId="{5DF4D052-572F-234B-B4D1-70AE4ECD95D7}" sibTransId="{A9DA9FEE-FBF7-B54D-BB29-B262EA6CF09A}"/>
    <dgm:cxn modelId="{D5527541-F76A-AE46-9BF4-A49EAA24E4E2}" type="presOf" srcId="{8D0718CF-F8A4-414E-BC67-88161B55F540}" destId="{34EC8535-5499-2E4C-832D-1B73FA95F39C}" srcOrd="0" destOrd="0" presId="urn:microsoft.com/office/officeart/2005/8/layout/default"/>
    <dgm:cxn modelId="{2365DB61-3EFC-9E46-92A4-3F1AB7C5FF2A}" type="presOf" srcId="{BDCD0377-400A-4F6A-875C-25D6D35D8827}" destId="{C109CE42-60A8-A544-8D91-88A53B1FDFBE}" srcOrd="0" destOrd="0" presId="urn:microsoft.com/office/officeart/2005/8/layout/default"/>
    <dgm:cxn modelId="{511CBA45-FF28-493A-9D7E-47BFEF7DAFBC}" srcId="{F08DAA32-7565-4D0F-B762-93D863979A57}" destId="{65AC589F-076C-46F0-85C1-F54CFBF12046}" srcOrd="0" destOrd="0" parTransId="{E3091C02-2CE8-4B1B-BFF7-E60825208552}" sibTransId="{56C8EAA6-98DB-48C4-B97D-B139FEE40DA4}"/>
    <dgm:cxn modelId="{77545449-0DB9-4B45-8EA3-090FB13747F2}" type="presOf" srcId="{65AC589F-076C-46F0-85C1-F54CFBF12046}" destId="{AD5C2FCF-ABC4-5C49-9B0B-3A002F5D980E}" srcOrd="0" destOrd="0" presId="urn:microsoft.com/office/officeart/2005/8/layout/default"/>
    <dgm:cxn modelId="{EFCAA57A-C00A-774B-8D6E-C12C90AD05D0}" type="presOf" srcId="{D7999EED-F167-486F-A892-4BE633727B67}" destId="{EBFD71D6-E86E-3049-8A2E-2284EB50C7EE}" srcOrd="0" destOrd="0" presId="urn:microsoft.com/office/officeart/2005/8/layout/default"/>
    <dgm:cxn modelId="{B511D99A-EEB8-4903-9D96-FA23BDF0B319}" srcId="{F08DAA32-7565-4D0F-B762-93D863979A57}" destId="{8FC2A872-A93D-47C9-BC56-DA37A089F3E7}" srcOrd="4" destOrd="0" parTransId="{E34B0E6E-11B1-4272-B1D6-13EF5FC533BB}" sibTransId="{36AC5054-BC76-4C71-A6A0-B249039D7E95}"/>
    <dgm:cxn modelId="{E32B89A5-EA2C-4E3F-95CE-143FACBFAB09}" srcId="{F08DAA32-7565-4D0F-B762-93D863979A57}" destId="{6D8DA524-41BB-4D4B-8CE0-C54C187A8B99}" srcOrd="7" destOrd="0" parTransId="{3A7D7F05-E702-4920-B3BC-6960E73B5747}" sibTransId="{DE4F4421-3F67-45DE-BDF9-994BB624785D}"/>
    <dgm:cxn modelId="{2604A1A7-68C5-8449-932B-E7D935830D19}" type="presOf" srcId="{F08DAA32-7565-4D0F-B762-93D863979A57}" destId="{8F8F72A2-A75B-394B-8312-C94E14B86283}" srcOrd="0" destOrd="0" presId="urn:microsoft.com/office/officeart/2005/8/layout/default"/>
    <dgm:cxn modelId="{21F2C6AC-9DC1-46E6-825F-011C9999D356}" srcId="{F08DAA32-7565-4D0F-B762-93D863979A57}" destId="{BDCD0377-400A-4F6A-875C-25D6D35D8827}" srcOrd="1" destOrd="0" parTransId="{8ED120AA-BA1D-4843-95AE-6B264696DD3B}" sibTransId="{0255E9D7-4A30-4855-B638-B9D31BA54885}"/>
    <dgm:cxn modelId="{3919A3D1-70C3-4864-9B03-6E867CD6DE09}" srcId="{F08DAA32-7565-4D0F-B762-93D863979A57}" destId="{8D0718CF-F8A4-414E-BC67-88161B55F540}" srcOrd="5" destOrd="0" parTransId="{E8911AA4-9D82-40A0-A9DC-9944F63147A3}" sibTransId="{027E109F-E247-4C06-A0F4-1A6D4AE23845}"/>
    <dgm:cxn modelId="{25EF3BD7-1350-9B4D-A844-7A51FA0F7700}" type="presOf" srcId="{72F08E16-30EE-BE48-B97E-1DA7D9AD97DC}" destId="{5222843D-3F46-9E47-AEEC-B28088B8FEC2}" srcOrd="0" destOrd="0" presId="urn:microsoft.com/office/officeart/2005/8/layout/default"/>
    <dgm:cxn modelId="{81A005DE-7AFB-3142-B345-BB68C8AC0829}" type="presOf" srcId="{2BD9B3AA-8C2D-41AF-8961-E8C98BA18E15}" destId="{C341CB74-207A-D341-9605-837515367F70}" srcOrd="0" destOrd="0" presId="urn:microsoft.com/office/officeart/2005/8/layout/default"/>
    <dgm:cxn modelId="{8B1386FE-E372-4162-928C-DA12F9A1F65F}" srcId="{F08DAA32-7565-4D0F-B762-93D863979A57}" destId="{D7999EED-F167-486F-A892-4BE633727B67}" srcOrd="6" destOrd="0" parTransId="{E1991046-8F55-4173-9125-EF2F1972081A}" sibTransId="{CBAAD17E-C9DF-4B7F-A84A-2B17AFAEAB2B}"/>
    <dgm:cxn modelId="{7D174F7E-6A07-6D4E-B5E8-E883C4F04EE4}" type="presParOf" srcId="{8F8F72A2-A75B-394B-8312-C94E14B86283}" destId="{AD5C2FCF-ABC4-5C49-9B0B-3A002F5D980E}" srcOrd="0" destOrd="0" presId="urn:microsoft.com/office/officeart/2005/8/layout/default"/>
    <dgm:cxn modelId="{80D95C7E-0F40-D943-927B-BBDE17AD0A80}" type="presParOf" srcId="{8F8F72A2-A75B-394B-8312-C94E14B86283}" destId="{6DCD1C72-7593-C546-9001-8EF407037E07}" srcOrd="1" destOrd="0" presId="urn:microsoft.com/office/officeart/2005/8/layout/default"/>
    <dgm:cxn modelId="{F261D4AD-1D45-D34B-A028-D501A9D74EC9}" type="presParOf" srcId="{8F8F72A2-A75B-394B-8312-C94E14B86283}" destId="{C109CE42-60A8-A544-8D91-88A53B1FDFBE}" srcOrd="2" destOrd="0" presId="urn:microsoft.com/office/officeart/2005/8/layout/default"/>
    <dgm:cxn modelId="{2F10B9BB-41E0-DB47-8A59-F00FAE593CB3}" type="presParOf" srcId="{8F8F72A2-A75B-394B-8312-C94E14B86283}" destId="{CB674765-462D-C54C-B628-C0F1DEDECD09}" srcOrd="3" destOrd="0" presId="urn:microsoft.com/office/officeart/2005/8/layout/default"/>
    <dgm:cxn modelId="{4AB0B712-B593-3645-9D6D-FF004EC52161}" type="presParOf" srcId="{8F8F72A2-A75B-394B-8312-C94E14B86283}" destId="{C341CB74-207A-D341-9605-837515367F70}" srcOrd="4" destOrd="0" presId="urn:microsoft.com/office/officeart/2005/8/layout/default"/>
    <dgm:cxn modelId="{8BD808FD-D99D-E741-9EC7-9CC99EB18066}" type="presParOf" srcId="{8F8F72A2-A75B-394B-8312-C94E14B86283}" destId="{038676CA-2969-F541-BADD-3A848765C1EA}" srcOrd="5" destOrd="0" presId="urn:microsoft.com/office/officeart/2005/8/layout/default"/>
    <dgm:cxn modelId="{175F6C59-38C5-0345-B18E-DB576CFB342E}" type="presParOf" srcId="{8F8F72A2-A75B-394B-8312-C94E14B86283}" destId="{5222843D-3F46-9E47-AEEC-B28088B8FEC2}" srcOrd="6" destOrd="0" presId="urn:microsoft.com/office/officeart/2005/8/layout/default"/>
    <dgm:cxn modelId="{1B809AF4-6280-0644-9E8F-8BA0019B292D}" type="presParOf" srcId="{8F8F72A2-A75B-394B-8312-C94E14B86283}" destId="{80FD92CF-106F-DF45-8951-E8A134BFC44D}" srcOrd="7" destOrd="0" presId="urn:microsoft.com/office/officeart/2005/8/layout/default"/>
    <dgm:cxn modelId="{86699122-D24C-844C-A5A3-AFAB463019DE}" type="presParOf" srcId="{8F8F72A2-A75B-394B-8312-C94E14B86283}" destId="{1C71263D-433F-0146-BDC5-22F357548BBC}" srcOrd="8" destOrd="0" presId="urn:microsoft.com/office/officeart/2005/8/layout/default"/>
    <dgm:cxn modelId="{3FF311A9-6C92-CF4C-8C0B-A4B13DEB14BB}" type="presParOf" srcId="{8F8F72A2-A75B-394B-8312-C94E14B86283}" destId="{D6973D78-B895-5D44-8D74-E1E7E64387CE}" srcOrd="9" destOrd="0" presId="urn:microsoft.com/office/officeart/2005/8/layout/default"/>
    <dgm:cxn modelId="{327E4258-206F-9748-ADD3-952A5BEE14DD}" type="presParOf" srcId="{8F8F72A2-A75B-394B-8312-C94E14B86283}" destId="{34EC8535-5499-2E4C-832D-1B73FA95F39C}" srcOrd="10" destOrd="0" presId="urn:microsoft.com/office/officeart/2005/8/layout/default"/>
    <dgm:cxn modelId="{A2BA10F4-E8F9-C24B-A7A7-BABD2DE777B7}" type="presParOf" srcId="{8F8F72A2-A75B-394B-8312-C94E14B86283}" destId="{C9F01425-AD0D-F043-995C-49D189275200}" srcOrd="11" destOrd="0" presId="urn:microsoft.com/office/officeart/2005/8/layout/default"/>
    <dgm:cxn modelId="{19EEB067-EEB3-2643-B15B-1CBF147D4690}" type="presParOf" srcId="{8F8F72A2-A75B-394B-8312-C94E14B86283}" destId="{EBFD71D6-E86E-3049-8A2E-2284EB50C7EE}" srcOrd="12" destOrd="0" presId="urn:microsoft.com/office/officeart/2005/8/layout/default"/>
    <dgm:cxn modelId="{2D68F07D-01E9-324B-A547-C7BCC66692C4}" type="presParOf" srcId="{8F8F72A2-A75B-394B-8312-C94E14B86283}" destId="{340DAA69-1940-2245-857E-6D2AC96C7687}" srcOrd="13" destOrd="0" presId="urn:microsoft.com/office/officeart/2005/8/layout/default"/>
    <dgm:cxn modelId="{003EF88E-9247-A94B-9F87-640D038CC70F}" type="presParOf" srcId="{8F8F72A2-A75B-394B-8312-C94E14B86283}" destId="{74CC6BB7-F4E5-2C41-9ED0-4B73C1294225}"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DDE51C-AAAA-4EA6-9C3A-BBDC413403D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BFAB5D3-C765-4AA7-AECF-5EBEB3188303}">
      <dgm:prSet/>
      <dgm:spPr/>
      <dgm:t>
        <a:bodyPr/>
        <a:lstStyle/>
        <a:p>
          <a:r>
            <a:rPr lang="en-US" dirty="0" err="1"/>
            <a:t>Nytt</a:t>
          </a:r>
          <a:r>
            <a:rPr lang="en-US" dirty="0"/>
            <a:t> för </a:t>
          </a:r>
          <a:r>
            <a:rPr lang="en-US" dirty="0" err="1"/>
            <a:t>i</a:t>
          </a:r>
          <a:r>
            <a:rPr lang="en-US" dirty="0"/>
            <a:t> </a:t>
          </a:r>
          <a:r>
            <a:rPr lang="en-US" dirty="0" err="1"/>
            <a:t>år</a:t>
          </a:r>
          <a:r>
            <a:rPr lang="en-US" dirty="0"/>
            <a:t> – </a:t>
          </a:r>
          <a:r>
            <a:rPr lang="en-US" dirty="0" err="1"/>
            <a:t>två</a:t>
          </a:r>
          <a:r>
            <a:rPr lang="en-US" dirty="0"/>
            <a:t> </a:t>
          </a:r>
          <a:r>
            <a:rPr lang="en-US" dirty="0" err="1"/>
            <a:t>försäljningsansvariga</a:t>
          </a:r>
          <a:endParaRPr lang="en-US" dirty="0"/>
        </a:p>
      </dgm:t>
    </dgm:pt>
    <dgm:pt modelId="{713EB401-4A33-4EAF-854D-A25630A3727B}" type="parTrans" cxnId="{FF241259-62FD-4C0E-AA66-714B13767F25}">
      <dgm:prSet/>
      <dgm:spPr/>
      <dgm:t>
        <a:bodyPr/>
        <a:lstStyle/>
        <a:p>
          <a:endParaRPr lang="en-US"/>
        </a:p>
      </dgm:t>
    </dgm:pt>
    <dgm:pt modelId="{7C5188C8-2AFA-4D55-8ADF-A8D8A766FCEC}" type="sibTrans" cxnId="{FF241259-62FD-4C0E-AA66-714B13767F25}">
      <dgm:prSet/>
      <dgm:spPr/>
      <dgm:t>
        <a:bodyPr/>
        <a:lstStyle/>
        <a:p>
          <a:endParaRPr lang="en-US"/>
        </a:p>
      </dgm:t>
    </dgm:pt>
    <dgm:pt modelId="{09A1E0CD-6B44-41DD-ACFD-A0D86CD8D79A}">
      <dgm:prSet/>
      <dgm:spPr/>
      <dgm:t>
        <a:bodyPr/>
        <a:lstStyle/>
        <a:p>
          <a:r>
            <a:rPr lang="en-US"/>
            <a:t>Pernilla (Noahs mamma) Emma (Sylvesters mamma)</a:t>
          </a:r>
        </a:p>
      </dgm:t>
    </dgm:pt>
    <dgm:pt modelId="{CB6E6290-8BA3-42E9-8C4D-9A66DF2BE1F1}" type="parTrans" cxnId="{04BB4C93-2D77-42A1-916F-39EE1A428692}">
      <dgm:prSet/>
      <dgm:spPr/>
      <dgm:t>
        <a:bodyPr/>
        <a:lstStyle/>
        <a:p>
          <a:endParaRPr lang="en-US"/>
        </a:p>
      </dgm:t>
    </dgm:pt>
    <dgm:pt modelId="{C283D09C-F305-48D1-AFA1-5193D410E9A4}" type="sibTrans" cxnId="{04BB4C93-2D77-42A1-916F-39EE1A428692}">
      <dgm:prSet/>
      <dgm:spPr/>
      <dgm:t>
        <a:bodyPr/>
        <a:lstStyle/>
        <a:p>
          <a:endParaRPr lang="en-US"/>
        </a:p>
      </dgm:t>
    </dgm:pt>
    <dgm:pt modelId="{87D3F0B9-1C1C-4DD5-B492-6883480C06F9}">
      <dgm:prSet/>
      <dgm:spPr/>
      <dgm:t>
        <a:bodyPr/>
        <a:lstStyle/>
        <a:p>
          <a:r>
            <a:rPr lang="en-US"/>
            <a:t>Föräldragruppen finns kvar i syfte att planera sammandrag, framtida läger mm. </a:t>
          </a:r>
        </a:p>
      </dgm:t>
    </dgm:pt>
    <dgm:pt modelId="{B3F68E3A-7B0F-4D82-BF39-60680C547846}" type="parTrans" cxnId="{0F3BEEAC-B15F-4AA5-BA76-D13860A4D0FB}">
      <dgm:prSet/>
      <dgm:spPr/>
      <dgm:t>
        <a:bodyPr/>
        <a:lstStyle/>
        <a:p>
          <a:endParaRPr lang="en-US"/>
        </a:p>
      </dgm:t>
    </dgm:pt>
    <dgm:pt modelId="{01D69C81-F06C-4A87-AAB0-5480F6975414}" type="sibTrans" cxnId="{0F3BEEAC-B15F-4AA5-BA76-D13860A4D0FB}">
      <dgm:prSet/>
      <dgm:spPr/>
      <dgm:t>
        <a:bodyPr/>
        <a:lstStyle/>
        <a:p>
          <a:endParaRPr lang="en-US"/>
        </a:p>
      </dgm:t>
    </dgm:pt>
    <dgm:pt modelId="{34FAE2BE-945E-4267-9F7D-24791A8119DA}">
      <dgm:prSet/>
      <dgm:spPr/>
      <dgm:t>
        <a:bodyPr/>
        <a:lstStyle/>
        <a:p>
          <a:r>
            <a:rPr lang="en-US" dirty="0" err="1"/>
            <a:t>Kommande</a:t>
          </a:r>
          <a:r>
            <a:rPr lang="en-US" dirty="0"/>
            <a:t> </a:t>
          </a:r>
          <a:r>
            <a:rPr lang="en-US" dirty="0" err="1"/>
            <a:t>försäljning</a:t>
          </a:r>
          <a:r>
            <a:rPr lang="en-US" dirty="0"/>
            <a:t> – Emma </a:t>
          </a:r>
          <a:r>
            <a:rPr lang="en-US" dirty="0" err="1"/>
            <a:t>får</a:t>
          </a:r>
          <a:r>
            <a:rPr lang="en-US" dirty="0"/>
            <a:t> </a:t>
          </a:r>
          <a:r>
            <a:rPr lang="en-US" dirty="0" err="1"/>
            <a:t>ordet</a:t>
          </a:r>
          <a:endParaRPr lang="en-US" dirty="0"/>
        </a:p>
      </dgm:t>
    </dgm:pt>
    <dgm:pt modelId="{FB56B955-7B02-4F4F-8EFF-386774E5522E}" type="parTrans" cxnId="{2E0D400F-3065-4839-839B-A720A66AAA46}">
      <dgm:prSet/>
      <dgm:spPr/>
      <dgm:t>
        <a:bodyPr/>
        <a:lstStyle/>
        <a:p>
          <a:endParaRPr lang="en-US"/>
        </a:p>
      </dgm:t>
    </dgm:pt>
    <dgm:pt modelId="{3010200D-8E9F-485E-B765-017B7198F8FA}" type="sibTrans" cxnId="{2E0D400F-3065-4839-839B-A720A66AAA46}">
      <dgm:prSet/>
      <dgm:spPr/>
      <dgm:t>
        <a:bodyPr/>
        <a:lstStyle/>
        <a:p>
          <a:endParaRPr lang="en-US"/>
        </a:p>
      </dgm:t>
    </dgm:pt>
    <dgm:pt modelId="{BA1888BF-FF31-504C-BF19-1E94A3FD658F}" type="pres">
      <dgm:prSet presAssocID="{61DDE51C-AAAA-4EA6-9C3A-BBDC413403D9}" presName="linear" presStyleCnt="0">
        <dgm:presLayoutVars>
          <dgm:animLvl val="lvl"/>
          <dgm:resizeHandles val="exact"/>
        </dgm:presLayoutVars>
      </dgm:prSet>
      <dgm:spPr/>
    </dgm:pt>
    <dgm:pt modelId="{AA165B93-E5C6-E248-A9EC-BBD772DB8A2F}" type="pres">
      <dgm:prSet presAssocID="{2BFAB5D3-C765-4AA7-AECF-5EBEB3188303}" presName="parentText" presStyleLbl="node1" presStyleIdx="0" presStyleCnt="4">
        <dgm:presLayoutVars>
          <dgm:chMax val="0"/>
          <dgm:bulletEnabled val="1"/>
        </dgm:presLayoutVars>
      </dgm:prSet>
      <dgm:spPr/>
    </dgm:pt>
    <dgm:pt modelId="{DA7AC515-070A-F24B-9CFD-B0EE328AE596}" type="pres">
      <dgm:prSet presAssocID="{7C5188C8-2AFA-4D55-8ADF-A8D8A766FCEC}" presName="spacer" presStyleCnt="0"/>
      <dgm:spPr/>
    </dgm:pt>
    <dgm:pt modelId="{DD8D0A77-B50F-074A-A9D3-500A8A5C7883}" type="pres">
      <dgm:prSet presAssocID="{09A1E0CD-6B44-41DD-ACFD-A0D86CD8D79A}" presName="parentText" presStyleLbl="node1" presStyleIdx="1" presStyleCnt="4">
        <dgm:presLayoutVars>
          <dgm:chMax val="0"/>
          <dgm:bulletEnabled val="1"/>
        </dgm:presLayoutVars>
      </dgm:prSet>
      <dgm:spPr/>
    </dgm:pt>
    <dgm:pt modelId="{C1710D29-14C3-924B-A57A-A79BB86E82AA}" type="pres">
      <dgm:prSet presAssocID="{C283D09C-F305-48D1-AFA1-5193D410E9A4}" presName="spacer" presStyleCnt="0"/>
      <dgm:spPr/>
    </dgm:pt>
    <dgm:pt modelId="{F27E8D50-9667-0A41-AA0D-1D640A5C892E}" type="pres">
      <dgm:prSet presAssocID="{87D3F0B9-1C1C-4DD5-B492-6883480C06F9}" presName="parentText" presStyleLbl="node1" presStyleIdx="2" presStyleCnt="4">
        <dgm:presLayoutVars>
          <dgm:chMax val="0"/>
          <dgm:bulletEnabled val="1"/>
        </dgm:presLayoutVars>
      </dgm:prSet>
      <dgm:spPr/>
    </dgm:pt>
    <dgm:pt modelId="{16407175-2A27-5A43-BF3B-77A7E42EDBC2}" type="pres">
      <dgm:prSet presAssocID="{01D69C81-F06C-4A87-AAB0-5480F6975414}" presName="spacer" presStyleCnt="0"/>
      <dgm:spPr/>
    </dgm:pt>
    <dgm:pt modelId="{351AF6CA-8F52-CE4D-B02E-E578A130ACDE}" type="pres">
      <dgm:prSet presAssocID="{34FAE2BE-945E-4267-9F7D-24791A8119DA}" presName="parentText" presStyleLbl="node1" presStyleIdx="3" presStyleCnt="4">
        <dgm:presLayoutVars>
          <dgm:chMax val="0"/>
          <dgm:bulletEnabled val="1"/>
        </dgm:presLayoutVars>
      </dgm:prSet>
      <dgm:spPr/>
    </dgm:pt>
  </dgm:ptLst>
  <dgm:cxnLst>
    <dgm:cxn modelId="{2E0D400F-3065-4839-839B-A720A66AAA46}" srcId="{61DDE51C-AAAA-4EA6-9C3A-BBDC413403D9}" destId="{34FAE2BE-945E-4267-9F7D-24791A8119DA}" srcOrd="3" destOrd="0" parTransId="{FB56B955-7B02-4F4F-8EFF-386774E5522E}" sibTransId="{3010200D-8E9F-485E-B765-017B7198F8FA}"/>
    <dgm:cxn modelId="{641F8415-B806-334B-BCE9-CEE4EF5C5793}" type="presOf" srcId="{2BFAB5D3-C765-4AA7-AECF-5EBEB3188303}" destId="{AA165B93-E5C6-E248-A9EC-BBD772DB8A2F}" srcOrd="0" destOrd="0" presId="urn:microsoft.com/office/officeart/2005/8/layout/vList2"/>
    <dgm:cxn modelId="{A31A5C2B-D854-AF4F-8C4E-84394D9188D4}" type="presOf" srcId="{61DDE51C-AAAA-4EA6-9C3A-BBDC413403D9}" destId="{BA1888BF-FF31-504C-BF19-1E94A3FD658F}" srcOrd="0" destOrd="0" presId="urn:microsoft.com/office/officeart/2005/8/layout/vList2"/>
    <dgm:cxn modelId="{FF241259-62FD-4C0E-AA66-714B13767F25}" srcId="{61DDE51C-AAAA-4EA6-9C3A-BBDC413403D9}" destId="{2BFAB5D3-C765-4AA7-AECF-5EBEB3188303}" srcOrd="0" destOrd="0" parTransId="{713EB401-4A33-4EAF-854D-A25630A3727B}" sibTransId="{7C5188C8-2AFA-4D55-8ADF-A8D8A766FCEC}"/>
    <dgm:cxn modelId="{D8E13486-DA1D-2942-8B03-44468566CF50}" type="presOf" srcId="{09A1E0CD-6B44-41DD-ACFD-A0D86CD8D79A}" destId="{DD8D0A77-B50F-074A-A9D3-500A8A5C7883}" srcOrd="0" destOrd="0" presId="urn:microsoft.com/office/officeart/2005/8/layout/vList2"/>
    <dgm:cxn modelId="{04BB4C93-2D77-42A1-916F-39EE1A428692}" srcId="{61DDE51C-AAAA-4EA6-9C3A-BBDC413403D9}" destId="{09A1E0CD-6B44-41DD-ACFD-A0D86CD8D79A}" srcOrd="1" destOrd="0" parTransId="{CB6E6290-8BA3-42E9-8C4D-9A66DF2BE1F1}" sibTransId="{C283D09C-F305-48D1-AFA1-5193D410E9A4}"/>
    <dgm:cxn modelId="{F9BE09AC-9269-9F46-BC74-B0EA063E17FD}" type="presOf" srcId="{87D3F0B9-1C1C-4DD5-B492-6883480C06F9}" destId="{F27E8D50-9667-0A41-AA0D-1D640A5C892E}" srcOrd="0" destOrd="0" presId="urn:microsoft.com/office/officeart/2005/8/layout/vList2"/>
    <dgm:cxn modelId="{0F3BEEAC-B15F-4AA5-BA76-D13860A4D0FB}" srcId="{61DDE51C-AAAA-4EA6-9C3A-BBDC413403D9}" destId="{87D3F0B9-1C1C-4DD5-B492-6883480C06F9}" srcOrd="2" destOrd="0" parTransId="{B3F68E3A-7B0F-4D82-BF39-60680C547846}" sibTransId="{01D69C81-F06C-4A87-AAB0-5480F6975414}"/>
    <dgm:cxn modelId="{E90E22F9-675D-D64E-BFE1-44DD2DFE4795}" type="presOf" srcId="{34FAE2BE-945E-4267-9F7D-24791A8119DA}" destId="{351AF6CA-8F52-CE4D-B02E-E578A130ACDE}" srcOrd="0" destOrd="0" presId="urn:microsoft.com/office/officeart/2005/8/layout/vList2"/>
    <dgm:cxn modelId="{09444370-8B4B-904B-96C5-52BB539DC51C}" type="presParOf" srcId="{BA1888BF-FF31-504C-BF19-1E94A3FD658F}" destId="{AA165B93-E5C6-E248-A9EC-BBD772DB8A2F}" srcOrd="0" destOrd="0" presId="urn:microsoft.com/office/officeart/2005/8/layout/vList2"/>
    <dgm:cxn modelId="{75B38CE8-6F1D-3C4E-8815-E2C1793169C2}" type="presParOf" srcId="{BA1888BF-FF31-504C-BF19-1E94A3FD658F}" destId="{DA7AC515-070A-F24B-9CFD-B0EE328AE596}" srcOrd="1" destOrd="0" presId="urn:microsoft.com/office/officeart/2005/8/layout/vList2"/>
    <dgm:cxn modelId="{290E3FF1-1DC2-C34E-A7E4-7034CF019B05}" type="presParOf" srcId="{BA1888BF-FF31-504C-BF19-1E94A3FD658F}" destId="{DD8D0A77-B50F-074A-A9D3-500A8A5C7883}" srcOrd="2" destOrd="0" presId="urn:microsoft.com/office/officeart/2005/8/layout/vList2"/>
    <dgm:cxn modelId="{2DEB9335-50C9-C542-A678-C73F1B7F08F0}" type="presParOf" srcId="{BA1888BF-FF31-504C-BF19-1E94A3FD658F}" destId="{C1710D29-14C3-924B-A57A-A79BB86E82AA}" srcOrd="3" destOrd="0" presId="urn:microsoft.com/office/officeart/2005/8/layout/vList2"/>
    <dgm:cxn modelId="{3FB02579-EA0E-6E4C-B03F-BB1A4A7DE815}" type="presParOf" srcId="{BA1888BF-FF31-504C-BF19-1E94A3FD658F}" destId="{F27E8D50-9667-0A41-AA0D-1D640A5C892E}" srcOrd="4" destOrd="0" presId="urn:microsoft.com/office/officeart/2005/8/layout/vList2"/>
    <dgm:cxn modelId="{30393703-5F55-1E47-B866-5C9970023727}" type="presParOf" srcId="{BA1888BF-FF31-504C-BF19-1E94A3FD658F}" destId="{16407175-2A27-5A43-BF3B-77A7E42EDBC2}" srcOrd="5" destOrd="0" presId="urn:microsoft.com/office/officeart/2005/8/layout/vList2"/>
    <dgm:cxn modelId="{D052AEA6-6354-0742-8D7E-ABE92812FE1E}" type="presParOf" srcId="{BA1888BF-FF31-504C-BF19-1E94A3FD658F}" destId="{351AF6CA-8F52-CE4D-B02E-E578A130ACD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C2FCF-ABC4-5C49-9B0B-3A002F5D980E}">
      <dsp:nvSpPr>
        <dsp:cNvPr id="0" name=""/>
        <dsp:cNvSpPr/>
      </dsp:nvSpPr>
      <dsp:spPr>
        <a:xfrm>
          <a:off x="3369" y="250604"/>
          <a:ext cx="2673347" cy="160400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Laget </a:t>
          </a:r>
        </a:p>
      </dsp:txBody>
      <dsp:txXfrm>
        <a:off x="3369" y="250604"/>
        <a:ext cx="2673347" cy="1604008"/>
      </dsp:txXfrm>
    </dsp:sp>
    <dsp:sp modelId="{C109CE42-60A8-A544-8D91-88A53B1FDFBE}">
      <dsp:nvSpPr>
        <dsp:cNvPr id="0" name=""/>
        <dsp:cNvSpPr/>
      </dsp:nvSpPr>
      <dsp:spPr>
        <a:xfrm>
          <a:off x="2944052" y="250604"/>
          <a:ext cx="2673347" cy="160400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Ny </a:t>
          </a:r>
          <a:r>
            <a:rPr lang="en-US" sz="3100" kern="1200" dirty="0" err="1"/>
            <a:t>lagledare</a:t>
          </a:r>
          <a:endParaRPr lang="en-US" sz="3100" kern="1200" dirty="0"/>
        </a:p>
      </dsp:txBody>
      <dsp:txXfrm>
        <a:off x="2944052" y="250604"/>
        <a:ext cx="2673347" cy="1604008"/>
      </dsp:txXfrm>
    </dsp:sp>
    <dsp:sp modelId="{C341CB74-207A-D341-9605-837515367F70}">
      <dsp:nvSpPr>
        <dsp:cNvPr id="0" name=""/>
        <dsp:cNvSpPr/>
      </dsp:nvSpPr>
      <dsp:spPr>
        <a:xfrm>
          <a:off x="5884734" y="250604"/>
          <a:ext cx="2673347" cy="160400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err="1"/>
            <a:t>Vår</a:t>
          </a:r>
          <a:r>
            <a:rPr lang="en-US" sz="3100" kern="1200" dirty="0"/>
            <a:t> </a:t>
          </a:r>
          <a:r>
            <a:rPr lang="en-US" sz="3100" kern="1200" dirty="0" err="1"/>
            <a:t>filosofi</a:t>
          </a:r>
          <a:endParaRPr lang="en-US" sz="3100" kern="1200" dirty="0"/>
        </a:p>
      </dsp:txBody>
      <dsp:txXfrm>
        <a:off x="5884734" y="250604"/>
        <a:ext cx="2673347" cy="1604008"/>
      </dsp:txXfrm>
    </dsp:sp>
    <dsp:sp modelId="{5222843D-3F46-9E47-AEEC-B28088B8FEC2}">
      <dsp:nvSpPr>
        <dsp:cNvPr id="0" name=""/>
        <dsp:cNvSpPr/>
      </dsp:nvSpPr>
      <dsp:spPr>
        <a:xfrm>
          <a:off x="8825417" y="250604"/>
          <a:ext cx="2673347" cy="160400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err="1"/>
            <a:t>Träningar</a:t>
          </a:r>
          <a:endParaRPr lang="en-US" sz="3100" kern="1200" dirty="0"/>
        </a:p>
      </dsp:txBody>
      <dsp:txXfrm>
        <a:off x="8825417" y="250604"/>
        <a:ext cx="2673347" cy="1604008"/>
      </dsp:txXfrm>
    </dsp:sp>
    <dsp:sp modelId="{1C71263D-433F-0146-BDC5-22F357548BBC}">
      <dsp:nvSpPr>
        <dsp:cNvPr id="0" name=""/>
        <dsp:cNvSpPr/>
      </dsp:nvSpPr>
      <dsp:spPr>
        <a:xfrm>
          <a:off x="3369" y="2121947"/>
          <a:ext cx="2673347" cy="160400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Matcher</a:t>
          </a:r>
        </a:p>
      </dsp:txBody>
      <dsp:txXfrm>
        <a:off x="3369" y="2121947"/>
        <a:ext cx="2673347" cy="1604008"/>
      </dsp:txXfrm>
    </dsp:sp>
    <dsp:sp modelId="{34EC8535-5499-2E4C-832D-1B73FA95F39C}">
      <dsp:nvSpPr>
        <dsp:cNvPr id="0" name=""/>
        <dsp:cNvSpPr/>
      </dsp:nvSpPr>
      <dsp:spPr>
        <a:xfrm>
          <a:off x="2944052" y="2121947"/>
          <a:ext cx="2673347" cy="160400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err="1"/>
            <a:t>Våra</a:t>
          </a:r>
          <a:r>
            <a:rPr lang="en-US" sz="3100" kern="1200" dirty="0"/>
            <a:t> </a:t>
          </a:r>
          <a:r>
            <a:rPr lang="en-US" sz="3100" kern="1200" dirty="0" err="1"/>
            <a:t>förväntningar</a:t>
          </a:r>
          <a:r>
            <a:rPr lang="en-US" sz="3100" kern="1200" dirty="0"/>
            <a:t> </a:t>
          </a:r>
          <a:r>
            <a:rPr lang="en-US" sz="3100" kern="1200" dirty="0" err="1"/>
            <a:t>på</a:t>
          </a:r>
          <a:r>
            <a:rPr lang="en-US" sz="3100" kern="1200" dirty="0"/>
            <a:t> er</a:t>
          </a:r>
        </a:p>
      </dsp:txBody>
      <dsp:txXfrm>
        <a:off x="2944052" y="2121947"/>
        <a:ext cx="2673347" cy="1604008"/>
      </dsp:txXfrm>
    </dsp:sp>
    <dsp:sp modelId="{EBFD71D6-E86E-3049-8A2E-2284EB50C7EE}">
      <dsp:nvSpPr>
        <dsp:cNvPr id="0" name=""/>
        <dsp:cNvSpPr/>
      </dsp:nvSpPr>
      <dsp:spPr>
        <a:xfrm>
          <a:off x="5884734" y="2121947"/>
          <a:ext cx="2673347" cy="160400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Försäljning</a:t>
          </a:r>
        </a:p>
      </dsp:txBody>
      <dsp:txXfrm>
        <a:off x="5884734" y="2121947"/>
        <a:ext cx="2673347" cy="1604008"/>
      </dsp:txXfrm>
    </dsp:sp>
    <dsp:sp modelId="{74CC6BB7-F4E5-2C41-9ED0-4B73C1294225}">
      <dsp:nvSpPr>
        <dsp:cNvPr id="0" name=""/>
        <dsp:cNvSpPr/>
      </dsp:nvSpPr>
      <dsp:spPr>
        <a:xfrm>
          <a:off x="8825417" y="2121947"/>
          <a:ext cx="2673347" cy="160400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Övriga frågor</a:t>
          </a:r>
        </a:p>
      </dsp:txBody>
      <dsp:txXfrm>
        <a:off x="8825417" y="2121947"/>
        <a:ext cx="2673347" cy="16040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65B93-E5C6-E248-A9EC-BBD772DB8A2F}">
      <dsp:nvSpPr>
        <dsp:cNvPr id="0" name=""/>
        <dsp:cNvSpPr/>
      </dsp:nvSpPr>
      <dsp:spPr>
        <a:xfrm>
          <a:off x="0" y="768152"/>
          <a:ext cx="6831118" cy="10725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err="1"/>
            <a:t>Nytt</a:t>
          </a:r>
          <a:r>
            <a:rPr lang="en-US" sz="2700" kern="1200" dirty="0"/>
            <a:t> för </a:t>
          </a:r>
          <a:r>
            <a:rPr lang="en-US" sz="2700" kern="1200" dirty="0" err="1"/>
            <a:t>i</a:t>
          </a:r>
          <a:r>
            <a:rPr lang="en-US" sz="2700" kern="1200" dirty="0"/>
            <a:t> </a:t>
          </a:r>
          <a:r>
            <a:rPr lang="en-US" sz="2700" kern="1200" dirty="0" err="1"/>
            <a:t>år</a:t>
          </a:r>
          <a:r>
            <a:rPr lang="en-US" sz="2700" kern="1200" dirty="0"/>
            <a:t> – </a:t>
          </a:r>
          <a:r>
            <a:rPr lang="en-US" sz="2700" kern="1200" dirty="0" err="1"/>
            <a:t>två</a:t>
          </a:r>
          <a:r>
            <a:rPr lang="en-US" sz="2700" kern="1200" dirty="0"/>
            <a:t> </a:t>
          </a:r>
          <a:r>
            <a:rPr lang="en-US" sz="2700" kern="1200" dirty="0" err="1"/>
            <a:t>försäljningsansvariga</a:t>
          </a:r>
          <a:endParaRPr lang="en-US" sz="2700" kern="1200" dirty="0"/>
        </a:p>
      </dsp:txBody>
      <dsp:txXfrm>
        <a:off x="52359" y="820511"/>
        <a:ext cx="6726400" cy="967861"/>
      </dsp:txXfrm>
    </dsp:sp>
    <dsp:sp modelId="{DD8D0A77-B50F-074A-A9D3-500A8A5C7883}">
      <dsp:nvSpPr>
        <dsp:cNvPr id="0" name=""/>
        <dsp:cNvSpPr/>
      </dsp:nvSpPr>
      <dsp:spPr>
        <a:xfrm>
          <a:off x="0" y="1918491"/>
          <a:ext cx="6831118" cy="1072579"/>
        </a:xfrm>
        <a:prstGeom prst="roundRect">
          <a:avLst/>
        </a:prstGeom>
        <a:solidFill>
          <a:schemeClr val="accent2">
            <a:hueOff val="-6200630"/>
            <a:satOff val="-8487"/>
            <a:lumOff val="-46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Pernilla (Noahs mamma) Emma (Sylvesters mamma)</a:t>
          </a:r>
        </a:p>
      </dsp:txBody>
      <dsp:txXfrm>
        <a:off x="52359" y="1970850"/>
        <a:ext cx="6726400" cy="967861"/>
      </dsp:txXfrm>
    </dsp:sp>
    <dsp:sp modelId="{F27E8D50-9667-0A41-AA0D-1D640A5C892E}">
      <dsp:nvSpPr>
        <dsp:cNvPr id="0" name=""/>
        <dsp:cNvSpPr/>
      </dsp:nvSpPr>
      <dsp:spPr>
        <a:xfrm>
          <a:off x="0" y="3068830"/>
          <a:ext cx="6831118" cy="1072579"/>
        </a:xfrm>
        <a:prstGeom prst="roundRect">
          <a:avLst/>
        </a:prstGeom>
        <a:solidFill>
          <a:schemeClr val="accent2">
            <a:hueOff val="-12401259"/>
            <a:satOff val="-16973"/>
            <a:lumOff val="-92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Föräldragruppen finns kvar i syfte att planera sammandrag, framtida läger mm. </a:t>
          </a:r>
        </a:p>
      </dsp:txBody>
      <dsp:txXfrm>
        <a:off x="52359" y="3121189"/>
        <a:ext cx="6726400" cy="967861"/>
      </dsp:txXfrm>
    </dsp:sp>
    <dsp:sp modelId="{351AF6CA-8F52-CE4D-B02E-E578A130ACDE}">
      <dsp:nvSpPr>
        <dsp:cNvPr id="0" name=""/>
        <dsp:cNvSpPr/>
      </dsp:nvSpPr>
      <dsp:spPr>
        <a:xfrm>
          <a:off x="0" y="4219169"/>
          <a:ext cx="6831118" cy="1072579"/>
        </a:xfrm>
        <a:prstGeom prst="roundRect">
          <a:avLst/>
        </a:prstGeom>
        <a:solidFill>
          <a:schemeClr val="accent2">
            <a:hueOff val="-18601888"/>
            <a:satOff val="-25460"/>
            <a:lumOff val="-13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err="1"/>
            <a:t>Kommande</a:t>
          </a:r>
          <a:r>
            <a:rPr lang="en-US" sz="2700" kern="1200" dirty="0"/>
            <a:t> </a:t>
          </a:r>
          <a:r>
            <a:rPr lang="en-US" sz="2700" kern="1200" dirty="0" err="1"/>
            <a:t>försäljning</a:t>
          </a:r>
          <a:r>
            <a:rPr lang="en-US" sz="2700" kern="1200" dirty="0"/>
            <a:t> – Emma </a:t>
          </a:r>
          <a:r>
            <a:rPr lang="en-US" sz="2700" kern="1200" dirty="0" err="1"/>
            <a:t>får</a:t>
          </a:r>
          <a:r>
            <a:rPr lang="en-US" sz="2700" kern="1200" dirty="0"/>
            <a:t> </a:t>
          </a:r>
          <a:r>
            <a:rPr lang="en-US" sz="2700" kern="1200" dirty="0" err="1"/>
            <a:t>ordet</a:t>
          </a:r>
          <a:endParaRPr lang="en-US" sz="2700" kern="1200" dirty="0"/>
        </a:p>
      </dsp:txBody>
      <dsp:txXfrm>
        <a:off x="52359" y="4271528"/>
        <a:ext cx="6726400" cy="96786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04A21-1DEE-D84E-82D1-B3597BB78254}" type="datetimeFigureOut">
              <a:rPr lang="sv-SE" smtClean="0"/>
              <a:t>2024-04-29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065627-BAC6-3642-94BF-A24577F3CC33}" type="slidenum">
              <a:rPr lang="sv-SE" smtClean="0"/>
              <a:t>‹#›</a:t>
            </a:fld>
            <a:endParaRPr lang="sv-SE"/>
          </a:p>
        </p:txBody>
      </p:sp>
    </p:spTree>
    <p:extLst>
      <p:ext uri="{BB962C8B-B14F-4D97-AF65-F5344CB8AC3E}">
        <p14:creationId xmlns:p14="http://schemas.microsoft.com/office/powerpoint/2010/main" val="4208890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Allsidig träning är bra för att förebygga skador. Kondition kör vi för att utmana grabbarna i att våga bli trötta.  Genom lek, med och utan boll, uppmuntrar vi barnen till rörelseglädje. Vi uppmanar verkligen er som föräldrar att få barnen att komma på tisdagar. Det har varit mycket uppskattat av dem som kommit. </a:t>
            </a:r>
          </a:p>
        </p:txBody>
      </p:sp>
      <p:sp>
        <p:nvSpPr>
          <p:cNvPr id="4" name="Platshållare för bildnummer 3"/>
          <p:cNvSpPr>
            <a:spLocks noGrp="1"/>
          </p:cNvSpPr>
          <p:nvPr>
            <p:ph type="sldNum" sz="quarter" idx="5"/>
          </p:nvPr>
        </p:nvSpPr>
        <p:spPr/>
        <p:txBody>
          <a:bodyPr/>
          <a:lstStyle/>
          <a:p>
            <a:fld id="{B6065627-BAC6-3642-94BF-A24577F3CC33}" type="slidenum">
              <a:rPr lang="sv-SE" smtClean="0"/>
              <a:t>6</a:t>
            </a:fld>
            <a:endParaRPr lang="sv-SE"/>
          </a:p>
        </p:txBody>
      </p:sp>
    </p:spTree>
    <p:extLst>
      <p:ext uri="{BB962C8B-B14F-4D97-AF65-F5344CB8AC3E}">
        <p14:creationId xmlns:p14="http://schemas.microsoft.com/office/powerpoint/2010/main" val="1459258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Kallelse intresseanmälan skickas ut 2 veckor innan. Blir man kallas till match kommer den ca 1 vecka innan. Besvara kallelsen med ja eller nej. Obesvarad kallelse tolkas som nej. Är det någon som vet redan nu att ni är bortresta någon av dessa helger, maila Therese så försöker vi ta hänsyn till det när vi tar ut lag till sammandrag. </a:t>
            </a:r>
          </a:p>
        </p:txBody>
      </p:sp>
      <p:sp>
        <p:nvSpPr>
          <p:cNvPr id="4" name="Platshållare för bildnummer 3"/>
          <p:cNvSpPr>
            <a:spLocks noGrp="1"/>
          </p:cNvSpPr>
          <p:nvPr>
            <p:ph type="sldNum" sz="quarter" idx="5"/>
          </p:nvPr>
        </p:nvSpPr>
        <p:spPr/>
        <p:txBody>
          <a:bodyPr/>
          <a:lstStyle/>
          <a:p>
            <a:fld id="{B6065627-BAC6-3642-94BF-A24577F3CC33}" type="slidenum">
              <a:rPr lang="sv-SE" smtClean="0"/>
              <a:t>7</a:t>
            </a:fld>
            <a:endParaRPr lang="sv-SE"/>
          </a:p>
        </p:txBody>
      </p:sp>
    </p:spTree>
    <p:extLst>
      <p:ext uri="{BB962C8B-B14F-4D97-AF65-F5344CB8AC3E}">
        <p14:creationId xmlns:p14="http://schemas.microsoft.com/office/powerpoint/2010/main" val="3066929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har fått tider för kiosken v 26 och kommer ut med ett schema nästa vecka. </a:t>
            </a:r>
          </a:p>
        </p:txBody>
      </p:sp>
      <p:sp>
        <p:nvSpPr>
          <p:cNvPr id="4" name="Platshållare för bildnummer 3"/>
          <p:cNvSpPr>
            <a:spLocks noGrp="1"/>
          </p:cNvSpPr>
          <p:nvPr>
            <p:ph type="sldNum" sz="quarter" idx="5"/>
          </p:nvPr>
        </p:nvSpPr>
        <p:spPr/>
        <p:txBody>
          <a:bodyPr/>
          <a:lstStyle/>
          <a:p>
            <a:fld id="{B6065627-BAC6-3642-94BF-A24577F3CC33}" type="slidenum">
              <a:rPr lang="sv-SE" smtClean="0"/>
              <a:t>8</a:t>
            </a:fld>
            <a:endParaRPr lang="sv-SE"/>
          </a:p>
        </p:txBody>
      </p:sp>
    </p:spTree>
    <p:extLst>
      <p:ext uri="{BB962C8B-B14F-4D97-AF65-F5344CB8AC3E}">
        <p14:creationId xmlns:p14="http://schemas.microsoft.com/office/powerpoint/2010/main" val="1162850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073D55F9-11A3-4523-8F38-6BA37933791A}" type="datetime1">
              <a:rPr lang="en-US" smtClean="0"/>
              <a:t>4/29/2024</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687604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0B4E757A-3EC2-4683-9080-1A460C37C843}" type="datetime1">
              <a:rPr lang="en-US" smtClean="0"/>
              <a:t>4/29/2024</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661894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a:xfrm>
            <a:off x="523539" y="6324600"/>
            <a:ext cx="2560220" cy="365125"/>
          </a:xfrm>
        </p:spPr>
        <p:txBody>
          <a:bodyPr/>
          <a:lstStyle/>
          <a:p>
            <a:fld id="{5CC8096C-64ED-4153-A483-5C02E44AD5C3}" type="datetime1">
              <a:rPr lang="en-US" smtClean="0"/>
              <a:t>4/29/2024</a:t>
            </a:fld>
            <a:endParaRPr lang="en-US" dirty="0"/>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a:xfrm>
            <a:off x="4267200" y="6319838"/>
            <a:ext cx="3982781" cy="365125"/>
          </a:xfrm>
        </p:spPr>
        <p:txBody>
          <a:bodyPr/>
          <a:lstStyle/>
          <a:p>
            <a:r>
              <a:rPr lang="en-US"/>
              <a:t>Sample Footer Text</a:t>
            </a:r>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135170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marL="228600" indent="-228600">
              <a:buFont typeface="Arial" panose="020B0604020202020204" pitchFamily="34" charset="0"/>
              <a:buChar char="•"/>
              <a:defRPr/>
            </a:lvl1pPr>
            <a:lvl2pPr marL="228600" indent="-228600">
              <a:buFont typeface="Arial" panose="020B0604020202020204" pitchFamily="34" charset="0"/>
              <a:buChar char="•"/>
              <a:defRPr/>
            </a:lvl2pPr>
            <a:lvl3pPr marL="228600" indent="-228600">
              <a:buFont typeface="Arial" panose="020B0604020202020204" pitchFamily="34" charset="0"/>
              <a:buChar char="•"/>
              <a:defRPr/>
            </a:lvl3pPr>
            <a:lvl4pPr marL="228600" indent="-228600">
              <a:buFont typeface="Arial" panose="020B0604020202020204" pitchFamily="34" charset="0"/>
              <a:buChar char="•"/>
              <a:defRPr/>
            </a:lvl4pPr>
            <a:lvl5pPr marL="2286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1CB9D56B-6EBE-4E5F-99D9-2A3DBDF37D0A}" type="datetime1">
              <a:rPr lang="en-US" smtClean="0"/>
              <a:t>4/29/2024</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387680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457200" y="1709738"/>
            <a:ext cx="1089025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457200" y="4589463"/>
            <a:ext cx="10890250" cy="1500187"/>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8C33F3CA-C7E3-432D-9282-18F13836509A}" type="datetime1">
              <a:rPr lang="en-US" smtClean="0"/>
              <a:t>4/29/2024</a:t>
            </a:fld>
            <a:endParaRPr lang="en-US" dirty="0"/>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334409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457200" y="1825625"/>
            <a:ext cx="5562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75BE9C62-1337-40B8-BA50-E9F4861DB4BC}" type="datetime1">
              <a:rPr lang="en-US" smtClean="0"/>
              <a:t>4/29/2024</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212703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0863"/>
            <a:ext cx="5157787"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3101975"/>
            <a:ext cx="5157787"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0863"/>
            <a:ext cx="5183188"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3101975"/>
            <a:ext cx="5183188"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47C195EB-2DA3-4B24-8725-19BC22A7BE50}" type="datetime1">
              <a:rPr lang="en-US" smtClean="0"/>
              <a:t>4/29/2024</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81558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F4E237E6-0076-4915-A5A8-B7C11FA4F374}" type="datetime1">
              <a:rPr lang="en-US" smtClean="0"/>
              <a:t>4/29/2024</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496469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3505F58F-C0B5-422A-8E5A-6B99E5D80F0A}" type="datetime1">
              <a:rPr lang="en-US" smtClean="0"/>
              <a:t>4/29/2024</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4030494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981200"/>
          </a:xfrm>
        </p:spPr>
        <p:txBody>
          <a:bodyPr anchor="b"/>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7565E655-9687-48DF-A33F-F8824CCCB5D1}" type="datetime1">
              <a:rPr lang="en-US" smtClean="0"/>
              <a:t>4/29/2024</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07554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2209799"/>
          </a:xfrm>
        </p:spPr>
        <p:txBody>
          <a:bodyPr anchor="b"/>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B97FD56A-AAB8-4544-A495-D0645413C9E3}" type="datetime1">
              <a:rPr lang="en-US" smtClean="0"/>
              <a:t>4/29/2024</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349914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A4798C7F-C8CA-4799-BF37-3AB4642CDB66}"/>
              </a:ext>
            </a:extLst>
          </p:cNvPr>
          <p:cNvSpPr/>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80" name="Group 79">
            <a:extLst>
              <a:ext uri="{FF2B5EF4-FFF2-40B4-BE49-F238E27FC236}">
                <a16:creationId xmlns:a16="http://schemas.microsoft.com/office/drawing/2014/main" id="{87F0794B-55D3-4D2D-BDE7-4688ED321E42}"/>
              </a:ext>
            </a:extLst>
          </p:cNvPr>
          <p:cNvGrpSpPr/>
          <p:nvPr/>
        </p:nvGrpSpPr>
        <p:grpSpPr>
          <a:xfrm>
            <a:off x="-11413" y="0"/>
            <a:ext cx="12214827" cy="6858000"/>
            <a:chOff x="-6214" y="-1"/>
            <a:chExt cx="12214827" cy="6858000"/>
          </a:xfrm>
        </p:grpSpPr>
        <p:cxnSp>
          <p:nvCxnSpPr>
            <p:cNvPr id="81" name="Straight Connector 80">
              <a:extLst>
                <a:ext uri="{FF2B5EF4-FFF2-40B4-BE49-F238E27FC236}">
                  <a16:creationId xmlns:a16="http://schemas.microsoft.com/office/drawing/2014/main" id="{BE4C795B-1813-4CC6-B03F-8DD130BEAABD}"/>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0F4C04D-5CD8-446B-BE3D-257172E6E4CB}"/>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DDC802E-606F-4F39-84B6-90DF0FE54461}"/>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C5B0C75-0136-4A39-9AB6-0F02C4527810}"/>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5ED2B52-3D40-46DE-8B54-99A4071578D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8BCEC75-1B6B-45B2-8041-8D933FCF60F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A2FC789-056A-43CC-807E-4262CDC3E0F5}"/>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8C32FD3-76B0-40E7-89F2-E9C523210AF4}"/>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82E9447-8362-426C-840A-B6F2231F7BCC}"/>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F141DC8-83CE-4C21-A5BA-E2FFF3D866E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12A697C-ECBC-40A9-AC69-BF96A34B91A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2E988AF-5EFB-43D3-B93F-6E4F41A2C90B}"/>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B312C1B-AAE2-4A6D-ACC7-ABAA75D42854}"/>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7B96146-61DA-44D6-A9DF-6DB41FCF2D80}"/>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B33F93D-4439-46EE-97C4-9CECAAFDCF60}"/>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914B275-A3D7-4BA4-B8CB-E7657100F3AD}"/>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D26EF3B-FBE7-4D57-8E01-553F50734A68}"/>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CC1E671-BA54-4B31-9A2E-8F50BC57A260}"/>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836A704-3624-4ABF-9A67-0F52C2F3EFB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FDC385D-BA34-481F-A991-A776E0B19301}"/>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1EF033A-D8FB-416B-AE51-4E098A27D68C}"/>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7C17B48-F458-4E9B-9331-56FCDC5B6AB2}"/>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7E44A4B-D453-46F0-A83D-AF0B33D5C59F}"/>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46BEA9F-314B-440D-AE8D-21E1252EC5A0}"/>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15EAFD0-4869-4612-ACDE-ABC703104E88}"/>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0F26706-7F23-4FF0-9CAF-F3C4F47C119D}"/>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0195A72-345A-4E88-8D71-14DB3D1B607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DBF51A6-A3BC-49FE-BB01-E8992811774E}"/>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78DF911-744C-419B-83DC-39F270BBF41F}"/>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49" name="Freeform: Shape 148">
            <a:extLst>
              <a:ext uri="{FF2B5EF4-FFF2-40B4-BE49-F238E27FC236}">
                <a16:creationId xmlns:a16="http://schemas.microsoft.com/office/drawing/2014/main" id="{216BB147-20D5-4D93-BDA5-1BC614D6A4B2}"/>
              </a:ext>
            </a:extLst>
          </p:cNvPr>
          <p:cNvSpPr/>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457200" y="365125"/>
            <a:ext cx="1072293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457200" y="1825625"/>
            <a:ext cx="1072293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457200" y="6324600"/>
            <a:ext cx="256022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193BAB95-8DA7-460B-B00A-7037C8394FB0}" type="datetime1">
              <a:rPr lang="en-US" smtClean="0"/>
              <a:pPr/>
              <a:t>4/29/2024</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200861" y="6319838"/>
            <a:ext cx="3982781"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a:t>Sample Footer Text</a:t>
            </a:r>
            <a:endParaRPr lang="en-US" dirty="0">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11190806" y="6324600"/>
            <a:ext cx="799078" cy="365125"/>
          </a:xfrm>
          <a:prstGeom prst="rect">
            <a:avLst/>
          </a:prstGeom>
        </p:spPr>
        <p:txBody>
          <a:bodyPr vert="horz" lIns="91440" tIns="45720" rIns="91440" bIns="45720" rtlCol="0" anchor="ctr"/>
          <a:lstStyle>
            <a:lvl1pPr algn="ctr">
              <a:defRPr sz="900" cap="all" spc="150" baseline="0">
                <a:solidFill>
                  <a:srgbClr val="FFFFFF"/>
                </a:solidFill>
              </a:defRPr>
            </a:lvl1pPr>
          </a:lstStyle>
          <a:p>
            <a:fld id="{11A71338-8BA2-4C79-A6C5-5A8E30081D0C}" type="slidenum">
              <a:rPr lang="en-US" smtClean="0"/>
              <a:pPr/>
              <a:t>‹#›</a:t>
            </a:fld>
            <a:endParaRPr lang="en-US" dirty="0"/>
          </a:p>
        </p:txBody>
      </p:sp>
      <p:sp>
        <p:nvSpPr>
          <p:cNvPr id="77" name="Freeform: Shape 76">
            <a:extLst>
              <a:ext uri="{FF2B5EF4-FFF2-40B4-BE49-F238E27FC236}">
                <a16:creationId xmlns:a16="http://schemas.microsoft.com/office/drawing/2014/main" id="{0A253F60-DE40-4508-A37A-61331DF1DD5D}"/>
              </a:ext>
            </a:extLst>
          </p:cNvPr>
          <p:cNvSpPr/>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Tree>
    <p:extLst>
      <p:ext uri="{BB962C8B-B14F-4D97-AF65-F5344CB8AC3E}">
        <p14:creationId xmlns:p14="http://schemas.microsoft.com/office/powerpoint/2010/main" val="111788042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50" r:id="rId6"/>
    <p:sldLayoutId id="2147483745" r:id="rId7"/>
    <p:sldLayoutId id="2147483746" r:id="rId8"/>
    <p:sldLayoutId id="2147483747" r:id="rId9"/>
    <p:sldLayoutId id="2147483749" r:id="rId10"/>
    <p:sldLayoutId id="2147483748" r:id="rId11"/>
  </p:sldLayoutIdLst>
  <p:hf sldNum="0" hdr="0" ftr="0" dt="0"/>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bg1"/>
        </a:buClr>
        <a:buSzPct val="75000"/>
        <a:buFont typeface="Arial" panose="020B0604020202020204" pitchFamily="34" charset="0"/>
        <a:buChar char="•"/>
        <a:defRPr sz="2800" kern="1200">
          <a:solidFill>
            <a:srgbClr val="FFFFFF"/>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pexels.com/sv-se/foto/anteckning-anteckningsbok-arbete-arbetsplats-6471/"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pxhere.com/ko/photo/618649"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piqsels.com/sv/search?q=ansvar"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B6DAC6-0186-4D62-AD69-90B9C041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ight Triangle 12">
            <a:extLst>
              <a:ext uri="{FF2B5EF4-FFF2-40B4-BE49-F238E27FC236}">
                <a16:creationId xmlns:a16="http://schemas.microsoft.com/office/drawing/2014/main" id="{94D786EB-944C-47D5-B631-899F4029B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D3D6E1F-9FE0-47E6-B008-9634F0D0B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5" y="4724290"/>
            <a:ext cx="2222198" cy="2133710"/>
          </a:xfrm>
          <a:custGeom>
            <a:avLst/>
            <a:gdLst>
              <a:gd name="connsiteX0" fmla="*/ 0 w 2222198"/>
              <a:gd name="connsiteY0" fmla="*/ 0 h 2133710"/>
              <a:gd name="connsiteX1" fmla="*/ 44227 w 2222198"/>
              <a:gd name="connsiteY1" fmla="*/ 2234 h 2133710"/>
              <a:gd name="connsiteX2" fmla="*/ 2193454 w 2222198"/>
              <a:gd name="connsiteY2" fmla="*/ 1945372 h 2133710"/>
              <a:gd name="connsiteX3" fmla="*/ 2222198 w 2222198"/>
              <a:gd name="connsiteY3" fmla="*/ 2133710 h 2133710"/>
              <a:gd name="connsiteX4" fmla="*/ 1394653 w 2222198"/>
              <a:gd name="connsiteY4" fmla="*/ 2133710 h 2133710"/>
              <a:gd name="connsiteX5" fmla="*/ 1391100 w 2222198"/>
              <a:gd name="connsiteY5" fmla="*/ 2110427 h 2133710"/>
              <a:gd name="connsiteX6" fmla="*/ 122376 w 2222198"/>
              <a:gd name="connsiteY6" fmla="*/ 841704 h 2133710"/>
              <a:gd name="connsiteX7" fmla="*/ 0 w 2222198"/>
              <a:gd name="connsiteY7" fmla="*/ 823027 h 213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2198" h="2133710">
                <a:moveTo>
                  <a:pt x="0" y="0"/>
                </a:moveTo>
                <a:lnTo>
                  <a:pt x="44227" y="2234"/>
                </a:lnTo>
                <a:cubicBezTo>
                  <a:pt x="1114682" y="110944"/>
                  <a:pt x="1981368" y="908934"/>
                  <a:pt x="2193454" y="1945372"/>
                </a:cubicBezTo>
                <a:lnTo>
                  <a:pt x="2222198" y="2133710"/>
                </a:lnTo>
                <a:lnTo>
                  <a:pt x="1394653" y="2133710"/>
                </a:lnTo>
                <a:lnTo>
                  <a:pt x="1391100" y="2110427"/>
                </a:lnTo>
                <a:cubicBezTo>
                  <a:pt x="1260786" y="1473602"/>
                  <a:pt x="759202" y="972017"/>
                  <a:pt x="122376" y="841704"/>
                </a:cubicBezTo>
                <a:lnTo>
                  <a:pt x="0" y="823027"/>
                </a:lnTo>
                <a:close/>
              </a:path>
            </a:pathLst>
          </a:custGeom>
          <a:solidFill>
            <a:schemeClr val="accent5">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7" name="Group 16">
            <a:extLst>
              <a:ext uri="{FF2B5EF4-FFF2-40B4-BE49-F238E27FC236}">
                <a16:creationId xmlns:a16="http://schemas.microsoft.com/office/drawing/2014/main" id="{91108A0F-8C78-4294-B028-9F09581FC0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8" name="Straight Connector 17">
              <a:extLst>
                <a:ext uri="{FF2B5EF4-FFF2-40B4-BE49-F238E27FC236}">
                  <a16:creationId xmlns:a16="http://schemas.microsoft.com/office/drawing/2014/main" id="{313489AA-CF3C-45B5-9A6B-D686CDD1DD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ABF1CE3-37BC-462F-BC4B-5EF9C8287D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21847A4-7B07-4976-81EF-E68ABFC4FB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F3EBBA6-8771-481B-BACA-142F0C8053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F58D94E-BB4B-436D-8172-0F5737BEEA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75AA9A-4678-41CB-AEFA-13C324B847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C95E447-C172-476B-98BE-453E4049F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F3BD247-696E-47F7-964F-89A5823D11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E31E4B8-694B-447A-AA13-36B0A4EEC9F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8321B73-1AE7-4FA0-90EB-4E969A095D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15F8082-1C6D-496D-937D-964948B109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B84AF1D-3604-4213-B891-4880C86F6E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3631262-5E4E-4A33-9D72-17996A538F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A4C49C9-CD9F-417C-A832-DD9D6F9C4B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3BBBFA-B462-4340-82C8-3EE5CCFB1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A7D3C2E-F100-49BC-9F4E-DFB50B2F9F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46D4A85-2FF9-491B-BBF7-4D83EB8881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8F6747A-BC05-4E83-8FE8-976BBCE305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C1FEEA0-B31C-4DD8-9CC4-DAE0655780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A783C12-3D0A-495D-B461-9D1FCC415A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AD7D205-DA43-40B9-82B4-D570FB270F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DD4F5FF-D993-454E-AB84-8634B9E53F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F64AEBB-D378-4CCE-9266-B45FC822E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2217ABD-7AF1-44DF-9243-75E5C9792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D885E59-AA75-4026-972E-4DEE1AB599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AB41BAB-F8B8-402D-BC3D-82F73208A3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67CC234-9EF0-4613-9013-F7F9AEC49E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32D8DE3-B3FD-47EC-B6D3-90CE4F037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4218772-C699-478C-9D44-9459ABA4CA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Rubrik 1">
            <a:extLst>
              <a:ext uri="{FF2B5EF4-FFF2-40B4-BE49-F238E27FC236}">
                <a16:creationId xmlns:a16="http://schemas.microsoft.com/office/drawing/2014/main" id="{71497808-6A5D-03BE-30AA-42038D7B31AF}"/>
              </a:ext>
            </a:extLst>
          </p:cNvPr>
          <p:cNvSpPr>
            <a:spLocks noGrp="1"/>
          </p:cNvSpPr>
          <p:nvPr>
            <p:ph type="ctrTitle"/>
          </p:nvPr>
        </p:nvSpPr>
        <p:spPr>
          <a:xfrm>
            <a:off x="453142" y="2954226"/>
            <a:ext cx="5555624" cy="2232199"/>
          </a:xfrm>
        </p:spPr>
        <p:txBody>
          <a:bodyPr anchor="t">
            <a:normAutofit fontScale="90000"/>
          </a:bodyPr>
          <a:lstStyle/>
          <a:p>
            <a:pPr algn="l"/>
            <a:r>
              <a:rPr lang="sv-SE" dirty="0"/>
              <a:t>Föräldramöte P15</a:t>
            </a:r>
            <a:br>
              <a:rPr lang="sv-SE" dirty="0"/>
            </a:br>
            <a:endParaRPr lang="sv-SE" dirty="0"/>
          </a:p>
        </p:txBody>
      </p:sp>
      <p:sp>
        <p:nvSpPr>
          <p:cNvPr id="3" name="Underrubrik 2">
            <a:extLst>
              <a:ext uri="{FF2B5EF4-FFF2-40B4-BE49-F238E27FC236}">
                <a16:creationId xmlns:a16="http://schemas.microsoft.com/office/drawing/2014/main" id="{A52B3F45-DBF5-CDDD-398C-70AC3157448B}"/>
              </a:ext>
            </a:extLst>
          </p:cNvPr>
          <p:cNvSpPr>
            <a:spLocks noGrp="1"/>
          </p:cNvSpPr>
          <p:nvPr>
            <p:ph type="subTitle" idx="1"/>
          </p:nvPr>
        </p:nvSpPr>
        <p:spPr>
          <a:xfrm>
            <a:off x="453142" y="725465"/>
            <a:ext cx="5555624" cy="2063925"/>
          </a:xfrm>
        </p:spPr>
        <p:txBody>
          <a:bodyPr anchor="b">
            <a:normAutofit/>
          </a:bodyPr>
          <a:lstStyle/>
          <a:p>
            <a:pPr algn="l"/>
            <a:r>
              <a:rPr lang="sv-SE" dirty="0"/>
              <a:t>Säsongen 2024</a:t>
            </a:r>
          </a:p>
        </p:txBody>
      </p:sp>
      <p:pic>
        <p:nvPicPr>
          <p:cNvPr id="4" name="Picture 3" descr="Färgade löv mönster">
            <a:extLst>
              <a:ext uri="{FF2B5EF4-FFF2-40B4-BE49-F238E27FC236}">
                <a16:creationId xmlns:a16="http://schemas.microsoft.com/office/drawing/2014/main" id="{524FA874-4600-7CC5-08F0-FC30ED1A4C8C}"/>
              </a:ext>
            </a:extLst>
          </p:cNvPr>
          <p:cNvPicPr>
            <a:picLocks noChangeAspect="1"/>
          </p:cNvPicPr>
          <p:nvPr/>
        </p:nvPicPr>
        <p:blipFill rotWithShape="1">
          <a:blip r:embed="rId2">
            <a:extLst>
              <a:ext uri="{28A0092B-C50C-407E-A947-70E740481C1C}">
                <a14:useLocalDpi xmlns:a14="http://schemas.microsoft.com/office/drawing/2010/main" val="0"/>
              </a:ext>
            </a:extLst>
          </a:blip>
          <a:srcRect b="-1"/>
          <a:stretch/>
        </p:blipFill>
        <p:spPr>
          <a:xfrm>
            <a:off x="6189156" y="-3439"/>
            <a:ext cx="6015813" cy="6861439"/>
          </a:xfrm>
          <a:prstGeom prst="rect">
            <a:avLst/>
          </a:prstGeom>
        </p:spPr>
      </p:pic>
    </p:spTree>
    <p:extLst>
      <p:ext uri="{BB962C8B-B14F-4D97-AF65-F5344CB8AC3E}">
        <p14:creationId xmlns:p14="http://schemas.microsoft.com/office/powerpoint/2010/main" val="3070310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533901C1-0E99-46F3-9F74-F447C46AD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ight Triangle 12">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3303"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214" y="-1"/>
            <a:chExt cx="12214827" cy="6858000"/>
          </a:xfrm>
        </p:grpSpPr>
        <p:cxnSp>
          <p:nvCxnSpPr>
            <p:cNvPr id="16" name="Straight Connector 15">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Rubrik 1">
            <a:extLst>
              <a:ext uri="{FF2B5EF4-FFF2-40B4-BE49-F238E27FC236}">
                <a16:creationId xmlns:a16="http://schemas.microsoft.com/office/drawing/2014/main" id="{41699D87-746F-D6AC-46F2-C5B2EEEA431C}"/>
              </a:ext>
            </a:extLst>
          </p:cNvPr>
          <p:cNvSpPr>
            <a:spLocks noGrp="1"/>
          </p:cNvSpPr>
          <p:nvPr>
            <p:ph type="title"/>
          </p:nvPr>
        </p:nvSpPr>
        <p:spPr>
          <a:xfrm>
            <a:off x="457200" y="728907"/>
            <a:ext cx="4952999" cy="2244176"/>
          </a:xfrm>
        </p:spPr>
        <p:txBody>
          <a:bodyPr>
            <a:normAutofit/>
          </a:bodyPr>
          <a:lstStyle/>
          <a:p>
            <a:r>
              <a:rPr lang="sv-SE" dirty="0">
                <a:solidFill>
                  <a:schemeClr val="tx2"/>
                </a:solidFill>
              </a:rPr>
              <a:t>Övriga frågor</a:t>
            </a:r>
          </a:p>
        </p:txBody>
      </p:sp>
      <p:sp>
        <p:nvSpPr>
          <p:cNvPr id="3" name="Platshållare för innehåll 2">
            <a:extLst>
              <a:ext uri="{FF2B5EF4-FFF2-40B4-BE49-F238E27FC236}">
                <a16:creationId xmlns:a16="http://schemas.microsoft.com/office/drawing/2014/main" id="{41049AC4-72FC-C6AB-33F8-A33C894146E5}"/>
              </a:ext>
            </a:extLst>
          </p:cNvPr>
          <p:cNvSpPr>
            <a:spLocks noGrp="1"/>
          </p:cNvSpPr>
          <p:nvPr>
            <p:ph idx="1"/>
          </p:nvPr>
        </p:nvSpPr>
        <p:spPr>
          <a:xfrm>
            <a:off x="457200" y="2694435"/>
            <a:ext cx="4952999" cy="3579891"/>
          </a:xfrm>
        </p:spPr>
        <p:txBody>
          <a:bodyPr>
            <a:normAutofit/>
          </a:bodyPr>
          <a:lstStyle/>
          <a:p>
            <a:r>
              <a:rPr lang="sv-SE" dirty="0" err="1">
                <a:solidFill>
                  <a:schemeClr val="tx2"/>
                </a:solidFill>
              </a:rPr>
              <a:t>WhatsUp</a:t>
            </a:r>
            <a:r>
              <a:rPr lang="sv-SE" dirty="0">
                <a:solidFill>
                  <a:schemeClr val="tx2"/>
                </a:solidFill>
              </a:rPr>
              <a:t>-grupp</a:t>
            </a:r>
          </a:p>
          <a:p>
            <a:r>
              <a:rPr lang="sv-SE" dirty="0">
                <a:solidFill>
                  <a:schemeClr val="tx2"/>
                </a:solidFill>
              </a:rPr>
              <a:t>Notiser </a:t>
            </a:r>
            <a:r>
              <a:rPr lang="sv-SE" dirty="0" err="1">
                <a:solidFill>
                  <a:schemeClr val="tx2"/>
                </a:solidFill>
              </a:rPr>
              <a:t>laget.se</a:t>
            </a:r>
            <a:endParaRPr lang="sv-SE" dirty="0">
              <a:solidFill>
                <a:schemeClr val="tx2"/>
              </a:solidFill>
            </a:endParaRPr>
          </a:p>
          <a:p>
            <a:r>
              <a:rPr lang="sv-SE" dirty="0">
                <a:solidFill>
                  <a:schemeClr val="tx2"/>
                </a:solidFill>
              </a:rPr>
              <a:t>Telefonnummer </a:t>
            </a:r>
            <a:r>
              <a:rPr lang="sv-SE" dirty="0" err="1">
                <a:solidFill>
                  <a:schemeClr val="tx2"/>
                </a:solidFill>
              </a:rPr>
              <a:t>laget.se</a:t>
            </a:r>
            <a:endParaRPr lang="sv-SE" dirty="0">
              <a:solidFill>
                <a:schemeClr val="tx2"/>
              </a:solidFill>
            </a:endParaRPr>
          </a:p>
          <a:p>
            <a:r>
              <a:rPr lang="sv-SE" dirty="0">
                <a:solidFill>
                  <a:schemeClr val="tx2"/>
                </a:solidFill>
              </a:rPr>
              <a:t>Ordet är fritt </a:t>
            </a:r>
          </a:p>
          <a:p>
            <a:endParaRPr lang="sv-SE" sz="1800" dirty="0">
              <a:solidFill>
                <a:schemeClr val="tx2"/>
              </a:solidFill>
            </a:endParaRPr>
          </a:p>
          <a:p>
            <a:endParaRPr lang="sv-SE" sz="1800" dirty="0">
              <a:solidFill>
                <a:schemeClr val="tx2"/>
              </a:solidFill>
            </a:endParaRPr>
          </a:p>
        </p:txBody>
      </p:sp>
      <p:pic>
        <p:nvPicPr>
          <p:cNvPr id="5" name="Picture 4" descr="Färgglada band som flätas ihop">
            <a:extLst>
              <a:ext uri="{FF2B5EF4-FFF2-40B4-BE49-F238E27FC236}">
                <a16:creationId xmlns:a16="http://schemas.microsoft.com/office/drawing/2014/main" id="{AECF5C27-A8E0-C71C-6141-DFF3ADE26997}"/>
              </a:ext>
            </a:extLst>
          </p:cNvPr>
          <p:cNvPicPr>
            <a:picLocks noChangeAspect="1"/>
          </p:cNvPicPr>
          <p:nvPr/>
        </p:nvPicPr>
        <p:blipFill rotWithShape="1">
          <a:blip r:embed="rId2">
            <a:extLst>
              <a:ext uri="{28A0092B-C50C-407E-A947-70E740481C1C}">
                <a14:useLocalDpi xmlns:a14="http://schemas.microsoft.com/office/drawing/2010/main" val="0"/>
              </a:ext>
            </a:extLst>
          </a:blip>
          <a:srcRect b="-1"/>
          <a:stretch/>
        </p:blipFill>
        <p:spPr>
          <a:xfrm>
            <a:off x="6075730" y="-3440"/>
            <a:ext cx="6129239" cy="6861439"/>
          </a:xfrm>
          <a:prstGeom prst="rect">
            <a:avLst/>
          </a:prstGeom>
        </p:spPr>
      </p:pic>
    </p:spTree>
    <p:extLst>
      <p:ext uri="{BB962C8B-B14F-4D97-AF65-F5344CB8AC3E}">
        <p14:creationId xmlns:p14="http://schemas.microsoft.com/office/powerpoint/2010/main" val="229698940"/>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2" name="Rectangle 231">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234" name="Group 233">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235" name="Straight Connector 234">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65" name="Freeform: Shape 264">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267" name="Freeform: Shape 266">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269" name="Freeform: Shape 268">
            <a:extLst>
              <a:ext uri="{FF2B5EF4-FFF2-40B4-BE49-F238E27FC236}">
                <a16:creationId xmlns:a16="http://schemas.microsoft.com/office/drawing/2014/main" id="{9A0D6220-3DFE-4182-9152-9135493A6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grpSp>
        <p:nvGrpSpPr>
          <p:cNvPr id="271" name="Group 270">
            <a:extLst>
              <a:ext uri="{FF2B5EF4-FFF2-40B4-BE49-F238E27FC236}">
                <a16:creationId xmlns:a16="http://schemas.microsoft.com/office/drawing/2014/main" id="{44C729BC-90F1-4823-A305-F6F124E93A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272" name="Straight Connector 271">
              <a:extLst>
                <a:ext uri="{FF2B5EF4-FFF2-40B4-BE49-F238E27FC236}">
                  <a16:creationId xmlns:a16="http://schemas.microsoft.com/office/drawing/2014/main" id="{640014BD-8822-4EFD-B887-1E95DBBB42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1E9445DF-509C-4993-834C-4A95C90E30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FDCB110E-203A-4D63-810B-7AB453AB9B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F264073E-6737-44FE-BC04-BFEE371334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6DA24A7E-F63B-4B87-ABA5-BDD8F8F65F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9CC2C5D2-CEDF-4390-A89D-71DBD7C377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8956D0DF-B8DD-44AB-A831-329B2973EE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7AB17CF4-098C-43B0-A0E0-235CEB55FB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D3CA7C27-06AF-4DB3-A3B2-F81C41D52B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8BD2BB17-7774-4215-872F-9CF37633BB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22E1C172-AA18-42F1-B952-4791B50351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C9D5EBAC-D904-4410-A575-1A2B810D88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8B38425E-0189-47B9-9F42-67DC5386E3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E6584C8E-A8AC-49AB-8E5B-337E14D4F8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E8FCDC21-75B9-4F36-AEB4-186CDD994F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79AAC1FD-FBB6-4E21-A267-E4B9029BB4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20FDEAF3-AB6A-41DF-BF11-245120818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29F9892F-F26B-4C6F-A949-097D3EBC77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FCCA59EA-5156-402B-82A4-AAE14B2D9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31E175D8-17F1-46B8-807F-89A75CD4D9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5AE169C4-F6B2-44D0-A73C-88C304E8A3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2CE19136-3F8D-4350-A424-8241923BCD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CF937350-E379-4C45-BC56-20808BBED3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FE4F6988-3981-46A0-B744-EE972197D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EDB419A9-FCB9-4B39-8D9E-91CC0B8E77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7D6861DB-43A8-4624-9ECC-5A96BE3AF1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4AFBD701-C20E-441D-8596-4BBBF49556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73C41C88-00F9-45AF-8D64-37BA70969B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E6420BDA-21B9-4B17-A82E-A9EB28138A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302" name="Rectangle 301">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7" name="Bildobjekt 6" descr="En bild som visar person, utomhus, gräs, idrott&#10;&#10;Automatiskt genererad beskrivning">
            <a:extLst>
              <a:ext uri="{FF2B5EF4-FFF2-40B4-BE49-F238E27FC236}">
                <a16:creationId xmlns:a16="http://schemas.microsoft.com/office/drawing/2014/main" id="{DC0C4B17-5099-F9AC-1B6B-0AD6348DB23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89"/>
          </a:xfrm>
          <a:prstGeom prst="rect">
            <a:avLst/>
          </a:prstGeom>
        </p:spPr>
      </p:pic>
      <p:grpSp>
        <p:nvGrpSpPr>
          <p:cNvPr id="304" name="Group 303">
            <a:extLst>
              <a:ext uri="{FF2B5EF4-FFF2-40B4-BE49-F238E27FC236}">
                <a16:creationId xmlns:a16="http://schemas.microsoft.com/office/drawing/2014/main" id="{20C61190-C3C6-470C-AD7E-DE1774D3B8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305" name="Straight Connector 304">
              <a:extLst>
                <a:ext uri="{FF2B5EF4-FFF2-40B4-BE49-F238E27FC236}">
                  <a16:creationId xmlns:a16="http://schemas.microsoft.com/office/drawing/2014/main" id="{FBA79076-09E2-42F2-AB53-2AC97BBF9E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56EFE7B6-A678-4080-8095-C35AC6E627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4F819F03-C610-41AD-8191-AA9D0505BB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1C3F4891-5EFC-4D18-A624-398BDF1CA0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6B7416C3-B1E9-4255-96DF-4E177FC3E1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27C17DC8-7DA5-4B05-966A-FB28DD8722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C1CE5E79-B59D-401A-BCC0-2D95B96A6C2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03BD0973-E146-44AE-8BD5-6659260605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E0B00FB7-2DA7-477B-8D71-0F3C3442F1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EB9C836F-E0FA-4F43-8595-37B03CFFB7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256D2723-3E4D-48B1-A6D2-1A24F3DA37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FE33C010-3B40-4B74-AFED-9A12421E80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B75A24DA-3AD1-4146-9C36-1FF666EDB5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AC312543-C4C1-48AB-A32C-CEBC259771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A3B4AB31-8C5A-4150-95D6-D57F6C25CB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2D04B4EB-7F4A-4631-8A31-10795C50E1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1F7E2406-347A-4008-A837-B169329A8B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83A29D85-8791-40DE-8AC1-55E01EF5FB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5456E209-65A9-41F0-95CA-06832E2C62F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248FBE92-306C-410A-A46C-78FA64751B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BDEEC058-0746-4C6F-B438-432F7C5BB6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405675A2-165F-45F4-B82A-CADDAC635D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A7B04075-3949-4CE8-BC5D-8CC7C69B49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52095348-F370-432D-AB24-DF01B3569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80338639-8676-4CBD-A1C3-38D647AC94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48CD5D49-5B76-4AC2-AC0F-021E858B67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7F0315B3-012B-4122-9034-0EA1ED049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A7F3B018-21CC-4BB8-B439-99AEF58B1F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C0B51FB9-22BD-46DF-BE69-B2A00DA04C7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35" name="Rectangle 334">
            <a:extLst>
              <a:ext uri="{FF2B5EF4-FFF2-40B4-BE49-F238E27FC236}">
                <a16:creationId xmlns:a16="http://schemas.microsoft.com/office/drawing/2014/main" id="{406D8C29-9DDA-48D0-AF70-905FDB2CE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1775"/>
            <a:ext cx="12191999" cy="5479852"/>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ubrik 3">
            <a:extLst>
              <a:ext uri="{FF2B5EF4-FFF2-40B4-BE49-F238E27FC236}">
                <a16:creationId xmlns:a16="http://schemas.microsoft.com/office/drawing/2014/main" id="{3EAB0457-0F48-4C10-9AB8-0C1639CA4011}"/>
              </a:ext>
            </a:extLst>
          </p:cNvPr>
          <p:cNvSpPr>
            <a:spLocks noGrp="1"/>
          </p:cNvSpPr>
          <p:nvPr>
            <p:ph type="title"/>
          </p:nvPr>
        </p:nvSpPr>
        <p:spPr>
          <a:xfrm>
            <a:off x="1517786" y="941428"/>
            <a:ext cx="9144000" cy="3184274"/>
          </a:xfrm>
        </p:spPr>
        <p:txBody>
          <a:bodyPr vert="horz" lIns="91440" tIns="45720" rIns="91440" bIns="45720" rtlCol="0" anchor="b">
            <a:normAutofit/>
          </a:bodyPr>
          <a:lstStyle/>
          <a:p>
            <a:pPr algn="ctr"/>
            <a:r>
              <a:rPr lang="en-US" sz="5400" dirty="0"/>
              <a:t>Tack för </a:t>
            </a:r>
            <a:r>
              <a:rPr lang="en-US" sz="5400" dirty="0" err="1"/>
              <a:t>idag</a:t>
            </a:r>
            <a:endParaRPr lang="en-US" sz="5400" dirty="0"/>
          </a:p>
        </p:txBody>
      </p:sp>
    </p:spTree>
    <p:extLst>
      <p:ext uri="{BB962C8B-B14F-4D97-AF65-F5344CB8AC3E}">
        <p14:creationId xmlns:p14="http://schemas.microsoft.com/office/powerpoint/2010/main" val="4266250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5B62175A-9061-4508-B024-671E2C3C3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ight Triangle 12">
            <a:extLst>
              <a:ext uri="{FF2B5EF4-FFF2-40B4-BE49-F238E27FC236}">
                <a16:creationId xmlns:a16="http://schemas.microsoft.com/office/drawing/2014/main" id="{2391C84E-C2EA-44FC-A7D1-FAE3E2850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5901199" y="-284145"/>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214827" cy="6858000"/>
            <a:chOff x="-6214" y="-1"/>
            <a:chExt cx="12214827" cy="6858000"/>
          </a:xfrm>
        </p:grpSpPr>
        <p:cxnSp>
          <p:nvCxnSpPr>
            <p:cNvPr id="16" name="Straight Connector 15">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ectangle 45">
            <a:extLst>
              <a:ext uri="{FF2B5EF4-FFF2-40B4-BE49-F238E27FC236}">
                <a16:creationId xmlns:a16="http://schemas.microsoft.com/office/drawing/2014/main" id="{7D7F7755-C305-4B28-8A86-8EA889812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8742" y="1839842"/>
            <a:ext cx="11791142"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Rubrik 1">
            <a:extLst>
              <a:ext uri="{FF2B5EF4-FFF2-40B4-BE49-F238E27FC236}">
                <a16:creationId xmlns:a16="http://schemas.microsoft.com/office/drawing/2014/main" id="{4705EA2E-9E8C-F40A-AEEA-892A75935763}"/>
              </a:ext>
            </a:extLst>
          </p:cNvPr>
          <p:cNvSpPr>
            <a:spLocks noGrp="1"/>
          </p:cNvSpPr>
          <p:nvPr>
            <p:ph type="title"/>
          </p:nvPr>
        </p:nvSpPr>
        <p:spPr>
          <a:xfrm>
            <a:off x="304804" y="339991"/>
            <a:ext cx="11502142" cy="1499851"/>
          </a:xfrm>
        </p:spPr>
        <p:txBody>
          <a:bodyPr>
            <a:normAutofit/>
          </a:bodyPr>
          <a:lstStyle/>
          <a:p>
            <a:pPr algn="ctr"/>
            <a:r>
              <a:rPr lang="sv-SE" dirty="0">
                <a:solidFill>
                  <a:schemeClr val="tx2">
                    <a:alpha val="80000"/>
                  </a:schemeClr>
                </a:solidFill>
              </a:rPr>
              <a:t>Agenda</a:t>
            </a:r>
          </a:p>
        </p:txBody>
      </p:sp>
      <p:graphicFrame>
        <p:nvGraphicFramePr>
          <p:cNvPr id="5" name="Platshållare för innehåll 2">
            <a:extLst>
              <a:ext uri="{FF2B5EF4-FFF2-40B4-BE49-F238E27FC236}">
                <a16:creationId xmlns:a16="http://schemas.microsoft.com/office/drawing/2014/main" id="{E55E09FE-E42B-20F5-FD94-B2761C36D612}"/>
              </a:ext>
            </a:extLst>
          </p:cNvPr>
          <p:cNvGraphicFramePr>
            <a:graphicFrameLocks noGrp="1"/>
          </p:cNvGraphicFramePr>
          <p:nvPr>
            <p:ph idx="1"/>
            <p:extLst>
              <p:ext uri="{D42A27DB-BD31-4B8C-83A1-F6EECF244321}">
                <p14:modId xmlns:p14="http://schemas.microsoft.com/office/powerpoint/2010/main" val="2323898955"/>
              </p:ext>
            </p:extLst>
          </p:nvPr>
        </p:nvGraphicFramePr>
        <p:xfrm>
          <a:off x="304804" y="2057416"/>
          <a:ext cx="11502135" cy="3976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293827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52C288-6949-EA72-B4F7-4976EB3D5795}"/>
              </a:ext>
            </a:extLst>
          </p:cNvPr>
          <p:cNvSpPr>
            <a:spLocks noGrp="1"/>
          </p:cNvSpPr>
          <p:nvPr>
            <p:ph type="title"/>
          </p:nvPr>
        </p:nvSpPr>
        <p:spPr>
          <a:xfrm>
            <a:off x="115507" y="563880"/>
            <a:ext cx="3932237" cy="1981200"/>
          </a:xfrm>
        </p:spPr>
        <p:txBody>
          <a:bodyPr>
            <a:normAutofit/>
          </a:bodyPr>
          <a:lstStyle/>
          <a:p>
            <a:r>
              <a:rPr lang="sv-SE" dirty="0"/>
              <a:t>Laget 2024</a:t>
            </a:r>
          </a:p>
        </p:txBody>
      </p:sp>
      <p:sp>
        <p:nvSpPr>
          <p:cNvPr id="7" name="Platshållare för text 6">
            <a:extLst>
              <a:ext uri="{FF2B5EF4-FFF2-40B4-BE49-F238E27FC236}">
                <a16:creationId xmlns:a16="http://schemas.microsoft.com/office/drawing/2014/main" id="{A6737720-A333-BA6F-2C83-3AE797CE3B15}"/>
              </a:ext>
            </a:extLst>
          </p:cNvPr>
          <p:cNvSpPr>
            <a:spLocks noGrp="1"/>
          </p:cNvSpPr>
          <p:nvPr>
            <p:ph type="body" sz="half" idx="2"/>
          </p:nvPr>
        </p:nvSpPr>
        <p:spPr>
          <a:xfrm>
            <a:off x="217996" y="2667000"/>
            <a:ext cx="3932237" cy="2897188"/>
          </a:xfrm>
        </p:spPr>
        <p:txBody>
          <a:bodyPr/>
          <a:lstStyle/>
          <a:p>
            <a:pPr marL="285750" indent="-285750">
              <a:buFont typeface="Arial" panose="020B0604020202020204" pitchFamily="34" charset="0"/>
              <a:buChar char="•"/>
            </a:pPr>
            <a:r>
              <a:rPr lang="sv-SE" dirty="0"/>
              <a:t>39 aktiva barn</a:t>
            </a:r>
          </a:p>
          <a:p>
            <a:pPr marL="285750" indent="-285750">
              <a:buFont typeface="Arial" panose="020B0604020202020204" pitchFamily="34" charset="0"/>
              <a:buChar char="•"/>
            </a:pPr>
            <a:r>
              <a:rPr lang="sv-SE" dirty="0"/>
              <a:t>7 ledare</a:t>
            </a:r>
          </a:p>
          <a:p>
            <a:pPr marL="285750" indent="-285750">
              <a:buFont typeface="Arial" panose="020B0604020202020204" pitchFamily="34" charset="0"/>
              <a:buChar char="•"/>
            </a:pPr>
            <a:r>
              <a:rPr lang="sv-SE" dirty="0"/>
              <a:t>1 lagledare, 1 vakant</a:t>
            </a:r>
          </a:p>
        </p:txBody>
      </p:sp>
      <p:sp>
        <p:nvSpPr>
          <p:cNvPr id="4" name="Content Placeholder 3">
            <a:extLst>
              <a:ext uri="{FF2B5EF4-FFF2-40B4-BE49-F238E27FC236}">
                <a16:creationId xmlns:a16="http://schemas.microsoft.com/office/drawing/2014/main" id="{4E7BF4FE-A690-6ED2-52E1-D1A35CE45BE0}"/>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5752569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0C85150-646B-4AB7-9F43-FC7AB7E6D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ight Triangle 12">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145" y="1559143"/>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6" name="Straight Connector 15">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Rubrik 1">
            <a:extLst>
              <a:ext uri="{FF2B5EF4-FFF2-40B4-BE49-F238E27FC236}">
                <a16:creationId xmlns:a16="http://schemas.microsoft.com/office/drawing/2014/main" id="{76270CAB-539F-6AB9-4C4C-6D3E5480CE71}"/>
              </a:ext>
            </a:extLst>
          </p:cNvPr>
          <p:cNvSpPr>
            <a:spLocks noGrp="1"/>
          </p:cNvSpPr>
          <p:nvPr>
            <p:ph type="title"/>
          </p:nvPr>
        </p:nvSpPr>
        <p:spPr>
          <a:xfrm>
            <a:off x="457200" y="725467"/>
            <a:ext cx="4952999" cy="2247616"/>
          </a:xfrm>
        </p:spPr>
        <p:txBody>
          <a:bodyPr>
            <a:normAutofit/>
          </a:bodyPr>
          <a:lstStyle/>
          <a:p>
            <a:r>
              <a:rPr lang="sv-SE" dirty="0"/>
              <a:t>Lagledare</a:t>
            </a:r>
          </a:p>
        </p:txBody>
      </p:sp>
      <p:sp>
        <p:nvSpPr>
          <p:cNvPr id="3" name="Platshållare för innehåll 2">
            <a:extLst>
              <a:ext uri="{FF2B5EF4-FFF2-40B4-BE49-F238E27FC236}">
                <a16:creationId xmlns:a16="http://schemas.microsoft.com/office/drawing/2014/main" id="{23958265-173C-30F7-5BAD-43941B40C5C7}"/>
              </a:ext>
            </a:extLst>
          </p:cNvPr>
          <p:cNvSpPr>
            <a:spLocks noGrp="1"/>
          </p:cNvSpPr>
          <p:nvPr>
            <p:ph idx="1"/>
          </p:nvPr>
        </p:nvSpPr>
        <p:spPr>
          <a:xfrm>
            <a:off x="457200" y="2695083"/>
            <a:ext cx="4952999" cy="3579243"/>
          </a:xfrm>
        </p:spPr>
        <p:txBody>
          <a:bodyPr>
            <a:normAutofit/>
          </a:bodyPr>
          <a:lstStyle/>
          <a:p>
            <a:r>
              <a:rPr lang="sv-SE" dirty="0"/>
              <a:t>Therese ensam, behövs en till</a:t>
            </a:r>
          </a:p>
          <a:p>
            <a:r>
              <a:rPr lang="sv-SE" dirty="0"/>
              <a:t>Arbetsuppgifter:</a:t>
            </a:r>
          </a:p>
          <a:p>
            <a:r>
              <a:rPr lang="sv-SE" sz="1400" dirty="0"/>
              <a:t>Administrera kallelser</a:t>
            </a:r>
          </a:p>
          <a:p>
            <a:r>
              <a:rPr lang="sv-SE" sz="1400" dirty="0"/>
              <a:t>Informationsutskick</a:t>
            </a:r>
          </a:p>
          <a:p>
            <a:r>
              <a:rPr lang="sv-SE" sz="1400" dirty="0"/>
              <a:t>Svara på frågor från föräldrar</a:t>
            </a:r>
          </a:p>
          <a:p>
            <a:r>
              <a:rPr lang="sv-SE" sz="1400" dirty="0"/>
              <a:t>Lägga till nya spelare</a:t>
            </a:r>
          </a:p>
        </p:txBody>
      </p:sp>
      <p:pic>
        <p:nvPicPr>
          <p:cNvPr id="5" name="Picture 4">
            <a:extLst>
              <a:ext uri="{FF2B5EF4-FFF2-40B4-BE49-F238E27FC236}">
                <a16:creationId xmlns:a16="http://schemas.microsoft.com/office/drawing/2014/main" id="{1C29BC22-F039-BB33-457D-CC5CCBC255F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6075730" y="-3440"/>
            <a:ext cx="6129239" cy="6861439"/>
          </a:xfrm>
          <a:prstGeom prst="rect">
            <a:avLst/>
          </a:prstGeom>
        </p:spPr>
      </p:pic>
    </p:spTree>
    <p:extLst>
      <p:ext uri="{BB962C8B-B14F-4D97-AF65-F5344CB8AC3E}">
        <p14:creationId xmlns:p14="http://schemas.microsoft.com/office/powerpoint/2010/main" val="250728629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 name="Rectangle 116">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19" name="Group 118">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0" name="Straight Connector 119">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50" name="Freeform: Shape 149">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152" name="Freeform: Shape 151">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154" name="Freeform: Shape 153">
            <a:extLst>
              <a:ext uri="{FF2B5EF4-FFF2-40B4-BE49-F238E27FC236}">
                <a16:creationId xmlns:a16="http://schemas.microsoft.com/office/drawing/2014/main" id="{9A0D6220-3DFE-4182-9152-9135493A6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grpSp>
        <p:nvGrpSpPr>
          <p:cNvPr id="156" name="Group 155">
            <a:extLst>
              <a:ext uri="{FF2B5EF4-FFF2-40B4-BE49-F238E27FC236}">
                <a16:creationId xmlns:a16="http://schemas.microsoft.com/office/drawing/2014/main" id="{44C729BC-90F1-4823-A305-F6F124E93A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57" name="Straight Connector 156">
              <a:extLst>
                <a:ext uri="{FF2B5EF4-FFF2-40B4-BE49-F238E27FC236}">
                  <a16:creationId xmlns:a16="http://schemas.microsoft.com/office/drawing/2014/main" id="{640014BD-8822-4EFD-B887-1E95DBBB42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1E9445DF-509C-4993-834C-4A95C90E30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FDCB110E-203A-4D63-810B-7AB453AB9B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F264073E-6737-44FE-BC04-BFEE371334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6DA24A7E-F63B-4B87-ABA5-BDD8F8F65F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9CC2C5D2-CEDF-4390-A89D-71DBD7C377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8956D0DF-B8DD-44AB-A831-329B2973EE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7AB17CF4-098C-43B0-A0E0-235CEB55FB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D3CA7C27-06AF-4DB3-A3B2-F81C41D52B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8BD2BB17-7774-4215-872F-9CF37633BB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22E1C172-AA18-42F1-B952-4791B50351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C9D5EBAC-D904-4410-A575-1A2B810D88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8B38425E-0189-47B9-9F42-67DC5386E3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E6584C8E-A8AC-49AB-8E5B-337E14D4F8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E8FCDC21-75B9-4F36-AEB4-186CDD994F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79AAC1FD-FBB6-4E21-A267-E4B9029BB4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20FDEAF3-AB6A-41DF-BF11-245120818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29F9892F-F26B-4C6F-A949-097D3EBC77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FCCA59EA-5156-402B-82A4-AAE14B2D9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31E175D8-17F1-46B8-807F-89A75CD4D9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5AE169C4-F6B2-44D0-A73C-88C304E8A3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2CE19136-3F8D-4350-A424-8241923BCD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CF937350-E379-4C45-BC56-20808BBED3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FE4F6988-3981-46A0-B744-EE972197D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EDB419A9-FCB9-4B39-8D9E-91CC0B8E77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7D6861DB-43A8-4624-9ECC-5A96BE3AF1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4AFBD701-C20E-441D-8596-4BBBF49556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73C41C88-00F9-45AF-8D64-37BA70969B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E6420BDA-21B9-4B17-A82E-A9EB28138A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187" name="Rectangle 186">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9" name="Rectangle 188">
            <a:extLst>
              <a:ext uri="{FF2B5EF4-FFF2-40B4-BE49-F238E27FC236}">
                <a16:creationId xmlns:a16="http://schemas.microsoft.com/office/drawing/2014/main" id="{1D89589F-37B2-43AC-A5AB-3B428690B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1" name="Right Triangle 190">
            <a:extLst>
              <a:ext uri="{FF2B5EF4-FFF2-40B4-BE49-F238E27FC236}">
                <a16:creationId xmlns:a16="http://schemas.microsoft.com/office/drawing/2014/main" id="{7BCC6446-8462-4A63-9B6F-8F57EC4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5271" y="2673521"/>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lowchart: Document 192">
            <a:extLst>
              <a:ext uri="{FF2B5EF4-FFF2-40B4-BE49-F238E27FC236}">
                <a16:creationId xmlns:a16="http://schemas.microsoft.com/office/drawing/2014/main" id="{0AF8A919-E589-4841-8662-39A57558C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455724" y="2105114"/>
            <a:ext cx="6858000" cy="2647778"/>
          </a:xfrm>
          <a:prstGeom prst="flowChartDocument">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95" name="Group 194">
            <a:extLst>
              <a:ext uri="{FF2B5EF4-FFF2-40B4-BE49-F238E27FC236}">
                <a16:creationId xmlns:a16="http://schemas.microsoft.com/office/drawing/2014/main" id="{8118ECEF-CA6A-4CB6-BCA5-59B2DB40C4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96" name="Straight Connector 195">
              <a:extLst>
                <a:ext uri="{FF2B5EF4-FFF2-40B4-BE49-F238E27FC236}">
                  <a16:creationId xmlns:a16="http://schemas.microsoft.com/office/drawing/2014/main" id="{CDC2A251-C28C-4A72-BAFF-511640FB2E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DDDB2429-3E01-4CD5-998D-8F5716A098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1E26953B-4BE7-4AD0-B471-088DBB23D7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E9D9ED6D-9817-4272-9FEF-E674FBCCCC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8718C0DE-4596-4A70-AA4F-E678AC7FBC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D8B48095-74C2-4053-872D-D3F70910C3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6224D0B6-A4CB-4D98-A1DC-2770B95F9E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CB39DE9C-23C1-4ABA-BD0D-B76BDC963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19DDAAE0-966C-4350-8819-857CF524F3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BEE6C021-FBD3-42F3-9A9C-69C4E71989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F02961B9-65E1-4B12-AD98-9845BC3F43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B22ABFE0-D700-4FD9-9CC8-D138B29ABF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46FFF1A3-B8BF-470C-9436-D5B7818535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198B6551-FF5D-49F5-8D3E-757AEC357A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50F3BFE5-573C-42C0-94D5-E5513CCC57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357931AB-4B07-4E0E-B3E4-84E2452E0A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CC4789DB-7083-4597-9FC7-6336EA0BE3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9E0B4F1D-D11A-4023-BE6B-6679ABB2B4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28633D7A-F6FC-418F-AD87-0EE148C1A0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A0FC8FCC-6F69-4802-995C-903AE44162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86ABFCE7-4796-4186-8EDC-DB6CE87BC7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E1935BF2-A804-46BA-940A-DDAD7888F3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ED012DA9-8D67-483A-8071-2903F2E3B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109163DC-956E-44BE-B55A-E6C2C851DD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76CDE9FD-1880-483F-A039-BEB3AB0D37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38DDB23B-71E7-42A3-B055-5740EE14C5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37245B63-D771-461D-A625-4B49966D24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CF1DF9FF-1F61-4B4F-8993-6897DE09C9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4092F139-6734-46F3-B176-11741F1F73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Rubrik 1">
            <a:extLst>
              <a:ext uri="{FF2B5EF4-FFF2-40B4-BE49-F238E27FC236}">
                <a16:creationId xmlns:a16="http://schemas.microsoft.com/office/drawing/2014/main" id="{6FE4AEB9-20C9-9D20-E4DA-6BE220DF576C}"/>
              </a:ext>
            </a:extLst>
          </p:cNvPr>
          <p:cNvSpPr>
            <a:spLocks noGrp="1"/>
          </p:cNvSpPr>
          <p:nvPr>
            <p:ph type="title"/>
          </p:nvPr>
        </p:nvSpPr>
        <p:spPr>
          <a:xfrm>
            <a:off x="453142" y="725467"/>
            <a:ext cx="5414255" cy="2784496"/>
          </a:xfrm>
        </p:spPr>
        <p:txBody>
          <a:bodyPr vert="horz" lIns="91440" tIns="45720" rIns="91440" bIns="45720" rtlCol="0" anchor="b">
            <a:normAutofit/>
          </a:bodyPr>
          <a:lstStyle/>
          <a:p>
            <a:r>
              <a:rPr lang="en-US" sz="5400" dirty="0" err="1">
                <a:solidFill>
                  <a:schemeClr val="tx2">
                    <a:alpha val="80000"/>
                  </a:schemeClr>
                </a:solidFill>
              </a:rPr>
              <a:t>Vår</a:t>
            </a:r>
            <a:r>
              <a:rPr lang="en-US" sz="5400" dirty="0">
                <a:solidFill>
                  <a:schemeClr val="tx2">
                    <a:alpha val="80000"/>
                  </a:schemeClr>
                </a:solidFill>
              </a:rPr>
              <a:t> </a:t>
            </a:r>
            <a:r>
              <a:rPr lang="en-US" sz="5400" dirty="0" err="1">
                <a:solidFill>
                  <a:schemeClr val="tx2">
                    <a:alpha val="80000"/>
                  </a:schemeClr>
                </a:solidFill>
              </a:rPr>
              <a:t>filosofi</a:t>
            </a:r>
            <a:endParaRPr lang="en-US" sz="5400" dirty="0">
              <a:solidFill>
                <a:schemeClr val="tx2">
                  <a:alpha val="80000"/>
                </a:schemeClr>
              </a:solidFill>
            </a:endParaRPr>
          </a:p>
        </p:txBody>
      </p:sp>
      <p:pic>
        <p:nvPicPr>
          <p:cNvPr id="5" name="Picture 4" descr="Tvål bubblor">
            <a:extLst>
              <a:ext uri="{FF2B5EF4-FFF2-40B4-BE49-F238E27FC236}">
                <a16:creationId xmlns:a16="http://schemas.microsoft.com/office/drawing/2014/main" id="{805C77E2-2BFF-AD2C-52B3-C7A44EEDFBB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025896" y="457200"/>
            <a:ext cx="5879592" cy="5879592"/>
          </a:xfrm>
          <a:custGeom>
            <a:avLst/>
            <a:gdLst/>
            <a:ahLst/>
            <a:cxnLst/>
            <a:rect l="l" t="t" r="r" b="b"/>
            <a:pathLst>
              <a:path w="5777910" h="5777910">
                <a:moveTo>
                  <a:pt x="2888955" y="0"/>
                </a:moveTo>
                <a:cubicBezTo>
                  <a:pt x="4484481" y="0"/>
                  <a:pt x="5777910" y="1293429"/>
                  <a:pt x="5777910" y="2888955"/>
                </a:cubicBezTo>
                <a:cubicBezTo>
                  <a:pt x="5777910" y="4484481"/>
                  <a:pt x="4484481" y="5777910"/>
                  <a:pt x="2888955" y="5777910"/>
                </a:cubicBezTo>
                <a:cubicBezTo>
                  <a:pt x="1293429" y="5777910"/>
                  <a:pt x="0" y="4484481"/>
                  <a:pt x="0" y="2888955"/>
                </a:cubicBezTo>
                <a:cubicBezTo>
                  <a:pt x="0" y="1293429"/>
                  <a:pt x="1293429" y="0"/>
                  <a:pt x="2888955" y="0"/>
                </a:cubicBezTo>
                <a:close/>
              </a:path>
            </a:pathLst>
          </a:custGeom>
        </p:spPr>
      </p:pic>
      <p:sp>
        <p:nvSpPr>
          <p:cNvPr id="6" name="textruta 5">
            <a:extLst>
              <a:ext uri="{FF2B5EF4-FFF2-40B4-BE49-F238E27FC236}">
                <a16:creationId xmlns:a16="http://schemas.microsoft.com/office/drawing/2014/main" id="{3053B275-97E7-314F-43C7-D6ED46FF41D1}"/>
              </a:ext>
            </a:extLst>
          </p:cNvPr>
          <p:cNvSpPr txBox="1"/>
          <p:nvPr/>
        </p:nvSpPr>
        <p:spPr>
          <a:xfrm>
            <a:off x="453141" y="3576804"/>
            <a:ext cx="5414254" cy="1477328"/>
          </a:xfrm>
          <a:prstGeom prst="rect">
            <a:avLst/>
          </a:prstGeom>
          <a:noFill/>
        </p:spPr>
        <p:txBody>
          <a:bodyPr wrap="square" rtlCol="0">
            <a:spAutoFit/>
          </a:bodyPr>
          <a:lstStyle/>
          <a:p>
            <a:pPr marL="285750" indent="-285750">
              <a:buFont typeface="Arial" panose="020B0604020202020204" pitchFamily="34" charset="0"/>
              <a:buChar char="•"/>
            </a:pPr>
            <a:r>
              <a:rPr lang="sv-SE" dirty="0"/>
              <a:t>Spela som ett lag</a:t>
            </a:r>
          </a:p>
          <a:p>
            <a:pPr marL="285750" indent="-285750">
              <a:buFont typeface="Arial" panose="020B0604020202020204" pitchFamily="34" charset="0"/>
              <a:buChar char="•"/>
            </a:pPr>
            <a:r>
              <a:rPr lang="sv-SE" dirty="0"/>
              <a:t>Passningar framför dribblingar</a:t>
            </a:r>
          </a:p>
          <a:p>
            <a:pPr marL="285750" indent="-285750">
              <a:buFont typeface="Arial" panose="020B0604020202020204" pitchFamily="34" charset="0"/>
              <a:buChar char="•"/>
            </a:pPr>
            <a:r>
              <a:rPr lang="sv-SE" dirty="0"/>
              <a:t>Laget framför jaget</a:t>
            </a:r>
          </a:p>
          <a:p>
            <a:pPr marL="285750" indent="-285750">
              <a:buFont typeface="Arial" panose="020B0604020202020204" pitchFamily="34" charset="0"/>
              <a:buChar char="•"/>
            </a:pPr>
            <a:r>
              <a:rPr lang="sv-SE" dirty="0"/>
              <a:t>Övningar på träning för långsiktig framgång</a:t>
            </a:r>
          </a:p>
          <a:p>
            <a:pPr marL="285750" indent="-285750">
              <a:buFont typeface="Arial" panose="020B0604020202020204" pitchFamily="34" charset="0"/>
              <a:buChar char="•"/>
            </a:pPr>
            <a:r>
              <a:rPr lang="sv-SE" dirty="0"/>
              <a:t>Team-känsla</a:t>
            </a:r>
          </a:p>
        </p:txBody>
      </p:sp>
    </p:spTree>
    <p:extLst>
      <p:ext uri="{BB962C8B-B14F-4D97-AF65-F5344CB8AC3E}">
        <p14:creationId xmlns:p14="http://schemas.microsoft.com/office/powerpoint/2010/main" val="2347070763"/>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90B4ACB0-2B52-48C2-9BC9-553BE7356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ight Triangle 12">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96085"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6" name="Straight Connector 15">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Rubrik 1">
            <a:extLst>
              <a:ext uri="{FF2B5EF4-FFF2-40B4-BE49-F238E27FC236}">
                <a16:creationId xmlns:a16="http://schemas.microsoft.com/office/drawing/2014/main" id="{30479D55-1923-A2BE-E1A5-EBEEE7C5EA1B}"/>
              </a:ext>
            </a:extLst>
          </p:cNvPr>
          <p:cNvSpPr>
            <a:spLocks noGrp="1"/>
          </p:cNvSpPr>
          <p:nvPr>
            <p:ph type="title"/>
          </p:nvPr>
        </p:nvSpPr>
        <p:spPr>
          <a:xfrm>
            <a:off x="457201" y="728907"/>
            <a:ext cx="4738732" cy="1166787"/>
          </a:xfrm>
        </p:spPr>
        <p:txBody>
          <a:bodyPr>
            <a:normAutofit/>
          </a:bodyPr>
          <a:lstStyle/>
          <a:p>
            <a:r>
              <a:rPr lang="sv-SE" dirty="0">
                <a:solidFill>
                  <a:schemeClr val="tx2"/>
                </a:solidFill>
              </a:rPr>
              <a:t>Träningar</a:t>
            </a:r>
          </a:p>
        </p:txBody>
      </p:sp>
      <p:sp>
        <p:nvSpPr>
          <p:cNvPr id="3" name="Platshållare för innehåll 2">
            <a:extLst>
              <a:ext uri="{FF2B5EF4-FFF2-40B4-BE49-F238E27FC236}">
                <a16:creationId xmlns:a16="http://schemas.microsoft.com/office/drawing/2014/main" id="{33B92170-BC0E-8E09-D483-9B491A04827B}"/>
              </a:ext>
            </a:extLst>
          </p:cNvPr>
          <p:cNvSpPr>
            <a:spLocks noGrp="1"/>
          </p:cNvSpPr>
          <p:nvPr>
            <p:ph idx="1"/>
          </p:nvPr>
        </p:nvSpPr>
        <p:spPr>
          <a:xfrm>
            <a:off x="457200" y="1584964"/>
            <a:ext cx="6737607" cy="4929599"/>
          </a:xfrm>
        </p:spPr>
        <p:txBody>
          <a:bodyPr>
            <a:normAutofit fontScale="55000" lnSpcReduction="20000"/>
          </a:bodyPr>
          <a:lstStyle/>
          <a:p>
            <a:pPr>
              <a:lnSpc>
                <a:spcPct val="100000"/>
              </a:lnSpc>
            </a:pPr>
            <a:r>
              <a:rPr lang="sv-SE" sz="3200" dirty="0">
                <a:solidFill>
                  <a:schemeClr val="tx2"/>
                </a:solidFill>
              </a:rPr>
              <a:t>Tisdagar samling 17:45, träning 18-19 Alcrofältet</a:t>
            </a:r>
          </a:p>
          <a:p>
            <a:pPr>
              <a:lnSpc>
                <a:spcPct val="100000"/>
              </a:lnSpc>
            </a:pPr>
            <a:r>
              <a:rPr lang="sv-SE" sz="2500" dirty="0">
                <a:solidFill>
                  <a:schemeClr val="tx2"/>
                </a:solidFill>
              </a:rPr>
              <a:t>Allsidig träning</a:t>
            </a:r>
          </a:p>
          <a:p>
            <a:pPr>
              <a:lnSpc>
                <a:spcPct val="100000"/>
              </a:lnSpc>
            </a:pPr>
            <a:r>
              <a:rPr lang="sv-SE" sz="2500" dirty="0">
                <a:solidFill>
                  <a:schemeClr val="tx2"/>
                </a:solidFill>
              </a:rPr>
              <a:t>Kondition</a:t>
            </a:r>
          </a:p>
          <a:p>
            <a:pPr>
              <a:lnSpc>
                <a:spcPct val="100000"/>
              </a:lnSpc>
            </a:pPr>
            <a:r>
              <a:rPr lang="sv-SE" sz="2500" dirty="0">
                <a:solidFill>
                  <a:schemeClr val="tx2"/>
                </a:solidFill>
              </a:rPr>
              <a:t>Våga bli trött</a:t>
            </a:r>
          </a:p>
          <a:p>
            <a:pPr>
              <a:lnSpc>
                <a:spcPct val="100000"/>
              </a:lnSpc>
            </a:pPr>
            <a:r>
              <a:rPr lang="sv-SE" sz="2500" dirty="0">
                <a:solidFill>
                  <a:schemeClr val="tx2"/>
                </a:solidFill>
              </a:rPr>
              <a:t>Rörelseglädje</a:t>
            </a:r>
          </a:p>
          <a:p>
            <a:pPr>
              <a:lnSpc>
                <a:spcPct val="100000"/>
              </a:lnSpc>
            </a:pPr>
            <a:r>
              <a:rPr lang="sv-SE" sz="2500" dirty="0">
                <a:solidFill>
                  <a:schemeClr val="tx2"/>
                </a:solidFill>
              </a:rPr>
              <a:t>Teamkänsla</a:t>
            </a:r>
          </a:p>
          <a:p>
            <a:pPr>
              <a:lnSpc>
                <a:spcPct val="100000"/>
              </a:lnSpc>
            </a:pPr>
            <a:r>
              <a:rPr lang="sv-SE" sz="2500" dirty="0">
                <a:solidFill>
                  <a:schemeClr val="tx2"/>
                </a:solidFill>
              </a:rPr>
              <a:t>Ibland kör vi ren fotbollsträning även här</a:t>
            </a:r>
          </a:p>
          <a:p>
            <a:pPr>
              <a:lnSpc>
                <a:spcPct val="100000"/>
              </a:lnSpc>
            </a:pPr>
            <a:r>
              <a:rPr lang="sv-SE" sz="3300" dirty="0">
                <a:solidFill>
                  <a:schemeClr val="tx2"/>
                </a:solidFill>
              </a:rPr>
              <a:t>Onsdagar samling 17:00, träning 17-18:30 KGP</a:t>
            </a:r>
          </a:p>
          <a:p>
            <a:pPr>
              <a:lnSpc>
                <a:spcPct val="100000"/>
              </a:lnSpc>
            </a:pPr>
            <a:r>
              <a:rPr lang="sv-SE" sz="2500" dirty="0">
                <a:solidFill>
                  <a:schemeClr val="tx2"/>
                </a:solidFill>
              </a:rPr>
              <a:t>15 minuter fri lek med boll</a:t>
            </a:r>
          </a:p>
          <a:p>
            <a:pPr>
              <a:lnSpc>
                <a:spcPct val="100000"/>
              </a:lnSpc>
            </a:pPr>
            <a:r>
              <a:rPr lang="sv-SE" sz="2500" dirty="0">
                <a:solidFill>
                  <a:schemeClr val="tx2"/>
                </a:solidFill>
              </a:rPr>
              <a:t>Fotbollsträning olika stationer</a:t>
            </a:r>
          </a:p>
          <a:p>
            <a:pPr>
              <a:lnSpc>
                <a:spcPct val="100000"/>
              </a:lnSpc>
            </a:pPr>
            <a:r>
              <a:rPr lang="sv-SE" sz="2500" dirty="0">
                <a:solidFill>
                  <a:schemeClr val="tx2"/>
                </a:solidFill>
              </a:rPr>
              <a:t>Ibland kör vi kondition eller annan träning även här</a:t>
            </a:r>
          </a:p>
          <a:p>
            <a:pPr>
              <a:lnSpc>
                <a:spcPct val="100000"/>
              </a:lnSpc>
            </a:pPr>
            <a:r>
              <a:rPr lang="sv-SE" sz="3300" dirty="0">
                <a:solidFill>
                  <a:schemeClr val="tx2"/>
                </a:solidFill>
              </a:rPr>
              <a:t>Lördagar samling 8:45, träning 9-10:30 Ica Vallen</a:t>
            </a:r>
          </a:p>
          <a:p>
            <a:pPr>
              <a:lnSpc>
                <a:spcPct val="100000"/>
              </a:lnSpc>
            </a:pPr>
            <a:r>
              <a:rPr lang="sv-SE" sz="2500" dirty="0">
                <a:solidFill>
                  <a:schemeClr val="tx2"/>
                </a:solidFill>
              </a:rPr>
              <a:t>15 minuter fri lek med boll</a:t>
            </a:r>
          </a:p>
          <a:p>
            <a:pPr>
              <a:lnSpc>
                <a:spcPct val="100000"/>
              </a:lnSpc>
            </a:pPr>
            <a:r>
              <a:rPr lang="sv-SE" sz="2500" dirty="0">
                <a:solidFill>
                  <a:schemeClr val="tx2"/>
                </a:solidFill>
              </a:rPr>
              <a:t>Fotbollsträning olika stationer</a:t>
            </a:r>
          </a:p>
          <a:p>
            <a:pPr>
              <a:lnSpc>
                <a:spcPct val="100000"/>
              </a:lnSpc>
            </a:pPr>
            <a:r>
              <a:rPr lang="sv-SE" sz="2500" dirty="0">
                <a:solidFill>
                  <a:schemeClr val="tx2"/>
                </a:solidFill>
              </a:rPr>
              <a:t>Ibland kör vi kondition eller annan träning även här</a:t>
            </a:r>
          </a:p>
          <a:p>
            <a:pPr>
              <a:lnSpc>
                <a:spcPct val="100000"/>
              </a:lnSpc>
            </a:pPr>
            <a:endParaRPr lang="sv-SE" sz="700" dirty="0">
              <a:solidFill>
                <a:schemeClr val="tx2"/>
              </a:solidFill>
            </a:endParaRPr>
          </a:p>
        </p:txBody>
      </p:sp>
      <p:pic>
        <p:nvPicPr>
          <p:cNvPr id="5" name="Picture 4">
            <a:extLst>
              <a:ext uri="{FF2B5EF4-FFF2-40B4-BE49-F238E27FC236}">
                <a16:creationId xmlns:a16="http://schemas.microsoft.com/office/drawing/2014/main" id="{AAF0DB35-0623-0B36-3D66-4BF68521D86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6996069" y="-4230"/>
            <a:ext cx="5208359"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Tree>
    <p:extLst>
      <p:ext uri="{BB962C8B-B14F-4D97-AF65-F5344CB8AC3E}">
        <p14:creationId xmlns:p14="http://schemas.microsoft.com/office/powerpoint/2010/main" val="30812126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5A18B2-8AA4-8016-7613-E84DED482A2A}"/>
              </a:ext>
            </a:extLst>
          </p:cNvPr>
          <p:cNvSpPr>
            <a:spLocks noGrp="1"/>
          </p:cNvSpPr>
          <p:nvPr>
            <p:ph type="title"/>
          </p:nvPr>
        </p:nvSpPr>
        <p:spPr/>
        <p:txBody>
          <a:bodyPr/>
          <a:lstStyle/>
          <a:p>
            <a:r>
              <a:rPr lang="sv-SE" dirty="0"/>
              <a:t>Matcher</a:t>
            </a:r>
          </a:p>
        </p:txBody>
      </p:sp>
      <p:sp>
        <p:nvSpPr>
          <p:cNvPr id="6" name="Platshållare för innehåll 5">
            <a:extLst>
              <a:ext uri="{FF2B5EF4-FFF2-40B4-BE49-F238E27FC236}">
                <a16:creationId xmlns:a16="http://schemas.microsoft.com/office/drawing/2014/main" id="{D9B55D58-302E-7B0F-B050-5397B76F54A0}"/>
              </a:ext>
            </a:extLst>
          </p:cNvPr>
          <p:cNvSpPr>
            <a:spLocks noGrp="1"/>
          </p:cNvSpPr>
          <p:nvPr>
            <p:ph idx="1"/>
          </p:nvPr>
        </p:nvSpPr>
        <p:spPr/>
        <p:txBody>
          <a:bodyPr>
            <a:normAutofit fontScale="92500"/>
          </a:bodyPr>
          <a:lstStyle/>
          <a:p>
            <a:r>
              <a:rPr lang="sv-SE" dirty="0"/>
              <a:t>Sammandrag </a:t>
            </a:r>
          </a:p>
          <a:p>
            <a:pPr lvl="2"/>
            <a:r>
              <a:rPr lang="sv-SE" sz="1600" dirty="0"/>
              <a:t>Kallelser</a:t>
            </a:r>
          </a:p>
          <a:p>
            <a:pPr lvl="2"/>
            <a:r>
              <a:rPr lang="sv-SE" sz="1600" dirty="0"/>
              <a:t>Svar</a:t>
            </a:r>
          </a:p>
          <a:p>
            <a:pPr lvl="2"/>
            <a:r>
              <a:rPr lang="sv-SE" sz="1600" dirty="0"/>
              <a:t>I år delar vi ut matchkläder på plats vid varje sammandrag/match</a:t>
            </a:r>
          </a:p>
          <a:p>
            <a:pPr lvl="2"/>
            <a:r>
              <a:rPr lang="sv-SE" sz="1600" dirty="0"/>
              <a:t>Alltid dusch efter</a:t>
            </a:r>
          </a:p>
          <a:p>
            <a:pPr lvl="2"/>
            <a:r>
              <a:rPr lang="sv-SE" sz="2800" dirty="0"/>
              <a:t>Träningsmatch mot Pershagen 25 maj</a:t>
            </a:r>
          </a:p>
          <a:p>
            <a:pPr lvl="2"/>
            <a:r>
              <a:rPr lang="sv-SE" sz="2800" dirty="0"/>
              <a:t>Föräldrar</a:t>
            </a:r>
          </a:p>
          <a:p>
            <a:pPr lvl="2"/>
            <a:r>
              <a:rPr lang="sv-SE" sz="1600" dirty="0"/>
              <a:t>Er roll är att heja och uppmuntra, skjutsa och vara intresserad</a:t>
            </a:r>
          </a:p>
          <a:p>
            <a:pPr lvl="2"/>
            <a:r>
              <a:rPr lang="sv-SE" sz="1600" dirty="0"/>
              <a:t>Inga sidocoacher – det är vi som ledare som coachar</a:t>
            </a:r>
          </a:p>
          <a:p>
            <a:pPr lvl="2"/>
            <a:r>
              <a:rPr lang="sv-SE" sz="1600" dirty="0"/>
              <a:t>Ropa inga namn </a:t>
            </a:r>
          </a:p>
          <a:p>
            <a:pPr lvl="2"/>
            <a:r>
              <a:rPr lang="sv-SE" sz="1600" dirty="0"/>
              <a:t>Uppmuntra ditt barn innan och efter match att tänka laget före jaget</a:t>
            </a:r>
          </a:p>
          <a:p>
            <a:pPr lvl="2"/>
            <a:r>
              <a:rPr lang="sv-SE" sz="1600" dirty="0"/>
              <a:t>Beröm ditt barn – beröm inte bara resultatet utan även försöken. </a:t>
            </a:r>
            <a:r>
              <a:rPr lang="sv-SE" sz="1600" dirty="0">
                <a:solidFill>
                  <a:srgbClr val="FFFF00"/>
                </a:solidFill>
              </a:rPr>
              <a:t>Att våga försöka är det viktigaste för att utvecklas!!</a:t>
            </a:r>
          </a:p>
          <a:p>
            <a:endParaRPr lang="sv-SE" dirty="0"/>
          </a:p>
        </p:txBody>
      </p:sp>
      <p:sp>
        <p:nvSpPr>
          <p:cNvPr id="3" name="Platshållare för innehåll 2">
            <a:extLst>
              <a:ext uri="{FF2B5EF4-FFF2-40B4-BE49-F238E27FC236}">
                <a16:creationId xmlns:a16="http://schemas.microsoft.com/office/drawing/2014/main" id="{A0F01C98-DC3A-E801-2DCB-D60AF2124E7B}"/>
              </a:ext>
            </a:extLst>
          </p:cNvPr>
          <p:cNvSpPr>
            <a:spLocks noGrp="1"/>
          </p:cNvSpPr>
          <p:nvPr>
            <p:ph type="body" sz="half" idx="2"/>
          </p:nvPr>
        </p:nvSpPr>
        <p:spPr/>
        <p:txBody>
          <a:bodyPr>
            <a:normAutofit/>
          </a:bodyPr>
          <a:lstStyle/>
          <a:p>
            <a:endParaRPr lang="sv-SE" sz="1600" dirty="0">
              <a:solidFill>
                <a:srgbClr val="FFFF00"/>
              </a:solidFill>
            </a:endParaRPr>
          </a:p>
        </p:txBody>
      </p:sp>
      <p:sp>
        <p:nvSpPr>
          <p:cNvPr id="4" name="Ellips 3">
            <a:extLst>
              <a:ext uri="{FF2B5EF4-FFF2-40B4-BE49-F238E27FC236}">
                <a16:creationId xmlns:a16="http://schemas.microsoft.com/office/drawing/2014/main" id="{87137764-A772-11ED-A859-F810E1D6F09A}"/>
              </a:ext>
            </a:extLst>
          </p:cNvPr>
          <p:cNvSpPr/>
          <p:nvPr/>
        </p:nvSpPr>
        <p:spPr>
          <a:xfrm>
            <a:off x="1271880" y="3273426"/>
            <a:ext cx="3068052" cy="257475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800" dirty="0"/>
              <a:t>18 – 19 maj  </a:t>
            </a:r>
          </a:p>
          <a:p>
            <a:r>
              <a:rPr lang="sv-SE" sz="1800" dirty="0"/>
              <a:t>2 juni</a:t>
            </a:r>
          </a:p>
          <a:p>
            <a:r>
              <a:rPr lang="sv-SE" sz="1800" dirty="0"/>
              <a:t>15 juni      </a:t>
            </a:r>
          </a:p>
          <a:p>
            <a:r>
              <a:rPr lang="sv-SE" sz="1800" dirty="0"/>
              <a:t>24 – 25 augusti</a:t>
            </a:r>
          </a:p>
          <a:p>
            <a:r>
              <a:rPr lang="sv-SE" sz="1800" dirty="0"/>
              <a:t>7 – 8 september</a:t>
            </a:r>
          </a:p>
          <a:p>
            <a:r>
              <a:rPr lang="sv-SE" sz="1800" dirty="0"/>
              <a:t>21 – 22 september</a:t>
            </a:r>
          </a:p>
        </p:txBody>
      </p:sp>
    </p:spTree>
    <p:extLst>
      <p:ext uri="{BB962C8B-B14F-4D97-AF65-F5344CB8AC3E}">
        <p14:creationId xmlns:p14="http://schemas.microsoft.com/office/powerpoint/2010/main" val="413163071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7678F73-9880-405C-9E21-2CC82BD04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ectangle 11">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Right Triangle 13">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7931" y="1559140"/>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7" name="Straight Connector 16">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Rubrik 1">
            <a:extLst>
              <a:ext uri="{FF2B5EF4-FFF2-40B4-BE49-F238E27FC236}">
                <a16:creationId xmlns:a16="http://schemas.microsoft.com/office/drawing/2014/main" id="{A85F8FC1-32F6-6A64-63D1-67722DCC60FD}"/>
              </a:ext>
            </a:extLst>
          </p:cNvPr>
          <p:cNvSpPr>
            <a:spLocks noGrp="1"/>
          </p:cNvSpPr>
          <p:nvPr>
            <p:ph type="title"/>
          </p:nvPr>
        </p:nvSpPr>
        <p:spPr>
          <a:xfrm>
            <a:off x="457200" y="722025"/>
            <a:ext cx="4952999" cy="2247616"/>
          </a:xfrm>
        </p:spPr>
        <p:txBody>
          <a:bodyPr>
            <a:normAutofit/>
          </a:bodyPr>
          <a:lstStyle/>
          <a:p>
            <a:r>
              <a:rPr lang="sv-SE" dirty="0"/>
              <a:t>Våra förväntningar på er</a:t>
            </a:r>
          </a:p>
        </p:txBody>
      </p:sp>
      <p:sp>
        <p:nvSpPr>
          <p:cNvPr id="4" name="Platshållare för text 3">
            <a:extLst>
              <a:ext uri="{FF2B5EF4-FFF2-40B4-BE49-F238E27FC236}">
                <a16:creationId xmlns:a16="http://schemas.microsoft.com/office/drawing/2014/main" id="{F0551A6F-6600-2FCE-6E80-4BA8D98FD66C}"/>
              </a:ext>
            </a:extLst>
          </p:cNvPr>
          <p:cNvSpPr>
            <a:spLocks noGrp="1"/>
          </p:cNvSpPr>
          <p:nvPr>
            <p:ph idx="1"/>
          </p:nvPr>
        </p:nvSpPr>
        <p:spPr>
          <a:xfrm>
            <a:off x="457200" y="3261390"/>
            <a:ext cx="4952999" cy="3009494"/>
          </a:xfrm>
        </p:spPr>
        <p:txBody>
          <a:bodyPr>
            <a:normAutofit/>
          </a:bodyPr>
          <a:lstStyle/>
          <a:p>
            <a:pPr marL="285750" indent="-285750">
              <a:buFont typeface="Arial" panose="020B0604020202020204" pitchFamily="34" charset="0"/>
              <a:buChar char="•"/>
            </a:pPr>
            <a:r>
              <a:rPr lang="sv-SE" sz="1800" dirty="0"/>
              <a:t>NSK-kiosken v 26 och v 41</a:t>
            </a:r>
          </a:p>
          <a:p>
            <a:pPr marL="285750" indent="-285750">
              <a:buFont typeface="Arial" panose="020B0604020202020204" pitchFamily="34" charset="0"/>
              <a:buChar char="•"/>
            </a:pPr>
            <a:r>
              <a:rPr lang="sv-SE" sz="1800" dirty="0" err="1"/>
              <a:t>Turinge</a:t>
            </a:r>
            <a:r>
              <a:rPr lang="sv-SE" sz="1800" dirty="0"/>
              <a:t> marknad</a:t>
            </a:r>
          </a:p>
          <a:p>
            <a:pPr marL="285750" indent="-285750">
              <a:buFont typeface="Arial" panose="020B0604020202020204" pitchFamily="34" charset="0"/>
              <a:buChar char="•"/>
            </a:pPr>
            <a:r>
              <a:rPr lang="sv-SE" sz="1800" dirty="0"/>
              <a:t>Sammandrag 15 juni arbetsuppgifter</a:t>
            </a:r>
          </a:p>
          <a:p>
            <a:pPr marL="285750" indent="-285750">
              <a:buFont typeface="Arial" panose="020B0604020202020204" pitchFamily="34" charset="0"/>
              <a:buChar char="•"/>
            </a:pPr>
            <a:r>
              <a:rPr lang="sv-SE" sz="1800" dirty="0"/>
              <a:t>Tvätta matchkläder efter sammandrag</a:t>
            </a:r>
          </a:p>
          <a:p>
            <a:pPr marL="285750" indent="-285750">
              <a:buFont typeface="Arial" panose="020B0604020202020204" pitchFamily="34" charset="0"/>
              <a:buChar char="•"/>
            </a:pPr>
            <a:r>
              <a:rPr lang="sv-SE" sz="1800" dirty="0"/>
              <a:t>Kan man inte ordnar ni ersättare själv</a:t>
            </a:r>
          </a:p>
          <a:p>
            <a:pPr marL="285750" indent="-285750">
              <a:buFont typeface="Arial" panose="020B0604020202020204" pitchFamily="34" charset="0"/>
              <a:buChar char="•"/>
            </a:pPr>
            <a:endParaRPr lang="sv-SE" sz="1800" dirty="0"/>
          </a:p>
          <a:p>
            <a:pPr marL="285750" indent="-285750">
              <a:buFont typeface="Arial" panose="020B0604020202020204" pitchFamily="34" charset="0"/>
              <a:buChar char="•"/>
            </a:pPr>
            <a:endParaRPr lang="sv-SE" sz="1800" dirty="0"/>
          </a:p>
          <a:p>
            <a:endParaRPr lang="sv-SE" sz="1800" dirty="0"/>
          </a:p>
        </p:txBody>
      </p:sp>
      <p:pic>
        <p:nvPicPr>
          <p:cNvPr id="6" name="Picture 5" descr="En bild som visar himmel, utomhus, moln, person&#10;&#10;Automatiskt genererad beskrivning">
            <a:extLst>
              <a:ext uri="{FF2B5EF4-FFF2-40B4-BE49-F238E27FC236}">
                <a16:creationId xmlns:a16="http://schemas.microsoft.com/office/drawing/2014/main" id="{065859B6-6F13-FF44-27E3-0BC53F76D55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6084873" y="-3440"/>
            <a:ext cx="6129950" cy="686143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Tree>
    <p:extLst>
      <p:ext uri="{BB962C8B-B14F-4D97-AF65-F5344CB8AC3E}">
        <p14:creationId xmlns:p14="http://schemas.microsoft.com/office/powerpoint/2010/main" val="33871328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942B1D20-D329-4285-AED2-DABDCE902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12">
            <a:extLst>
              <a:ext uri="{FF2B5EF4-FFF2-40B4-BE49-F238E27FC236}">
                <a16:creationId xmlns:a16="http://schemas.microsoft.com/office/drawing/2014/main" id="{B9016B79-9C59-4CEA-A85C-3E4C8877B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208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Right Triangle 14">
            <a:extLst>
              <a:ext uri="{FF2B5EF4-FFF2-40B4-BE49-F238E27FC236}">
                <a16:creationId xmlns:a16="http://schemas.microsoft.com/office/drawing/2014/main" id="{2391C84E-C2EA-44FC-A7D1-FAE3E2850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8" name="Straight Connector 17">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Rubrik 1">
            <a:extLst>
              <a:ext uri="{FF2B5EF4-FFF2-40B4-BE49-F238E27FC236}">
                <a16:creationId xmlns:a16="http://schemas.microsoft.com/office/drawing/2014/main" id="{A70E204E-602F-DEF9-3450-83A34AA3C43D}"/>
              </a:ext>
            </a:extLst>
          </p:cNvPr>
          <p:cNvSpPr>
            <a:spLocks noGrp="1"/>
          </p:cNvSpPr>
          <p:nvPr>
            <p:ph type="title"/>
          </p:nvPr>
        </p:nvSpPr>
        <p:spPr>
          <a:xfrm>
            <a:off x="457201" y="720772"/>
            <a:ext cx="3733078" cy="5531079"/>
          </a:xfrm>
        </p:spPr>
        <p:txBody>
          <a:bodyPr>
            <a:normAutofit/>
          </a:bodyPr>
          <a:lstStyle/>
          <a:p>
            <a:r>
              <a:rPr lang="sv-SE" dirty="0"/>
              <a:t>Försäljning</a:t>
            </a:r>
          </a:p>
        </p:txBody>
      </p:sp>
      <p:sp>
        <p:nvSpPr>
          <p:cNvPr id="48" name="Flowchart: Document 8">
            <a:extLst>
              <a:ext uri="{FF2B5EF4-FFF2-40B4-BE49-F238E27FC236}">
                <a16:creationId xmlns:a16="http://schemas.microsoft.com/office/drawing/2014/main" id="{6B91DA8E-00B5-4214-AFE5-535E47051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85106" y="-465509"/>
            <a:ext cx="6858001" cy="77890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aphicFrame>
        <p:nvGraphicFramePr>
          <p:cNvPr id="5" name="Platshållare för innehåll 2">
            <a:extLst>
              <a:ext uri="{FF2B5EF4-FFF2-40B4-BE49-F238E27FC236}">
                <a16:creationId xmlns:a16="http://schemas.microsoft.com/office/drawing/2014/main" id="{F3D04340-FB77-1FA7-E25B-87A60AAAB122}"/>
              </a:ext>
            </a:extLst>
          </p:cNvPr>
          <p:cNvGraphicFramePr>
            <a:graphicFrameLocks noGrp="1"/>
          </p:cNvGraphicFramePr>
          <p:nvPr>
            <p:ph idx="1"/>
            <p:extLst>
              <p:ext uri="{D42A27DB-BD31-4B8C-83A1-F6EECF244321}">
                <p14:modId xmlns:p14="http://schemas.microsoft.com/office/powerpoint/2010/main" val="3696210465"/>
              </p:ext>
            </p:extLst>
          </p:nvPr>
        </p:nvGraphicFramePr>
        <p:xfrm>
          <a:off x="5165512" y="185047"/>
          <a:ext cx="6831118" cy="6059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9584371"/>
      </p:ext>
    </p:extLst>
  </p:cSld>
  <p:clrMapOvr>
    <a:masterClrMapping/>
  </p:clrMapOvr>
  <p:transition spd="slow">
    <p:cover/>
  </p:transition>
</p:sld>
</file>

<file path=ppt/theme/theme1.xml><?xml version="1.0" encoding="utf-8"?>
<a:theme xmlns:a="http://schemas.openxmlformats.org/drawingml/2006/main" name="SineVTI">
  <a:themeElements>
    <a:clrScheme name="AnalogousFromLightSeed_2SEEDS">
      <a:dk1>
        <a:srgbClr val="000000"/>
      </a:dk1>
      <a:lt1>
        <a:srgbClr val="FFFFFF"/>
      </a:lt1>
      <a:dk2>
        <a:srgbClr val="413024"/>
      </a:dk2>
      <a:lt2>
        <a:srgbClr val="E2E6E8"/>
      </a:lt2>
      <a:accent1>
        <a:srgbClr val="D59164"/>
      </a:accent1>
      <a:accent2>
        <a:srgbClr val="DC8081"/>
      </a:accent2>
      <a:accent3>
        <a:srgbClr val="AFA266"/>
      </a:accent3>
      <a:accent4>
        <a:srgbClr val="52AFAF"/>
      </a:accent4>
      <a:accent5>
        <a:srgbClr val="69A8D6"/>
      </a:accent5>
      <a:accent6>
        <a:srgbClr val="6476D5"/>
      </a:accent6>
      <a:hlink>
        <a:srgbClr val="5986A5"/>
      </a:hlink>
      <a:folHlink>
        <a:srgbClr val="7F7F7F"/>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neVTI" id="{8435B2A2-1BD5-4C05-93E5-3C5388B709E3}" vid="{0D704B13-63FE-4848-A298-6B7359B9565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2375</TotalTime>
  <Words>478</Words>
  <Application>Microsoft Office PowerPoint</Application>
  <PresentationFormat>Widescreen</PresentationFormat>
  <Paragraphs>87</Paragraphs>
  <Slides>11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Avenir Next LT Pro</vt:lpstr>
      <vt:lpstr>Calibri</vt:lpstr>
      <vt:lpstr>Posterama</vt:lpstr>
      <vt:lpstr>SineVTI</vt:lpstr>
      <vt:lpstr>Föräldramöte P15 </vt:lpstr>
      <vt:lpstr>Agenda</vt:lpstr>
      <vt:lpstr>Laget 2024</vt:lpstr>
      <vt:lpstr>Lagledare</vt:lpstr>
      <vt:lpstr>Vår filosofi</vt:lpstr>
      <vt:lpstr>Träningar</vt:lpstr>
      <vt:lpstr>Matcher</vt:lpstr>
      <vt:lpstr>Våra förväntningar på er</vt:lpstr>
      <vt:lpstr>Försäljning</vt:lpstr>
      <vt:lpstr>Övriga frågor</vt:lpstr>
      <vt:lpstr>Tack för idag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 P15 </dc:title>
  <dc:creator>Li Bäck</dc:creator>
  <cp:lastModifiedBy>Edman-Johansson Therese</cp:lastModifiedBy>
  <cp:revision>6</cp:revision>
  <dcterms:created xsi:type="dcterms:W3CDTF">2024-04-23T18:21:51Z</dcterms:created>
  <dcterms:modified xsi:type="dcterms:W3CDTF">2024-04-29T14:07:49Z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7f2ec83-e677-438d-afb7-4c7c0dbc872b_Enabled">
    <vt:lpwstr>true</vt:lpwstr>
  </property>
  <property fmtid="{D5CDD505-2E9C-101B-9397-08002B2CF9AE}" pid="3" name="MSIP_Label_a7f2ec83-e677-438d-afb7-4c7c0dbc872b_SetDate">
    <vt:lpwstr>2024-04-29T14:06:43Z</vt:lpwstr>
  </property>
  <property fmtid="{D5CDD505-2E9C-101B-9397-08002B2CF9AE}" pid="4" name="MSIP_Label_a7f2ec83-e677-438d-afb7-4c7c0dbc872b_Method">
    <vt:lpwstr>Standard</vt:lpwstr>
  </property>
  <property fmtid="{D5CDD505-2E9C-101B-9397-08002B2CF9AE}" pid="5" name="MSIP_Label_a7f2ec83-e677-438d-afb7-4c7c0dbc872b_Name">
    <vt:lpwstr>a7f2ec83-e677-438d-afb7-4c7c0dbc872b</vt:lpwstr>
  </property>
  <property fmtid="{D5CDD505-2E9C-101B-9397-08002B2CF9AE}" pid="6" name="MSIP_Label_a7f2ec83-e677-438d-afb7-4c7c0dbc872b_SiteId">
    <vt:lpwstr>3bc062e4-ac9d-4c17-b4dd-3aad637ff1ac</vt:lpwstr>
  </property>
  <property fmtid="{D5CDD505-2E9C-101B-9397-08002B2CF9AE}" pid="7" name="MSIP_Label_a7f2ec83-e677-438d-afb7-4c7c0dbc872b_ActionId">
    <vt:lpwstr>665a4be2-c396-44cb-84d2-7a1ef3ceddfc</vt:lpwstr>
  </property>
  <property fmtid="{D5CDD505-2E9C-101B-9397-08002B2CF9AE}" pid="8" name="MSIP_Label_a7f2ec83-e677-438d-afb7-4c7c0dbc872b_ContentBits">
    <vt:lpwstr>0</vt:lpwstr>
  </property>
</Properties>
</file>