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27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01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26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4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88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69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13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34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3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31444B-B92B-4E27-8C94-BB93EAF5CB18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83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87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4/2/2016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001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5680" y="5311946"/>
            <a:ext cx="761937" cy="1072807"/>
          </a:xfrm>
          <a:prstGeom prst="rect">
            <a:avLst/>
          </a:prstGeom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395536" y="476672"/>
            <a:ext cx="8280920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800" cap="all" baseline="0">
                <a:solidFill>
                  <a:schemeClr val="accent1"/>
                </a:solidFill>
                <a:effectLst/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r>
              <a:rPr lang="sv-SE" sz="4000" dirty="0"/>
              <a:t>Verksamhetsidé</a:t>
            </a:r>
          </a:p>
        </p:txBody>
      </p:sp>
      <p:sp>
        <p:nvSpPr>
          <p:cNvPr id="7" name="Platshållare för text 2"/>
          <p:cNvSpPr txBox="1">
            <a:spLocks/>
          </p:cNvSpPr>
          <p:nvPr/>
        </p:nvSpPr>
        <p:spPr>
          <a:xfrm>
            <a:off x="395932" y="1412776"/>
            <a:ext cx="8280524" cy="4464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i="1"/>
              <a:t>Nor IK - Fotboll</a:t>
            </a:r>
            <a:r>
              <a:rPr lang="sv-SE"/>
              <a:t> skall finnas till för alla som vill aktivera och engagera sig i föreningen. Närheten och tillgängligheten till Älvenäsvallen ger en naturlig samlingsplats i vår bygd. Glädje till fotbollen och till varandra är våra ledord vilket skapar en meningsfull fritid och ett livslångt idrottsintresse. </a:t>
            </a:r>
          </a:p>
          <a:p>
            <a:pPr marL="39688"/>
            <a:endParaRPr lang="sv-SE"/>
          </a:p>
          <a:p>
            <a:pPr marL="39688"/>
            <a:r>
              <a:rPr lang="sv-SE"/>
              <a:t>Slogan: </a:t>
            </a:r>
          </a:p>
          <a:p>
            <a:pPr marL="39688"/>
            <a:r>
              <a:rPr lang="sv-SE" i="1"/>
              <a:t>Liten som stor spelar fotboll i Nor</a:t>
            </a:r>
          </a:p>
          <a:p>
            <a:pPr marL="39688"/>
            <a:endParaRPr lang="sv-SE" i="1" dirty="0"/>
          </a:p>
        </p:txBody>
      </p:sp>
      <p:sp>
        <p:nvSpPr>
          <p:cNvPr id="8" name="Rektangel 7"/>
          <p:cNvSpPr/>
          <p:nvPr/>
        </p:nvSpPr>
        <p:spPr>
          <a:xfrm>
            <a:off x="668215" y="1222131"/>
            <a:ext cx="10487465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000" b="1" i="1" dirty="0"/>
              <a:t>Nor IK - Fotboll</a:t>
            </a:r>
            <a:r>
              <a:rPr lang="sv-SE" sz="3000" dirty="0"/>
              <a:t> skall finnas till för alla som vill aktivera och engagera sig i föreningen. Närheten och tillgängligheten till </a:t>
            </a:r>
            <a:r>
              <a:rPr lang="sv-SE" sz="3000" dirty="0" err="1"/>
              <a:t>Älvenäsvallen</a:t>
            </a:r>
            <a:r>
              <a:rPr lang="sv-SE" sz="3000" dirty="0"/>
              <a:t> ger en naturlig samlingsplats i vår bygd. Glädje till fotbollen och till varandra är våra ledord vilket skapar en meningsfull fritid och ett livslångt idrottsintresse. </a:t>
            </a:r>
          </a:p>
        </p:txBody>
      </p:sp>
      <p:sp>
        <p:nvSpPr>
          <p:cNvPr id="9" name="Rektangel 8"/>
          <p:cNvSpPr/>
          <p:nvPr/>
        </p:nvSpPr>
        <p:spPr>
          <a:xfrm>
            <a:off x="0" y="4718370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8" indent="0" algn="ctr">
              <a:buNone/>
            </a:pPr>
            <a:r>
              <a:rPr lang="sv-SE" sz="4000" i="1" dirty="0"/>
              <a:t>Liten som stor spelar fotboll i Nor</a:t>
            </a:r>
          </a:p>
        </p:txBody>
      </p:sp>
    </p:spTree>
    <p:extLst>
      <p:ext uri="{BB962C8B-B14F-4D97-AF65-F5344CB8AC3E}">
        <p14:creationId xmlns:p14="http://schemas.microsoft.com/office/powerpoint/2010/main" val="3441473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5680" y="5311946"/>
            <a:ext cx="761937" cy="1072807"/>
          </a:xfrm>
          <a:prstGeom prst="rect">
            <a:avLst/>
          </a:prstGeom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395536" y="476672"/>
            <a:ext cx="8280920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800" cap="all" baseline="0">
                <a:solidFill>
                  <a:schemeClr val="accent1"/>
                </a:solidFill>
                <a:effectLst/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r>
              <a:rPr lang="sv-SE" sz="4000" dirty="0"/>
              <a:t>Värdegrund</a:t>
            </a:r>
          </a:p>
        </p:txBody>
      </p:sp>
      <p:sp>
        <p:nvSpPr>
          <p:cNvPr id="7" name="Platshållare för text 2"/>
          <p:cNvSpPr txBox="1">
            <a:spLocks/>
          </p:cNvSpPr>
          <p:nvPr/>
        </p:nvSpPr>
        <p:spPr>
          <a:xfrm>
            <a:off x="395932" y="1412776"/>
            <a:ext cx="8280524" cy="4464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i="1"/>
              <a:t>Nor IK - Fotboll</a:t>
            </a:r>
            <a:r>
              <a:rPr lang="sv-SE"/>
              <a:t> skall finnas till för alla som vill aktivera och engagera sig i föreningen. Närheten och tillgängligheten till Älvenäsvallen ger en naturlig samlingsplats i vår bygd. Glädje till fotbollen och till varandra är våra ledord vilket skapar en meningsfull fritid och ett livslångt idrottsintresse. </a:t>
            </a:r>
          </a:p>
          <a:p>
            <a:pPr marL="39688"/>
            <a:endParaRPr lang="sv-SE"/>
          </a:p>
          <a:p>
            <a:pPr marL="39688"/>
            <a:r>
              <a:rPr lang="sv-SE"/>
              <a:t>Slogan: </a:t>
            </a:r>
          </a:p>
          <a:p>
            <a:pPr marL="39688"/>
            <a:r>
              <a:rPr lang="sv-SE" i="1"/>
              <a:t>Liten som stor spelar fotboll i Nor</a:t>
            </a:r>
          </a:p>
          <a:p>
            <a:pPr marL="39688"/>
            <a:endParaRPr lang="sv-SE" i="1" dirty="0"/>
          </a:p>
        </p:txBody>
      </p:sp>
      <p:sp>
        <p:nvSpPr>
          <p:cNvPr id="8" name="Rektangel 7"/>
          <p:cNvSpPr/>
          <p:nvPr/>
        </p:nvSpPr>
        <p:spPr>
          <a:xfrm>
            <a:off x="668215" y="1222131"/>
            <a:ext cx="1048746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000" b="1" i="1" dirty="0"/>
              <a:t>Glädje – </a:t>
            </a:r>
            <a:r>
              <a:rPr lang="sv-SE" sz="3000" i="1" dirty="0"/>
              <a:t>Spelglädje och att ha roligt på träning och matcher skall vara styrande</a:t>
            </a:r>
          </a:p>
          <a:p>
            <a:r>
              <a:rPr lang="sv-SE" sz="3000" b="1" i="1" dirty="0"/>
              <a:t>Gemenskap – </a:t>
            </a:r>
            <a:r>
              <a:rPr lang="sv-SE" sz="3000" i="1" dirty="0"/>
              <a:t>Hos oss ska alla trivas, känna trygghet och må bra</a:t>
            </a:r>
          </a:p>
          <a:p>
            <a:r>
              <a:rPr lang="sv-SE" sz="3000" b="1" i="1" dirty="0"/>
              <a:t>Respekt – </a:t>
            </a:r>
            <a:r>
              <a:rPr lang="sv-SE" sz="3000" i="1" dirty="0"/>
              <a:t>Vi respekterar att alla är olika</a:t>
            </a:r>
          </a:p>
          <a:p>
            <a:r>
              <a:rPr lang="sv-SE" sz="3000" b="1" i="1" dirty="0"/>
              <a:t>Engagemang – </a:t>
            </a:r>
            <a:r>
              <a:rPr lang="sv-SE" sz="3000" i="1" dirty="0"/>
              <a:t>Spelare, ledare, föräldrar- och supportrars engagemang är viktig för föreningens fortsatta verksamhet</a:t>
            </a:r>
          </a:p>
        </p:txBody>
      </p:sp>
      <p:sp>
        <p:nvSpPr>
          <p:cNvPr id="9" name="Rektangel 8"/>
          <p:cNvSpPr/>
          <p:nvPr/>
        </p:nvSpPr>
        <p:spPr>
          <a:xfrm>
            <a:off x="0" y="4714016"/>
            <a:ext cx="12192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688" indent="0" algn="ctr">
              <a:buNone/>
            </a:pPr>
            <a:r>
              <a:rPr lang="sv-SE" sz="4000" i="1" dirty="0"/>
              <a:t>Vi skall agera enligt Fair Play i alla situationer</a:t>
            </a:r>
          </a:p>
        </p:txBody>
      </p:sp>
    </p:spTree>
    <p:extLst>
      <p:ext uri="{BB962C8B-B14F-4D97-AF65-F5344CB8AC3E}">
        <p14:creationId xmlns:p14="http://schemas.microsoft.com/office/powerpoint/2010/main" val="283704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5680" y="5311946"/>
            <a:ext cx="761937" cy="1072807"/>
          </a:xfrm>
          <a:prstGeom prst="rect">
            <a:avLst/>
          </a:prstGeom>
        </p:spPr>
      </p:pic>
      <p:sp>
        <p:nvSpPr>
          <p:cNvPr id="5" name="Rubrik 1"/>
          <p:cNvSpPr txBox="1">
            <a:spLocks/>
          </p:cNvSpPr>
          <p:nvPr/>
        </p:nvSpPr>
        <p:spPr>
          <a:xfrm>
            <a:off x="395536" y="476672"/>
            <a:ext cx="8280920" cy="601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sz="2800" cap="all" baseline="0">
                <a:solidFill>
                  <a:schemeClr val="accent1"/>
                </a:solidFill>
                <a:effectLst/>
                <a:latin typeface="Calibri Bold" pitchFamily="34" charset="0"/>
                <a:ea typeface="+mj-ea"/>
                <a:cs typeface="Calibri Bold" pitchFamily="34" charset="0"/>
              </a:defRPr>
            </a:lvl1pPr>
          </a:lstStyle>
          <a:p>
            <a:r>
              <a:rPr lang="sv-SE" sz="4000" dirty="0"/>
              <a:t>VISION</a:t>
            </a:r>
          </a:p>
        </p:txBody>
      </p:sp>
      <p:sp>
        <p:nvSpPr>
          <p:cNvPr id="7" name="Platshållare för text 2"/>
          <p:cNvSpPr txBox="1">
            <a:spLocks/>
          </p:cNvSpPr>
          <p:nvPr/>
        </p:nvSpPr>
        <p:spPr>
          <a:xfrm>
            <a:off x="395932" y="1412776"/>
            <a:ext cx="8280524" cy="44644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b="1" i="1"/>
              <a:t>Nor IK - Fotboll</a:t>
            </a:r>
            <a:r>
              <a:rPr lang="sv-SE"/>
              <a:t> skall finnas till för alla som vill aktivera och engagera sig i föreningen. Närheten och tillgängligheten till Älvenäsvallen ger en naturlig samlingsplats i vår bygd. Glädje till fotbollen och till varandra är våra ledord vilket skapar en meningsfull fritid och ett livslångt idrottsintresse. </a:t>
            </a:r>
          </a:p>
          <a:p>
            <a:pPr marL="39688"/>
            <a:endParaRPr lang="sv-SE"/>
          </a:p>
          <a:p>
            <a:pPr marL="39688"/>
            <a:r>
              <a:rPr lang="sv-SE"/>
              <a:t>Slogan: </a:t>
            </a:r>
          </a:p>
          <a:p>
            <a:pPr marL="39688"/>
            <a:r>
              <a:rPr lang="sv-SE" i="1"/>
              <a:t>Liten som stor spelar fotboll i Nor</a:t>
            </a:r>
          </a:p>
          <a:p>
            <a:pPr marL="39688"/>
            <a:endParaRPr lang="sv-SE" i="1" dirty="0"/>
          </a:p>
        </p:txBody>
      </p:sp>
      <p:sp>
        <p:nvSpPr>
          <p:cNvPr id="8" name="Rektangel 7"/>
          <p:cNvSpPr/>
          <p:nvPr/>
        </p:nvSpPr>
        <p:spPr>
          <a:xfrm>
            <a:off x="668215" y="1257299"/>
            <a:ext cx="115237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3200" i="1" dirty="0"/>
              <a:t>Vi är den naturliga samlingsplatsen för bygdens invånare. </a:t>
            </a:r>
          </a:p>
          <a:p>
            <a:r>
              <a:rPr lang="sv-SE" sz="3200" i="1" dirty="0"/>
              <a:t>Hos oss kan alla spela fotboll på hemmaplan</a:t>
            </a:r>
          </a:p>
        </p:txBody>
      </p:sp>
    </p:spTree>
    <p:extLst>
      <p:ext uri="{BB962C8B-B14F-4D97-AF65-F5344CB8AC3E}">
        <p14:creationId xmlns:p14="http://schemas.microsoft.com/office/powerpoint/2010/main" val="550279868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</TotalTime>
  <Words>314</Words>
  <Application>Microsoft Office PowerPoint</Application>
  <PresentationFormat>Bredbild</PresentationFormat>
  <Paragraphs>24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7" baseType="lpstr">
      <vt:lpstr>Calibri</vt:lpstr>
      <vt:lpstr>Calibri Bold</vt:lpstr>
      <vt:lpstr>Calibri Light</vt:lpstr>
      <vt:lpstr>Återblick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Airiman</dc:creator>
  <cp:lastModifiedBy>Mattias Airiman</cp:lastModifiedBy>
  <cp:revision>1</cp:revision>
  <dcterms:created xsi:type="dcterms:W3CDTF">2016-04-02T06:30:54Z</dcterms:created>
  <dcterms:modified xsi:type="dcterms:W3CDTF">2016-04-02T06:40:46Z</dcterms:modified>
</cp:coreProperties>
</file>