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87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8" autoAdjust="0"/>
    <p:restoredTop sz="94660"/>
  </p:normalViewPr>
  <p:slideViewPr>
    <p:cSldViewPr snapToGrid="0">
      <p:cViewPr varScale="1">
        <p:scale>
          <a:sx n="97" d="100"/>
          <a:sy n="97" d="100"/>
        </p:scale>
        <p:origin x="942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rgbClr val="3E87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2F1EBA-4115-BA4A-68A4-80A7ECF53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57449"/>
            <a:ext cx="9144000" cy="169487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E6F5EF4-78DE-E95D-C24F-22D5F4258B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44290"/>
            <a:ext cx="9144000" cy="4179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8" name="Bildobjekt 7" descr="En bild som visar symbol, grön, logotyp&#10;&#10;AI-genererat innehåll kan vara felaktigt.">
            <a:extLst>
              <a:ext uri="{FF2B5EF4-FFF2-40B4-BE49-F238E27FC236}">
                <a16:creationId xmlns:a16="http://schemas.microsoft.com/office/drawing/2014/main" id="{3FFD3F28-E231-34EB-A26A-5683CAFFB1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520" y="618834"/>
            <a:ext cx="2820960" cy="144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077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336D6FE-9BDB-480A-7715-2D71BD7B1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E5EDC6B-407C-F0BF-E25A-4DD55B14C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82839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64FE5AE-0484-59C7-F0A9-D6CDEE774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837D342-6FEB-E570-1558-B4AF0A0DA4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29FF9A1-9F61-0A9B-04D5-1DBD65D48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8679" y="6344204"/>
            <a:ext cx="355121" cy="346554"/>
          </a:xfrm>
          <a:prstGeom prst="rect">
            <a:avLst/>
          </a:prstGeom>
        </p:spPr>
        <p:txBody>
          <a:bodyPr/>
          <a:lstStyle/>
          <a:p>
            <a:fld id="{AC82B3FB-B0E7-4C1B-891F-89ED24AABD1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1074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3D4A366-CCA4-30BC-63AF-FA696B6F7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FA3680E-2D38-2941-A30C-3F53620133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D344170-9E6B-1126-4CEC-C90794431B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798760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2D51E64-DB0B-BA63-F0B1-BF53A9F3A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7732BD8-A453-BC61-8900-5AEC3D86A1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D3177B4-8B05-75E2-47BF-549E11433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9216613-5D39-16B6-887A-67F69689EF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BCD77D31-61E7-C036-0461-0533876C36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522747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02731E5-43C4-15DC-BC74-2690BDC65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693227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2167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F734271-7579-A0B9-53FD-8EE7EDD12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7E3E28A-AFF5-52C6-711D-9045D5C735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1254BFA-4CD9-62CC-857A-2721B129CC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696256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B6810D-8610-B435-009D-BDE10A15B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D3E93F6-949C-07B2-A181-9C61C62759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E2FB7F5-49B3-8682-FFC4-6359C246F1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4232250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16F4965-0F70-B20E-6FD2-03C50B25B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BD97B1C-39A0-F280-B146-BF17333D5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806FE69C-990C-9792-A835-19B973F92D9B}"/>
              </a:ext>
            </a:extLst>
          </p:cNvPr>
          <p:cNvSpPr/>
          <p:nvPr userDrawn="1"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3E872E"/>
          </a:solidFill>
          <a:ln>
            <a:solidFill>
              <a:srgbClr val="3E87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9" name="Bildobjekt 8" descr="En bild som visar symbol, grön, logotyp&#10;&#10;AI-genererat innehåll kan vara felaktigt.">
            <a:extLst>
              <a:ext uri="{FF2B5EF4-FFF2-40B4-BE49-F238E27FC236}">
                <a16:creationId xmlns:a16="http://schemas.microsoft.com/office/drawing/2014/main" id="{BC6E1755-F876-981B-4665-493913DDCD03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250601"/>
            <a:ext cx="1040830" cy="533759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E30EFA55-48D8-FFF9-EFEE-56006AC5F6EA}"/>
              </a:ext>
            </a:extLst>
          </p:cNvPr>
          <p:cNvSpPr txBox="1"/>
          <p:nvPr userDrawn="1"/>
        </p:nvSpPr>
        <p:spPr>
          <a:xfrm>
            <a:off x="10259684" y="6596390"/>
            <a:ext cx="19323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100" b="1" dirty="0">
                <a:solidFill>
                  <a:schemeClr val="bg1"/>
                </a:solidFill>
              </a:rPr>
              <a:t>https://www.laget.se/NGIS</a:t>
            </a:r>
          </a:p>
        </p:txBody>
      </p:sp>
    </p:spTree>
    <p:extLst>
      <p:ext uri="{BB962C8B-B14F-4D97-AF65-F5344CB8AC3E}">
        <p14:creationId xmlns:p14="http://schemas.microsoft.com/office/powerpoint/2010/main" val="1290383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ko/photo/618649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87D12C0-ACD6-54D6-B7F4-3C9E4C471A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Föräldramöte PF19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73F7CB1-1E74-E818-7232-52BAD5124C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>
                <a:solidFill>
                  <a:schemeClr val="bg1"/>
                </a:solidFill>
              </a:rPr>
              <a:t>2026-01-27</a:t>
            </a:r>
          </a:p>
        </p:txBody>
      </p:sp>
    </p:spTree>
    <p:extLst>
      <p:ext uri="{BB962C8B-B14F-4D97-AF65-F5344CB8AC3E}">
        <p14:creationId xmlns:p14="http://schemas.microsoft.com/office/powerpoint/2010/main" val="35955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F958EF1-FDA6-9ECE-BB55-95202020F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sv-SE" dirty="0">
                <a:solidFill>
                  <a:srgbClr val="3E872E"/>
                </a:solidFill>
              </a:rPr>
              <a:t>Agenda</a:t>
            </a:r>
          </a:p>
        </p:txBody>
      </p:sp>
      <p:graphicFrame>
        <p:nvGraphicFramePr>
          <p:cNvPr id="5" name="Platshållare för innehåll 4">
            <a:extLst>
              <a:ext uri="{FF2B5EF4-FFF2-40B4-BE49-F238E27FC236}">
                <a16:creationId xmlns:a16="http://schemas.microsoft.com/office/drawing/2014/main" id="{DE263FC2-0F6B-878F-E236-221874ABB3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9761786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StackedSequentialRowTable"/>
                  </p202:designTagLst>
                </p202:designPr>
              </p:ext>
            </p:extLst>
          </p:nvPr>
        </p:nvGraphicFramePr>
        <p:xfrm>
          <a:off x="1014508" y="1971962"/>
          <a:ext cx="9809025" cy="4117660"/>
        </p:xfrm>
        <a:graphic>
          <a:graphicData uri="http://schemas.openxmlformats.org/drawingml/2006/table">
            <a:tbl>
              <a:tblPr bandRow="1">
                <a:noFill/>
                <a:tableStyleId>{5C22544A-7EE6-4342-B048-85BDC9FD1C3A}</a:tableStyleId>
              </a:tblPr>
              <a:tblGrid>
                <a:gridCol w="2217961">
                  <a:extLst>
                    <a:ext uri="{9D8B030D-6E8A-4147-A177-3AD203B41FA5}">
                      <a16:colId xmlns:a16="http://schemas.microsoft.com/office/drawing/2014/main" val="2819153703"/>
                    </a:ext>
                  </a:extLst>
                </a:gridCol>
                <a:gridCol w="7591064">
                  <a:extLst>
                    <a:ext uri="{9D8B030D-6E8A-4147-A177-3AD203B41FA5}">
                      <a16:colId xmlns:a16="http://schemas.microsoft.com/office/drawing/2014/main" val="3497085349"/>
                    </a:ext>
                  </a:extLst>
                </a:gridCol>
              </a:tblGrid>
              <a:tr h="8235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3300" b="1" cap="none" spc="0" dirty="0">
                          <a:solidFill>
                            <a:srgbClr val="3E872E"/>
                          </a:solidFill>
                        </a:rPr>
                        <a:t>01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v-SE" sz="2100" b="0" cap="none" spc="0" dirty="0">
                          <a:solidFill>
                            <a:schemeClr val="tx1"/>
                          </a:solidFill>
                        </a:rPr>
                        <a:t>Presentation &amp; allmän information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noFill/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4545220"/>
                  </a:ext>
                </a:extLst>
              </a:tr>
              <a:tr h="8235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3300" b="1" cap="none" spc="0" dirty="0">
                          <a:solidFill>
                            <a:srgbClr val="3E872E"/>
                          </a:solidFill>
                        </a:rPr>
                        <a:t>02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v-SE" sz="2100" b="0" cap="none" spc="0" dirty="0">
                          <a:solidFill>
                            <a:schemeClr val="tx1"/>
                          </a:solidFill>
                        </a:rPr>
                        <a:t>Träning &amp; upplägg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1094744"/>
                  </a:ext>
                </a:extLst>
              </a:tr>
              <a:tr h="8235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3300" b="1" cap="none" spc="0" dirty="0">
                          <a:solidFill>
                            <a:srgbClr val="3E872E"/>
                          </a:solidFill>
                        </a:rPr>
                        <a:t>03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v-SE" sz="2100" b="0" cap="none" spc="0" dirty="0">
                          <a:solidFill>
                            <a:schemeClr val="tx1"/>
                          </a:solidFill>
                        </a:rPr>
                        <a:t>Föräldraengagemang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4425948"/>
                  </a:ext>
                </a:extLst>
              </a:tr>
              <a:tr h="8235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3300" b="1" cap="none" spc="0" dirty="0">
                          <a:solidFill>
                            <a:srgbClr val="3E872E"/>
                          </a:solidFill>
                        </a:rPr>
                        <a:t>04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v-SE" sz="2100" b="0" cap="none" spc="0" dirty="0">
                          <a:solidFill>
                            <a:schemeClr val="tx1"/>
                          </a:solidFill>
                        </a:rPr>
                        <a:t>Ekonomi &amp; avgifter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2063269"/>
                  </a:ext>
                </a:extLst>
              </a:tr>
              <a:tr h="8235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3300" b="1" cap="none" spc="0" dirty="0">
                          <a:solidFill>
                            <a:srgbClr val="3E872E"/>
                          </a:solidFill>
                        </a:rPr>
                        <a:t>05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sv-SE" sz="2100" b="0" cap="none" spc="0" dirty="0">
                          <a:solidFill>
                            <a:schemeClr val="tx1"/>
                          </a:solidFill>
                        </a:rPr>
                        <a:t>Frågor &amp; avslut</a:t>
                      </a:r>
                    </a:p>
                  </a:txBody>
                  <a:tcPr marL="141446" marR="141446" marT="141446" marB="14144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1639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6289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D9E531D-8377-09BA-3319-46FD31349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sv-SE" dirty="0">
                <a:solidFill>
                  <a:srgbClr val="3E872E"/>
                </a:solidFill>
              </a:rPr>
              <a:t>Presentation &amp; allmän information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B52DACE-B6BD-F78F-929D-8444E93084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/>
          <a:p>
            <a:r>
              <a:rPr lang="sv-SE" sz="2000" dirty="0"/>
              <a:t>2 stycken nya ledare, Sandra och Jimmy.</a:t>
            </a:r>
          </a:p>
          <a:p>
            <a:r>
              <a:rPr lang="sv-SE" sz="2000" dirty="0"/>
              <a:t>Prova föreningskläder i April.</a:t>
            </a:r>
          </a:p>
          <a:p>
            <a:r>
              <a:rPr lang="sv-SE" sz="2000" dirty="0"/>
              <a:t>Lagfotografering i början av Maj.</a:t>
            </a:r>
          </a:p>
          <a:p>
            <a:r>
              <a:rPr lang="sv-SE" sz="2000" dirty="0"/>
              <a:t>Loppiscupen 9e Maj, intresseanmälan.</a:t>
            </a:r>
          </a:p>
          <a:p>
            <a:r>
              <a:rPr lang="sv-SE" sz="2000" dirty="0"/>
              <a:t>Kabecupen 13-14 Juni, intresseanmälan. 2st pojklag och 2st flicklag är anmälda.</a:t>
            </a:r>
          </a:p>
          <a:p>
            <a:r>
              <a:rPr lang="sv-SE" sz="2000" dirty="0"/>
              <a:t>Kommunikation sker via vår WhatsApp grupp.</a:t>
            </a:r>
          </a:p>
        </p:txBody>
      </p:sp>
      <p:pic>
        <p:nvPicPr>
          <p:cNvPr id="5" name="Platshållare för innehåll 4" descr="En bild som visar gräs, fotboll, boll, utomhus&#10;&#10;AI-genererat innehåll kan vara felaktigt.">
            <a:extLst>
              <a:ext uri="{FF2B5EF4-FFF2-40B4-BE49-F238E27FC236}">
                <a16:creationId xmlns:a16="http://schemas.microsoft.com/office/drawing/2014/main" id="{3750D574-645B-7A55-EF5E-0A50F42D4E7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418006" y="1825625"/>
            <a:ext cx="5181600" cy="3432809"/>
          </a:xfrm>
          <a:noFill/>
        </p:spPr>
      </p:pic>
    </p:spTree>
    <p:extLst>
      <p:ext uri="{BB962C8B-B14F-4D97-AF65-F5344CB8AC3E}">
        <p14:creationId xmlns:p14="http://schemas.microsoft.com/office/powerpoint/2010/main" val="237883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84BE15-1E01-C829-18E6-B70712C4C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sv-SE" dirty="0">
                <a:solidFill>
                  <a:srgbClr val="3E872E"/>
                </a:solidFill>
              </a:rPr>
              <a:t>Träning &amp; upplägg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1844716-5067-A212-8ED0-008505F6DF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sv-SE" sz="2000" dirty="0"/>
              <a:t>Träningstid: Tisdagar </a:t>
            </a:r>
            <a:r>
              <a:rPr lang="sv-SE" sz="2000" b="1" dirty="0"/>
              <a:t>17:30 – 18.30 </a:t>
            </a:r>
            <a:r>
              <a:rPr lang="sv-SE" sz="2000" dirty="0"/>
              <a:t>Uppstart när gräset får tillträdas.</a:t>
            </a:r>
          </a:p>
          <a:p>
            <a:r>
              <a:rPr lang="sv-SE" sz="2000" dirty="0"/>
              <a:t>Fokus på lek, rörelse och glädje.</a:t>
            </a:r>
          </a:p>
          <a:p>
            <a:r>
              <a:rPr lang="sv-SE" sz="2000" dirty="0"/>
              <a:t>Alla får vara med.</a:t>
            </a:r>
          </a:p>
          <a:p>
            <a:r>
              <a:rPr lang="sv-SE" sz="2000" dirty="0"/>
              <a:t>Fokus på barnens utveckling före resultat.</a:t>
            </a:r>
          </a:p>
          <a:p>
            <a:r>
              <a:rPr lang="sv-SE" sz="2000" dirty="0"/>
              <a:t>Fair play och respekt mot barnen, ledare, domare och föräldrar. </a:t>
            </a:r>
          </a:p>
          <a:p>
            <a:r>
              <a:rPr lang="sv-SE" sz="2000" dirty="0"/>
              <a:t>Utrustning: Benskydd och vattenflaska.</a:t>
            </a:r>
          </a:p>
        </p:txBody>
      </p:sp>
    </p:spTree>
    <p:extLst>
      <p:ext uri="{BB962C8B-B14F-4D97-AF65-F5344CB8AC3E}">
        <p14:creationId xmlns:p14="http://schemas.microsoft.com/office/powerpoint/2010/main" val="53764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1C521C5-D901-B116-3C23-AF7B10E92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3E872E"/>
                </a:solidFill>
              </a:rPr>
              <a:t>Föräldraengagemang</a:t>
            </a:r>
            <a:br>
              <a:rPr lang="sv-SE" dirty="0">
                <a:solidFill>
                  <a:srgbClr val="3E872E"/>
                </a:solidFill>
              </a:rPr>
            </a:br>
            <a:r>
              <a:rPr lang="sv-SE" sz="1400" i="1" dirty="0"/>
              <a:t>- Ju mer vi hjälps åt ju lättare blir det för alla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DAEFF76-3432-43C1-0454-2318C89345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000" dirty="0"/>
              <a:t>Föreningsdag 19e April, städa, fixa, måla med mera.</a:t>
            </a:r>
          </a:p>
          <a:p>
            <a:r>
              <a:rPr lang="sv-SE" sz="2000" dirty="0"/>
              <a:t>Hammarskölden fotbolls cup mellan 29e – 30e Augusti behöver hjälp med att stå i Kiosken med mera.</a:t>
            </a:r>
          </a:p>
          <a:p>
            <a:r>
              <a:rPr lang="sv-SE" sz="2000" dirty="0"/>
              <a:t>Vi är i behov av minst 2 stycken lagföräldrar. </a:t>
            </a:r>
          </a:p>
          <a:p>
            <a:r>
              <a:rPr lang="sv-SE" sz="2000" dirty="0"/>
              <a:t>Tobias berättar kort vad det innebär att vara lagförälder.</a:t>
            </a:r>
          </a:p>
        </p:txBody>
      </p:sp>
    </p:spTree>
    <p:extLst>
      <p:ext uri="{BB962C8B-B14F-4D97-AF65-F5344CB8AC3E}">
        <p14:creationId xmlns:p14="http://schemas.microsoft.com/office/powerpoint/2010/main" val="2186388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9D1A61C-950E-B9C8-227F-C3B9004E1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rgbClr val="3E872E"/>
                </a:solidFill>
              </a:rPr>
              <a:t>Ekonomi &amp; avgifter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B447770-B611-3BDF-C7F5-B1657B215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000" dirty="0"/>
              <a:t>Medlems- och träningsavgift kommer skickas ut under våren. </a:t>
            </a:r>
            <a:br>
              <a:rPr lang="sv-SE" sz="2000" dirty="0"/>
            </a:br>
            <a:r>
              <a:rPr lang="sv-SE" sz="2000" dirty="0"/>
              <a:t>Medlemsavgift: </a:t>
            </a:r>
            <a:r>
              <a:rPr lang="sv-SE" sz="2000" b="1" dirty="0"/>
              <a:t>150 kr.</a:t>
            </a:r>
            <a:br>
              <a:rPr lang="sv-SE" sz="2000" dirty="0"/>
            </a:br>
            <a:r>
              <a:rPr lang="sv-SE" sz="2000" dirty="0"/>
              <a:t>Träningsavgift: </a:t>
            </a:r>
            <a:r>
              <a:rPr lang="sv-SE" sz="2000" b="1" dirty="0"/>
              <a:t>500 kr </a:t>
            </a:r>
            <a:r>
              <a:rPr lang="sv-SE" sz="2000" dirty="0"/>
              <a:t>+ fakturaavgift </a:t>
            </a:r>
            <a:r>
              <a:rPr lang="sv-SE" sz="2000" b="1" dirty="0"/>
              <a:t>39 kr.</a:t>
            </a:r>
            <a:r>
              <a:rPr lang="sv-SE" sz="2000" dirty="0"/>
              <a:t> </a:t>
            </a:r>
            <a:br>
              <a:rPr lang="sv-SE" sz="2000" dirty="0"/>
            </a:br>
            <a:r>
              <a:rPr lang="sv-SE" sz="2000" dirty="0"/>
              <a:t>Lagförälder får </a:t>
            </a:r>
            <a:r>
              <a:rPr lang="sv-SE" sz="2000" b="1" dirty="0"/>
              <a:t>250 kr </a:t>
            </a:r>
            <a:r>
              <a:rPr lang="sv-SE" sz="2000" dirty="0"/>
              <a:t>rabatt på träningsavgiften.</a:t>
            </a:r>
            <a:br>
              <a:rPr lang="sv-SE" sz="2000" dirty="0"/>
            </a:br>
            <a:br>
              <a:rPr lang="sv-SE" sz="2000" dirty="0"/>
            </a:br>
            <a:r>
              <a:rPr lang="sv-SE" sz="2000" i="1" dirty="0"/>
              <a:t>Mer om detta går att läsa på laget.se/NGIS</a:t>
            </a:r>
            <a:br>
              <a:rPr lang="sv-SE" sz="2000" dirty="0"/>
            </a:br>
            <a:endParaRPr lang="sv-SE" sz="2000" dirty="0"/>
          </a:p>
          <a:p>
            <a:r>
              <a:rPr lang="sv-SE" sz="2000" dirty="0"/>
              <a:t>Parkeringsvakt motormässan under påsken.</a:t>
            </a:r>
            <a:br>
              <a:rPr lang="sv-SE" sz="2000" dirty="0"/>
            </a:br>
            <a:r>
              <a:rPr lang="sv-SE" sz="2000" dirty="0"/>
              <a:t>Ställer man upp som parkeringsvakt på motormässan så stryks barnets försäljningskrav.</a:t>
            </a:r>
          </a:p>
          <a:p>
            <a:r>
              <a:rPr lang="sv-SE" sz="2000" dirty="0"/>
              <a:t>Panta mera, 2e Maj &amp; 19e September.</a:t>
            </a:r>
          </a:p>
          <a:p>
            <a:r>
              <a:rPr lang="sv-SE" sz="2000" dirty="0"/>
              <a:t>Försäljningskrav på 500 kr, allt utöver går direkt till lagkassan. </a:t>
            </a:r>
          </a:p>
          <a:p>
            <a:r>
              <a:rPr lang="sv-SE" sz="2000" dirty="0"/>
              <a:t>Lagkassa.</a:t>
            </a:r>
          </a:p>
        </p:txBody>
      </p:sp>
    </p:spTree>
    <p:extLst>
      <p:ext uri="{BB962C8B-B14F-4D97-AF65-F5344CB8AC3E}">
        <p14:creationId xmlns:p14="http://schemas.microsoft.com/office/powerpoint/2010/main" val="2835302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9F27BCD-77B7-B7BE-B483-2427AF964F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57449"/>
            <a:ext cx="9144000" cy="1694872"/>
          </a:xfrm>
        </p:spPr>
        <p:txBody>
          <a:bodyPr anchor="b">
            <a:norm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Frågor &amp; avslut</a:t>
            </a:r>
          </a:p>
        </p:txBody>
      </p:sp>
    </p:spTree>
    <p:extLst>
      <p:ext uri="{BB962C8B-B14F-4D97-AF65-F5344CB8AC3E}">
        <p14:creationId xmlns:p14="http://schemas.microsoft.com/office/powerpoint/2010/main" val="26925857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7" id="{917E5D07-9238-4131-A074-A362946126D4}" vid="{29546BD9-C15D-48D6-B874-22B065DA041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NGIS V1</Template>
  <TotalTime>84</TotalTime>
  <Words>288</Words>
  <Application>Microsoft Office PowerPoint</Application>
  <PresentationFormat>Bredbild</PresentationFormat>
  <Paragraphs>39</Paragraphs>
  <Slides>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Office-tema</vt:lpstr>
      <vt:lpstr>Föräldramöte PF19</vt:lpstr>
      <vt:lpstr>Agenda</vt:lpstr>
      <vt:lpstr>Presentation &amp; allmän information</vt:lpstr>
      <vt:lpstr>Träning &amp; upplägg</vt:lpstr>
      <vt:lpstr>Föräldraengagemang - Ju mer vi hjälps åt ju lättare blir det för alla</vt:lpstr>
      <vt:lpstr>Ekonomi &amp; avgifter</vt:lpstr>
      <vt:lpstr>Frågor &amp; avslut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Jimmy Kroon</dc:creator>
  <cp:lastModifiedBy>Jimmy Kroon</cp:lastModifiedBy>
  <cp:revision>8</cp:revision>
  <dcterms:created xsi:type="dcterms:W3CDTF">2026-01-25T13:59:00Z</dcterms:created>
  <dcterms:modified xsi:type="dcterms:W3CDTF">2026-01-26T18:48:39Z</dcterms:modified>
</cp:coreProperties>
</file>