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8" autoAdjust="0"/>
    <p:restoredTop sz="94660"/>
  </p:normalViewPr>
  <p:slideViewPr>
    <p:cSldViewPr snapToGrid="0">
      <p:cViewPr varScale="1">
        <p:scale>
          <a:sx n="97" d="100"/>
          <a:sy n="97" d="100"/>
        </p:scale>
        <p:origin x="94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3E87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2F1EBA-4115-BA4A-68A4-80A7ECF53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7449"/>
            <a:ext cx="9144000" cy="169487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6F5EF4-78DE-E95D-C24F-22D5F4258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4290"/>
            <a:ext cx="9144000" cy="4179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symbol, grön, logotyp&#10;&#10;AI-genererat innehåll kan vara felaktigt.">
            <a:extLst>
              <a:ext uri="{FF2B5EF4-FFF2-40B4-BE49-F238E27FC236}">
                <a16:creationId xmlns:a16="http://schemas.microsoft.com/office/drawing/2014/main" id="{3FFD3F28-E231-34EB-A26A-5683CAFFB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20" y="618834"/>
            <a:ext cx="2820960" cy="14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7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36D6FE-9BDB-480A-7715-2D71BD7B1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5EDC6B-407C-F0BF-E25A-4DD55B14C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283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4FE5AE-0484-59C7-F0A9-D6CDEE77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37D342-6FEB-E570-1558-B4AF0A0DA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9FF9A1-9F61-0A9B-04D5-1DBD65D4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8679" y="6344204"/>
            <a:ext cx="355121" cy="346554"/>
          </a:xfrm>
          <a:prstGeom prst="rect">
            <a:avLst/>
          </a:prstGeom>
        </p:spPr>
        <p:txBody>
          <a:bodyPr/>
          <a:lstStyle/>
          <a:p>
            <a:fld id="{AC82B3FB-B0E7-4C1B-891F-89ED24AABD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107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D4A366-CCA4-30BC-63AF-FA696B6F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A3680E-2D38-2941-A30C-3F5362013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D344170-9E6B-1126-4CEC-C90794431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9876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D51E64-DB0B-BA63-F0B1-BF53A9F3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7732BD8-A453-BC61-8900-5AEC3D86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3177B4-8B05-75E2-47BF-549E11433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9216613-5D39-16B6-887A-67F69689E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CD77D31-61E7-C036-0461-0533876C3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2274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731E5-43C4-15DC-BC74-2690BDC6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69322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6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734271-7579-A0B9-53FD-8EE7EDD1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E3E28A-AFF5-52C6-711D-9045D5C7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254BFA-4CD9-62CC-857A-2721B129C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9625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B6810D-8610-B435-009D-BDE10A15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D3E93F6-949C-07B2-A181-9C61C6275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2FB7F5-49B3-8682-FFC4-6359C246F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3225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16F4965-0F70-B20E-6FD2-03C50B25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D97B1C-39A0-F280-B146-BF17333D5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06FE69C-990C-9792-A835-19B973F92D9B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3E872E"/>
          </a:solidFill>
          <a:ln>
            <a:solidFill>
              <a:srgbClr val="3E8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objekt 8" descr="En bild som visar symbol, grön, logotyp&#10;&#10;AI-genererat innehåll kan vara felaktigt.">
            <a:extLst>
              <a:ext uri="{FF2B5EF4-FFF2-40B4-BE49-F238E27FC236}">
                <a16:creationId xmlns:a16="http://schemas.microsoft.com/office/drawing/2014/main" id="{BC6E1755-F876-981B-4665-493913DDCD0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50601"/>
            <a:ext cx="1040830" cy="53375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30EFA55-48D8-FFF9-EFEE-56006AC5F6EA}"/>
              </a:ext>
            </a:extLst>
          </p:cNvPr>
          <p:cNvSpPr txBox="1"/>
          <p:nvPr userDrawn="1"/>
        </p:nvSpPr>
        <p:spPr>
          <a:xfrm>
            <a:off x="10259684" y="6596390"/>
            <a:ext cx="1932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>
                <a:solidFill>
                  <a:schemeClr val="bg1"/>
                </a:solidFill>
              </a:rPr>
              <a:t>https://www.laget.se/NGIS</a:t>
            </a:r>
          </a:p>
        </p:txBody>
      </p:sp>
    </p:spTree>
    <p:extLst>
      <p:ext uri="{BB962C8B-B14F-4D97-AF65-F5344CB8AC3E}">
        <p14:creationId xmlns:p14="http://schemas.microsoft.com/office/powerpoint/2010/main" val="129038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61864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7D12C0-ACD6-54D6-B7F4-3C9E4C471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Föräldramöte PF19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3F7CB1-1E74-E818-7232-52BAD5124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>
                <a:solidFill>
                  <a:schemeClr val="bg1"/>
                </a:solidFill>
              </a:rPr>
              <a:t>2026-01-27</a:t>
            </a:r>
          </a:p>
        </p:txBody>
      </p:sp>
    </p:spTree>
    <p:extLst>
      <p:ext uri="{BB962C8B-B14F-4D97-AF65-F5344CB8AC3E}">
        <p14:creationId xmlns:p14="http://schemas.microsoft.com/office/powerpoint/2010/main" val="3595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958EF1-FDA6-9ECE-BB55-95202020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>
                <a:solidFill>
                  <a:srgbClr val="3E872E"/>
                </a:solidFill>
              </a:rPr>
              <a:t>Agenda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DE263FC2-0F6B-878F-E236-221874ABB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761786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1014508" y="1971962"/>
          <a:ext cx="9809025" cy="4117660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2217961">
                  <a:extLst>
                    <a:ext uri="{9D8B030D-6E8A-4147-A177-3AD203B41FA5}">
                      <a16:colId xmlns:a16="http://schemas.microsoft.com/office/drawing/2014/main" val="2819153703"/>
                    </a:ext>
                  </a:extLst>
                </a:gridCol>
                <a:gridCol w="7591064">
                  <a:extLst>
                    <a:ext uri="{9D8B030D-6E8A-4147-A177-3AD203B41FA5}">
                      <a16:colId xmlns:a16="http://schemas.microsoft.com/office/drawing/2014/main" val="3497085349"/>
                    </a:ext>
                  </a:extLst>
                </a:gridCol>
              </a:tblGrid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3300" b="1" cap="none" spc="0" dirty="0">
                          <a:solidFill>
                            <a:srgbClr val="3E872E"/>
                          </a:solidFill>
                        </a:rPr>
                        <a:t>01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sv-SE" sz="2100" b="0" cap="none" spc="0" dirty="0">
                          <a:solidFill>
                            <a:schemeClr val="tx1"/>
                          </a:solidFill>
                        </a:rPr>
                        <a:t>Presentation &amp; allmän information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545220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3300" b="1" cap="none" spc="0" dirty="0">
                          <a:solidFill>
                            <a:srgbClr val="3E872E"/>
                          </a:solidFill>
                        </a:rPr>
                        <a:t>02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sv-SE" sz="2100" b="0" cap="none" spc="0" dirty="0">
                          <a:solidFill>
                            <a:schemeClr val="tx1"/>
                          </a:solidFill>
                        </a:rPr>
                        <a:t>Träning &amp; upplägg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094744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3300" b="1" cap="none" spc="0" dirty="0">
                          <a:solidFill>
                            <a:srgbClr val="3E872E"/>
                          </a:solidFill>
                        </a:rPr>
                        <a:t>03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sv-SE" sz="2100" b="0" cap="none" spc="0" dirty="0">
                          <a:solidFill>
                            <a:schemeClr val="tx1"/>
                          </a:solidFill>
                        </a:rPr>
                        <a:t>Föräldraengagemang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425948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3300" b="1" cap="none" spc="0" dirty="0">
                          <a:solidFill>
                            <a:srgbClr val="3E872E"/>
                          </a:solidFill>
                        </a:rPr>
                        <a:t>04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sv-SE" sz="2100" b="0" cap="none" spc="0" dirty="0">
                          <a:solidFill>
                            <a:schemeClr val="tx1"/>
                          </a:solidFill>
                        </a:rPr>
                        <a:t>Ekonomi &amp; avgifter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063269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3300" b="1" cap="none" spc="0" dirty="0">
                          <a:solidFill>
                            <a:srgbClr val="3E872E"/>
                          </a:solidFill>
                        </a:rPr>
                        <a:t>05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sv-SE" sz="2100" b="0" cap="none" spc="0" dirty="0">
                          <a:solidFill>
                            <a:schemeClr val="tx1"/>
                          </a:solidFill>
                        </a:rPr>
                        <a:t>Frågor &amp; avslut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639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28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9E531D-8377-09BA-3319-46FD31349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>
                <a:solidFill>
                  <a:srgbClr val="3E872E"/>
                </a:solidFill>
              </a:rPr>
              <a:t>Presentation &amp; allmän 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52DACE-B6BD-F78F-929D-8444E9308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 sz="2000" dirty="0"/>
              <a:t>2 stycken nya ledare, Sandra och Jimmy.</a:t>
            </a:r>
          </a:p>
          <a:p>
            <a:r>
              <a:rPr lang="sv-SE" sz="2000" dirty="0"/>
              <a:t>Prova föreningskläder i April.</a:t>
            </a:r>
          </a:p>
          <a:p>
            <a:r>
              <a:rPr lang="sv-SE" sz="2000" dirty="0"/>
              <a:t>Lagfotografering i början av Maj.</a:t>
            </a:r>
          </a:p>
          <a:p>
            <a:r>
              <a:rPr lang="sv-SE" sz="2000" dirty="0"/>
              <a:t>Loppiscupen 9e Maj, intresseanmälan.</a:t>
            </a:r>
          </a:p>
          <a:p>
            <a:r>
              <a:rPr lang="sv-SE" sz="2000" dirty="0"/>
              <a:t>Kabecupen 13-14 Juni, intresseanmälan. 2st pojklag och 2st flicklag är anmälda.</a:t>
            </a:r>
          </a:p>
          <a:p>
            <a:r>
              <a:rPr lang="sv-SE" sz="2000" dirty="0"/>
              <a:t>Kommunikation sker via vår WhatsApp grupp.</a:t>
            </a:r>
          </a:p>
        </p:txBody>
      </p:sp>
      <p:pic>
        <p:nvPicPr>
          <p:cNvPr id="5" name="Platshållare för innehåll 4" descr="En bild som visar gräs, fotboll, boll, utomhus&#10;&#10;AI-genererat innehåll kan vara felaktigt.">
            <a:extLst>
              <a:ext uri="{FF2B5EF4-FFF2-40B4-BE49-F238E27FC236}">
                <a16:creationId xmlns:a16="http://schemas.microsoft.com/office/drawing/2014/main" id="{3750D574-645B-7A55-EF5E-0A50F42D4E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8006" y="1825625"/>
            <a:ext cx="5181600" cy="3432809"/>
          </a:xfrm>
          <a:noFill/>
        </p:spPr>
      </p:pic>
    </p:spTree>
    <p:extLst>
      <p:ext uri="{BB962C8B-B14F-4D97-AF65-F5344CB8AC3E}">
        <p14:creationId xmlns:p14="http://schemas.microsoft.com/office/powerpoint/2010/main" val="23788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84BE15-1E01-C829-18E6-B70712C4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>
                <a:solidFill>
                  <a:srgbClr val="3E872E"/>
                </a:solidFill>
              </a:rPr>
              <a:t>Träning &amp; upplägg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844716-5067-A212-8ED0-008505F6D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v-SE" sz="2000" dirty="0"/>
              <a:t>Träningstid: Tisdagar </a:t>
            </a:r>
            <a:r>
              <a:rPr lang="sv-SE" sz="2000" b="1" dirty="0"/>
              <a:t>17:30 – 18.30 </a:t>
            </a:r>
            <a:r>
              <a:rPr lang="sv-SE" sz="2000" dirty="0"/>
              <a:t>Uppstart när gräset får tillträdas.</a:t>
            </a:r>
          </a:p>
          <a:p>
            <a:r>
              <a:rPr lang="sv-SE" sz="2000" dirty="0"/>
              <a:t>Fokus på lek, rörelse och glädje.</a:t>
            </a:r>
          </a:p>
          <a:p>
            <a:r>
              <a:rPr lang="sv-SE" sz="2000" dirty="0"/>
              <a:t>Alla får vara med.</a:t>
            </a:r>
          </a:p>
          <a:p>
            <a:r>
              <a:rPr lang="sv-SE" sz="2000" dirty="0"/>
              <a:t>Fokus på barnens utveckling före resultat.</a:t>
            </a:r>
          </a:p>
          <a:p>
            <a:r>
              <a:rPr lang="sv-SE" sz="2000" dirty="0"/>
              <a:t>Fair play och respekt mot barnen, ledare, domare och föräldrar. </a:t>
            </a:r>
          </a:p>
          <a:p>
            <a:r>
              <a:rPr lang="sv-SE" sz="2000" dirty="0"/>
              <a:t>Utrustning: Benskydd och vattenflaska.</a:t>
            </a:r>
          </a:p>
        </p:txBody>
      </p:sp>
    </p:spTree>
    <p:extLst>
      <p:ext uri="{BB962C8B-B14F-4D97-AF65-F5344CB8AC3E}">
        <p14:creationId xmlns:p14="http://schemas.microsoft.com/office/powerpoint/2010/main" val="5376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C521C5-D901-B116-3C23-AF7B10E9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3E872E"/>
                </a:solidFill>
              </a:rPr>
              <a:t>Föräldraengagemang</a:t>
            </a:r>
            <a:br>
              <a:rPr lang="sv-SE" dirty="0">
                <a:solidFill>
                  <a:srgbClr val="3E872E"/>
                </a:solidFill>
              </a:rPr>
            </a:br>
            <a:r>
              <a:rPr lang="sv-SE" sz="1400" i="1" dirty="0"/>
              <a:t>- Ju mer vi hjälps åt ju lättare blir det för alla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AEFF76-3432-43C1-0454-2318C8934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Föreningsdag 19e April, städa, fixa, måla med mera.</a:t>
            </a:r>
          </a:p>
          <a:p>
            <a:r>
              <a:rPr lang="sv-SE" sz="2000" dirty="0"/>
              <a:t>Hammarskölden fotbolls cup mellan 29e – 30e Augusti behöver hjälp med att stå i Kiosken med mera.</a:t>
            </a:r>
          </a:p>
          <a:p>
            <a:r>
              <a:rPr lang="sv-SE" sz="2000" dirty="0"/>
              <a:t>Vi är i behov av minst 2 stycken lagföräldrar. </a:t>
            </a:r>
          </a:p>
          <a:p>
            <a:r>
              <a:rPr lang="sv-SE" sz="2000" dirty="0"/>
              <a:t>Tobias berättar kort vad det innebär att vara lagförälder.</a:t>
            </a:r>
          </a:p>
        </p:txBody>
      </p:sp>
    </p:spTree>
    <p:extLst>
      <p:ext uri="{BB962C8B-B14F-4D97-AF65-F5344CB8AC3E}">
        <p14:creationId xmlns:p14="http://schemas.microsoft.com/office/powerpoint/2010/main" val="218638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D1A61C-950E-B9C8-227F-C3B9004E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3E872E"/>
                </a:solidFill>
              </a:rPr>
              <a:t>Ekonomi &amp; 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447770-B611-3BDF-C7F5-B1657B21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Medlems- och träningsavgift kommer skickas ut under våren. </a:t>
            </a:r>
            <a:br>
              <a:rPr lang="sv-SE" sz="2000" dirty="0"/>
            </a:br>
            <a:r>
              <a:rPr lang="sv-SE" sz="2000" dirty="0"/>
              <a:t>Medlemsavgift: </a:t>
            </a:r>
            <a:r>
              <a:rPr lang="sv-SE" sz="2000" b="1" dirty="0"/>
              <a:t>150 kr.</a:t>
            </a:r>
            <a:br>
              <a:rPr lang="sv-SE" sz="2000" dirty="0"/>
            </a:br>
            <a:r>
              <a:rPr lang="sv-SE" sz="2000" dirty="0"/>
              <a:t>Träningsavgift: </a:t>
            </a:r>
            <a:r>
              <a:rPr lang="sv-SE" sz="2000" b="1" dirty="0"/>
              <a:t>500 kr </a:t>
            </a:r>
            <a:r>
              <a:rPr lang="sv-SE" sz="2000" dirty="0"/>
              <a:t>+ fakturaavgift </a:t>
            </a:r>
            <a:r>
              <a:rPr lang="sv-SE" sz="2000" b="1" dirty="0"/>
              <a:t>39 kr.</a:t>
            </a:r>
            <a:r>
              <a:rPr lang="sv-SE" sz="2000" dirty="0"/>
              <a:t> </a:t>
            </a:r>
            <a:br>
              <a:rPr lang="sv-SE" sz="2000" dirty="0"/>
            </a:br>
            <a:r>
              <a:rPr lang="sv-SE" sz="2000" dirty="0"/>
              <a:t>Lagförälder får </a:t>
            </a:r>
            <a:r>
              <a:rPr lang="sv-SE" sz="2000" b="1" dirty="0"/>
              <a:t>250 kr </a:t>
            </a:r>
            <a:r>
              <a:rPr lang="sv-SE" sz="2000" dirty="0"/>
              <a:t>rabatt på träningsavgiften.</a:t>
            </a:r>
            <a:br>
              <a:rPr lang="sv-SE" sz="2000" dirty="0"/>
            </a:br>
            <a:br>
              <a:rPr lang="sv-SE" sz="2000" dirty="0"/>
            </a:br>
            <a:r>
              <a:rPr lang="sv-SE" sz="2000" i="1" dirty="0"/>
              <a:t>Mer om detta går att läsa på laget.se/NGIS</a:t>
            </a:r>
            <a:br>
              <a:rPr lang="sv-SE" sz="2000" dirty="0"/>
            </a:br>
            <a:endParaRPr lang="sv-SE" sz="2000" dirty="0"/>
          </a:p>
          <a:p>
            <a:r>
              <a:rPr lang="sv-SE" sz="2000" dirty="0"/>
              <a:t>Parkeringsvakt motormässan under påsken.</a:t>
            </a:r>
            <a:br>
              <a:rPr lang="sv-SE" sz="2000" dirty="0"/>
            </a:br>
            <a:r>
              <a:rPr lang="sv-SE" sz="2000" dirty="0"/>
              <a:t>Ställer man upp som parkeringsvakt på motormässan så stryks barnets försäljningskrav.</a:t>
            </a:r>
          </a:p>
          <a:p>
            <a:r>
              <a:rPr lang="sv-SE" sz="2000" dirty="0"/>
              <a:t>Panta mera, 2e Maj &amp; 19e September.</a:t>
            </a:r>
          </a:p>
          <a:p>
            <a:r>
              <a:rPr lang="sv-SE" sz="2000" dirty="0"/>
              <a:t>Försäljningskrav på 500 kr, allt utöver går direkt till lagkassan. </a:t>
            </a:r>
          </a:p>
          <a:p>
            <a:r>
              <a:rPr lang="sv-SE" sz="2000" dirty="0"/>
              <a:t>Lagkassa.</a:t>
            </a:r>
          </a:p>
        </p:txBody>
      </p:sp>
    </p:spTree>
    <p:extLst>
      <p:ext uri="{BB962C8B-B14F-4D97-AF65-F5344CB8AC3E}">
        <p14:creationId xmlns:p14="http://schemas.microsoft.com/office/powerpoint/2010/main" val="283530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F27BCD-77B7-B7BE-B483-2427AF964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7449"/>
            <a:ext cx="9144000" cy="1694872"/>
          </a:xfrm>
        </p:spPr>
        <p:txBody>
          <a:bodyPr anchor="b"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Frågor &amp; avslut</a:t>
            </a:r>
          </a:p>
        </p:txBody>
      </p:sp>
    </p:spTree>
    <p:extLst>
      <p:ext uri="{BB962C8B-B14F-4D97-AF65-F5344CB8AC3E}">
        <p14:creationId xmlns:p14="http://schemas.microsoft.com/office/powerpoint/2010/main" val="2692585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7" id="{917E5D07-9238-4131-A074-A362946126D4}" vid="{29546BD9-C15D-48D6-B874-22B065DA04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NGIS V1</Template>
  <TotalTime>84</TotalTime>
  <Words>288</Words>
  <Application>Microsoft Office PowerPoint</Application>
  <PresentationFormat>Bredbild</PresentationFormat>
  <Paragraphs>39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Office-tema</vt:lpstr>
      <vt:lpstr>Föräldramöte PF19</vt:lpstr>
      <vt:lpstr>Agenda</vt:lpstr>
      <vt:lpstr>Presentation &amp; allmän information</vt:lpstr>
      <vt:lpstr>Träning &amp; upplägg</vt:lpstr>
      <vt:lpstr>Föräldraengagemang - Ju mer vi hjälps åt ju lättare blir det för alla</vt:lpstr>
      <vt:lpstr>Ekonomi &amp; avgifter</vt:lpstr>
      <vt:lpstr>Frågor &amp; avslut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Jimmy Kroon</dc:creator>
  <cp:lastModifiedBy>Jimmy Kroon</cp:lastModifiedBy>
  <cp:revision>8</cp:revision>
  <dcterms:created xsi:type="dcterms:W3CDTF">2026-01-25T13:59:00Z</dcterms:created>
  <dcterms:modified xsi:type="dcterms:W3CDTF">2026-01-26T18:48:39Z</dcterms:modified>
</cp:coreProperties>
</file>