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9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BBCC75-3F49-7147-98FC-E0255A9C1D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4E4A4D5-0842-2023-8F15-147AB39E6F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ECEDD7B-8D97-FEC5-2AFF-357192630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6F67-95B8-405D-A5F4-F6C9C3249225}" type="datetimeFigureOut">
              <a:rPr lang="sv-SE" smtClean="0"/>
              <a:t>2026-03-01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3A57BE4-937B-393F-292B-C796E5DFF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616C3D8-DE7C-C3E9-6792-EA6102BCF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7709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5FDE27-3A71-DF35-3578-9D3B6D261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600872F-3AFF-ECBB-ACD8-7FE1CF1D12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5D9E54A-4D95-A7D3-606F-B993EFB08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6F67-95B8-405D-A5F4-F6C9C3249225}" type="datetimeFigureOut">
              <a:rPr lang="sv-SE" smtClean="0"/>
              <a:t>2026-03-01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256C03C-6371-C2A2-755E-E5710986B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2B1D6DD-8BF1-8857-C374-700416B9D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717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E29B4B2-6CD3-0745-ADC9-83C3E5C0FE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2854178-0412-1140-EF57-9819DE1984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EABD23-27AD-F28A-3C8E-0E482788E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6F67-95B8-405D-A5F4-F6C9C3249225}" type="datetimeFigureOut">
              <a:rPr lang="sv-SE" smtClean="0"/>
              <a:t>2026-03-01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DC607BD-4E59-BD1F-4723-906C25164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74635F-E2E0-D7E0-9E14-7C81C1898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886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F5087A-4191-69A8-CFC5-ED3D47817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728109-B1A1-4BC4-C4EC-0C3AF35DA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D4CD906-2AE8-D2D3-AA27-34194C5D7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6F67-95B8-405D-A5F4-F6C9C3249225}" type="datetimeFigureOut">
              <a:rPr lang="sv-SE" smtClean="0"/>
              <a:t>2026-03-01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7EDA2B7-B384-F32D-C130-39974664B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DD5C4FE-D115-F053-35EE-81D495943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831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50B341-2608-C9B4-9974-52BDC3AA0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EBEC6EC-C3AD-E817-1498-F10155312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26BF93B-0B22-8461-0982-17FA82B65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6F67-95B8-405D-A5F4-F6C9C3249225}" type="datetimeFigureOut">
              <a:rPr lang="sv-SE" smtClean="0"/>
              <a:t>2026-03-01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EB2757-9A5E-4B2C-560C-EBF89F467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F020AFC-027B-DB19-998E-9986EF740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8208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C132A5-DEB2-92AB-B31D-F34286C0D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F07B94-C8C7-A1FA-EF11-46AB3E6F5F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C91AAB6-1C48-C25B-3CEE-1966E90E3B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1D3F8A4-4389-2951-0D5D-99A2D6330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6F67-95B8-405D-A5F4-F6C9C3249225}" type="datetimeFigureOut">
              <a:rPr lang="sv-SE" smtClean="0"/>
              <a:t>2026-03-01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5076617-7B49-3856-983A-6313E08E1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D1465C0-5818-E0C8-70D6-6632F6558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0938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ADEE62-69CC-E3AA-B3C7-2338B9523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D4B6C1C-708C-88F0-0954-810B7244E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9A25B4B-242C-D616-F38E-F3DD58F63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145B0B7-0819-8409-8A04-6E88BBBBD0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6F164C8-3566-5D49-4775-5594DB9C8C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35BD140-FF0A-F93E-1DBA-2C4003724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6F67-95B8-405D-A5F4-F6C9C3249225}" type="datetimeFigureOut">
              <a:rPr lang="sv-SE" smtClean="0"/>
              <a:t>2026-03-01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EC8B0CE1-ACCA-BBF6-143E-689C4EDFB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F24A7B2-C3AD-AF79-D9BA-447FCD0F3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987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7D4E9F-275F-EE7D-6FDD-74706B876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391883A-24C5-9D39-C776-EBA94FC89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6F67-95B8-405D-A5F4-F6C9C3249225}" type="datetimeFigureOut">
              <a:rPr lang="sv-SE" smtClean="0"/>
              <a:t>2026-03-01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6D6F07A-82F5-4E7D-E670-F27982661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5A53793-2E45-58E6-D61F-677C6C809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5494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1E17432-B6F4-C019-5243-A2223A1DC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6F67-95B8-405D-A5F4-F6C9C3249225}" type="datetimeFigureOut">
              <a:rPr lang="sv-SE" smtClean="0"/>
              <a:t>2026-03-01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F75B3AD-9CED-D404-1F05-84C7F4027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48A0AA9-7DEF-1A2A-8F22-D3B580D0F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7981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4FD702-FAF0-8D5A-0F12-36E6B5064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1E5DD52-B3DE-F069-3A70-182C60831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61FDD99-7FFB-CC9D-F4CD-FC4F1F7C10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7974BB1-142A-91EB-3647-F591A8F6A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6F67-95B8-405D-A5F4-F6C9C3249225}" type="datetimeFigureOut">
              <a:rPr lang="sv-SE" smtClean="0"/>
              <a:t>2026-03-01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015F998-499E-B3F2-DADB-9C68B13DC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298BC12-01F4-F0FB-681C-8ECEB1133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2794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274145-BE5B-4CBD-C661-E8AE00648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21AECAE-4117-5958-D164-2BDC131417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8BE2057-9A4B-6A85-1DB3-39A40FC603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1C796F5-FB39-123A-8039-45B947E2F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6F67-95B8-405D-A5F4-F6C9C3249225}" type="datetimeFigureOut">
              <a:rPr lang="sv-SE" smtClean="0"/>
              <a:t>2026-03-01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3AAAEF-4CF3-FDA6-B425-6A8D15262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29B8F97-6904-276F-C9BE-37A07A3F6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001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B46D707-91A4-556C-669B-648304170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E3DC877-D5A6-B22C-3BFD-1A8EA1B11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22AF2B-91E6-DAF9-81C2-0B2F96051A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9F6F67-95B8-405D-A5F4-F6C9C3249225}" type="datetimeFigureOut">
              <a:rPr lang="sv-SE" smtClean="0"/>
              <a:t>2026-03-01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9653257-3B76-A7F6-ACD3-80AE6E9235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613415F-2460-C73B-374D-0AD6FDFA36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7107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malandsfotbollen.se/tavling/barn-och-ungdom/7mot7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get.se/NGIS_P1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080B9C-954B-7C97-1C7D-AE181A2681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Föräldramöte inför säsongen 2026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8C4D8C-710D-72DB-7DBB-730F6B05B0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sz="4000" dirty="0"/>
              <a:t>P15</a:t>
            </a:r>
          </a:p>
        </p:txBody>
      </p:sp>
    </p:spTree>
    <p:extLst>
      <p:ext uri="{BB962C8B-B14F-4D97-AF65-F5344CB8AC3E}">
        <p14:creationId xmlns:p14="http://schemas.microsoft.com/office/powerpoint/2010/main" val="2928823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5E8A4C-C7B1-4621-6E27-5C06DA833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233AE7-F795-B534-BEFD-062CC626AE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440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Norrahammars GIS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10637AE-3957-A313-3E81-6F3C0ABD8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1612732"/>
            <a:ext cx="7266039" cy="923991"/>
          </a:xfrm>
        </p:spPr>
        <p:txBody>
          <a:bodyPr>
            <a:noAutofit/>
          </a:bodyPr>
          <a:lstStyle/>
          <a:p>
            <a:r>
              <a:rPr lang="sv-SE" sz="3200" b="1" dirty="0"/>
              <a:t>Laget - lagförälder</a:t>
            </a:r>
            <a:endParaRPr lang="sv-SE" altLang="LID4096" b="1" dirty="0">
              <a:solidFill>
                <a:srgbClr val="222222"/>
              </a:solidFill>
              <a:cs typeface="Calibri" panose="020F050202020403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73E296C5-15CB-E53C-EBE5-87C1A24EED07}"/>
              </a:ext>
            </a:extLst>
          </p:cNvPr>
          <p:cNvSpPr txBox="1"/>
          <p:nvPr/>
        </p:nvSpPr>
        <p:spPr>
          <a:xfrm>
            <a:off x="1150374" y="2310581"/>
            <a:ext cx="1024445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sv-SE" sz="2400" dirty="0"/>
              <a:t>Hjälper till med praktiska saker runt laget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sv-SE" sz="2400" dirty="0"/>
              <a:t>Kontaktpersoner vid försäljningar</a:t>
            </a:r>
            <a:endParaRPr lang="sv-SE" sz="2400" strike="sngStrike" dirty="0"/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sv-SE" sz="2400" dirty="0"/>
              <a:t>Förmedlar information om föreningens aktiviteter, exempelvis </a:t>
            </a:r>
            <a:r>
              <a:rPr lang="sv-SE" sz="2400" dirty="0" err="1"/>
              <a:t>pantamera</a:t>
            </a:r>
            <a:r>
              <a:rPr lang="sv-SE" sz="2400" dirty="0"/>
              <a:t> och motormässan på </a:t>
            </a:r>
            <a:r>
              <a:rPr lang="sv-SE" sz="2400" dirty="0" err="1"/>
              <a:t>elmia</a:t>
            </a:r>
            <a:r>
              <a:rPr lang="sv-SE" sz="2400" dirty="0"/>
              <a:t>.</a:t>
            </a:r>
          </a:p>
          <a:p>
            <a:pPr lvl="1">
              <a:defRPr/>
            </a:pPr>
            <a:endParaRPr lang="sv-SE" sz="2400" dirty="0"/>
          </a:p>
          <a:p>
            <a:pPr>
              <a:defRPr/>
            </a:pPr>
            <a:r>
              <a:rPr lang="sv-SE" sz="2400" dirty="0"/>
              <a:t>Vi behöver två lagföräldrar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74466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94211D-9409-E6A2-D9B1-5E3763F19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0E8851-3AE8-34F2-076E-DAAF71ACEC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440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Norrahammars GIS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AAB97B1-D810-5ADC-CC62-86618438EC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1612732"/>
            <a:ext cx="7266039" cy="923991"/>
          </a:xfrm>
        </p:spPr>
        <p:txBody>
          <a:bodyPr>
            <a:noAutofit/>
          </a:bodyPr>
          <a:lstStyle/>
          <a:p>
            <a:r>
              <a:rPr lang="sv-SE" sz="3200" b="1" dirty="0"/>
              <a:t>Lagets försäljningar under året</a:t>
            </a:r>
            <a:endParaRPr lang="sv-SE" altLang="LID4096" b="1" dirty="0">
              <a:solidFill>
                <a:srgbClr val="222222"/>
              </a:solidFill>
              <a:cs typeface="Calibri" panose="020F050202020403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A0F1D650-4B86-8F5C-4AD6-3008C5458DE0}"/>
              </a:ext>
            </a:extLst>
          </p:cNvPr>
          <p:cNvSpPr txBox="1"/>
          <p:nvPr/>
        </p:nvSpPr>
        <p:spPr>
          <a:xfrm>
            <a:off x="973770" y="2310581"/>
            <a:ext cx="1024445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Ravelli - under våren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Kakor - under hösten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Bingolotter - till julen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 err="1"/>
              <a:t>Joyna</a:t>
            </a:r>
            <a:r>
              <a:rPr lang="sv-SE" sz="2400" dirty="0"/>
              <a:t> och hemmavinsten - året runt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Motormässan i påsk motsvarar 500 kr försäljning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Stötta Föreningen På Flera Sätt</a:t>
            </a:r>
            <a:br>
              <a:rPr lang="sv-SE" sz="3200" dirty="0"/>
            </a:br>
            <a:r>
              <a:rPr lang="sv-SE" sz="2400" dirty="0"/>
              <a:t>• Koppla ditt medlemskap till Intersport för kickback till föreningen.</a:t>
            </a:r>
            <a:br>
              <a:rPr lang="sv-SE" sz="3200" dirty="0"/>
            </a:br>
            <a:r>
              <a:rPr lang="sv-SE" sz="2400" dirty="0"/>
              <a:t>• Anslut till Gräsroten på Svenska Spel. Länkar finns på NGIS hemsida</a:t>
            </a:r>
            <a:endParaRPr lang="sv-SE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429275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E7C02A-C55E-8667-E24D-ABC0DDF0E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B15840-494E-AE79-F7EE-190BB4A230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440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Norrahammars GIS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00D4BB3-D112-1D93-C2D3-934792312D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1612732"/>
            <a:ext cx="7266039" cy="923991"/>
          </a:xfrm>
        </p:spPr>
        <p:txBody>
          <a:bodyPr>
            <a:noAutofit/>
          </a:bodyPr>
          <a:lstStyle/>
          <a:p>
            <a:r>
              <a:rPr lang="sv-SE" sz="3200" b="1" dirty="0"/>
              <a:t>Lagets försäljningar under året</a:t>
            </a:r>
            <a:endParaRPr lang="sv-SE" altLang="LID4096" b="1" dirty="0">
              <a:solidFill>
                <a:srgbClr val="222222"/>
              </a:solidFill>
              <a:cs typeface="Calibri" panose="020F050202020403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5F157B31-2B15-D8AA-F753-0CD42E173A8B}"/>
              </a:ext>
            </a:extLst>
          </p:cNvPr>
          <p:cNvSpPr txBox="1"/>
          <p:nvPr/>
        </p:nvSpPr>
        <p:spPr>
          <a:xfrm>
            <a:off x="1150374" y="2281084"/>
            <a:ext cx="102444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Varje lag ska bidra med 500 kr förtjänst per spelare till föreningen. Gäller from årgång 2019.</a:t>
            </a:r>
            <a:endParaRPr lang="sv-SE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Intäkter utöver detta tillfaller lagkassan.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Laget bestämmer själva hur mycket respektive spelare ska bidra med till lagkassan.</a:t>
            </a:r>
            <a:br>
              <a:rPr lang="sv-SE" sz="3200" dirty="0"/>
            </a:br>
            <a:r>
              <a:rPr lang="sv-SE" dirty="0"/>
              <a:t>• Exempel: Om laget har 20 spelare ska den totala försäljningsförtjänsten vara 10 000 kr till klubben.</a:t>
            </a:r>
            <a:br>
              <a:rPr lang="sv-SE" sz="3200" dirty="0"/>
            </a:br>
            <a:r>
              <a:rPr lang="sv-SE" dirty="0"/>
              <a:t>• Spelare kan välja att köpa sig fria för 500 kr.</a:t>
            </a:r>
            <a:br>
              <a:rPr lang="sv-SE" sz="3200" dirty="0"/>
            </a:br>
            <a:r>
              <a:rPr lang="sv-SE" dirty="0"/>
              <a:t>• Lag kan skaffa nya sponsorer och räkna av det mot sin försäljningsskyldighet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Syskonrabatt på försäljning:</a:t>
            </a:r>
            <a:br>
              <a:rPr lang="sv-SE" sz="3200" dirty="0"/>
            </a:br>
            <a:r>
              <a:rPr lang="sv-SE" dirty="0"/>
              <a:t>• 2 barn: 50% rabatt på 500 kr för det andra barnet.</a:t>
            </a:r>
            <a:br>
              <a:rPr lang="sv-SE" sz="3200" dirty="0"/>
            </a:br>
            <a:r>
              <a:rPr lang="sv-SE" dirty="0"/>
              <a:t>• 3 eller fler barn: 100% rabatt på försäljningen från det tredje barnet.</a:t>
            </a: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1174593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933D1F-B107-658D-F199-3BB469A79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AFAE83-8F0A-BB2C-9E4E-DBA029577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440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Norrahammars GIS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D16CAC7-F8AA-2EA6-61E6-6335BD8047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1612732"/>
            <a:ext cx="7266039" cy="923991"/>
          </a:xfrm>
        </p:spPr>
        <p:txBody>
          <a:bodyPr>
            <a:noAutofit/>
          </a:bodyPr>
          <a:lstStyle/>
          <a:p>
            <a:r>
              <a:rPr lang="sv-SE" sz="3200" b="1" dirty="0"/>
              <a:t>Att vara fotbollsförälder i NGIS</a:t>
            </a:r>
            <a:endParaRPr lang="sv-SE" altLang="LID4096" b="1" dirty="0">
              <a:solidFill>
                <a:srgbClr val="222222"/>
              </a:solidFill>
              <a:cs typeface="Calibri" panose="020F050202020403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5022D92D-B9D0-EA91-6EEA-AE4D686BF063}"/>
              </a:ext>
            </a:extLst>
          </p:cNvPr>
          <p:cNvSpPr txBox="1"/>
          <p:nvPr/>
        </p:nvSpPr>
        <p:spPr>
          <a:xfrm>
            <a:off x="1248697" y="5987845"/>
            <a:ext cx="102444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>
                <a:solidFill>
                  <a:prstClr val="black"/>
                </a:solidFill>
              </a:rPr>
              <a:t>https://www.youtube.com/watch?v=NsmAPdVOSas</a:t>
            </a:r>
            <a:endParaRPr lang="sv-SE" sz="3200" dirty="0"/>
          </a:p>
        </p:txBody>
      </p:sp>
      <p:pic>
        <p:nvPicPr>
          <p:cNvPr id="6" name="Bildobjekt 5" descr="En bild som visar text, skärmbild, programvara, Datorikon&#10;&#10;AI-genererat innehåll kan vara felaktigt.">
            <a:extLst>
              <a:ext uri="{FF2B5EF4-FFF2-40B4-BE49-F238E27FC236}">
                <a16:creationId xmlns:a16="http://schemas.microsoft.com/office/drawing/2014/main" id="{A137E29F-58D6-4D66-5D9F-03EB36A1D8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552" y="2153264"/>
            <a:ext cx="7244466" cy="3642501"/>
          </a:xfrm>
          <a:prstGeom prst="rect">
            <a:avLst/>
          </a:prstGeom>
        </p:spPr>
      </p:pic>
      <p:pic>
        <p:nvPicPr>
          <p:cNvPr id="8" name="Bildobjekt 7" descr="En bild som visar text, skärmbild, programvara, Webbsida&#10;&#10;AI-genererat innehåll kan vara felaktigt.">
            <a:extLst>
              <a:ext uri="{FF2B5EF4-FFF2-40B4-BE49-F238E27FC236}">
                <a16:creationId xmlns:a16="http://schemas.microsoft.com/office/drawing/2014/main" id="{6DCE7C1B-4BB6-6F31-8845-3FB89C20E14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42145"/>
          <a:stretch>
            <a:fillRect/>
          </a:stretch>
        </p:blipFill>
        <p:spPr>
          <a:xfrm>
            <a:off x="7868813" y="2153264"/>
            <a:ext cx="3162982" cy="3642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752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0A8A1A-36F3-C358-887B-B1B444F4FE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8A4CAB-17E9-9705-9E6E-D7F3CC8613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Agenda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AC7FDDE-1C09-C424-4A36-D17443627F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2601119"/>
            <a:ext cx="7266039" cy="1655762"/>
          </a:xfrm>
        </p:spPr>
        <p:txBody>
          <a:bodyPr>
            <a:no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Om Norrahammars GIS – vision och värdegrund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Om vårt lag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Information om säsongen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Hjälp från föräldrar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Försäljningar och arbetsuppgifter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Träningsfilosofi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Diskussion utifrån film</a:t>
            </a:r>
          </a:p>
        </p:txBody>
      </p:sp>
    </p:spTree>
    <p:extLst>
      <p:ext uri="{BB962C8B-B14F-4D97-AF65-F5344CB8AC3E}">
        <p14:creationId xmlns:p14="http://schemas.microsoft.com/office/powerpoint/2010/main" val="1903449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1EEF7E-DC59-4E55-BE8F-86F6DD897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1D8EE1-2B5D-2D20-AD9D-5AC4F3547D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440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Norrahammars GIS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B0EB111-C44D-9373-64F2-AF8F6C620D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1612732"/>
            <a:ext cx="7266039" cy="4830827"/>
          </a:xfrm>
        </p:spPr>
        <p:txBody>
          <a:bodyPr>
            <a:no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Norrahammars GIS startade år 1924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Runt 400 medlemmar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10 lag i ungdomsserier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Damlag i Division 3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Herrlag i Division 6 eller 5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Föreningen leds av styrelsen, har 4 sektioner: fotbollssektioner (senior och ungdom), gymnastiksektion och skidsektion.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NGIS är en ideell förening som drivs av engagerade personer vi söker alltid efter personer som vill hjälpa föreningen framåt.</a:t>
            </a:r>
          </a:p>
        </p:txBody>
      </p:sp>
    </p:spTree>
    <p:extLst>
      <p:ext uri="{BB962C8B-B14F-4D97-AF65-F5344CB8AC3E}">
        <p14:creationId xmlns:p14="http://schemas.microsoft.com/office/powerpoint/2010/main" val="423954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C8866F-1577-89FB-D8E8-A19CA1920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9E1BBA-B95C-01C1-59F6-133AA88A92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440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Norrahammars GIS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725E3E9-C933-3BA5-F2D7-04D35C15DD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1612732"/>
            <a:ext cx="7266039" cy="4830827"/>
          </a:xfrm>
        </p:spPr>
        <p:txBody>
          <a:bodyPr>
            <a:noAutofit/>
          </a:bodyPr>
          <a:lstStyle/>
          <a:p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Vision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Att så många barn och ungdomar som möjligt i Norrahammar ska ges chansen att spela fotboll i NGIS regi så länge som möjligt.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Att ge både spelare och ledare förutsättningar att utvecklas både fotbollsmässigt och personligt.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Att skapa en fotbollskultur där ALLA känner sig välkomna.</a:t>
            </a:r>
          </a:p>
          <a:p>
            <a:pPr algn="l"/>
            <a:endParaRPr lang="sv-SE" altLang="LID4096" dirty="0">
              <a:solidFill>
                <a:srgbClr val="222222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369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8C0AA5-1EFD-98BA-3C95-DFE149561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C06B03D-C2C0-C30E-1C3B-14E32C62A5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440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Norrahammars GIS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C401646-48BC-3DA4-8ABF-7975CFDB1D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1612732"/>
            <a:ext cx="7266039" cy="923991"/>
          </a:xfrm>
        </p:spPr>
        <p:txBody>
          <a:bodyPr>
            <a:noAutofit/>
          </a:bodyPr>
          <a:lstStyle/>
          <a:p>
            <a:r>
              <a:rPr lang="sv-SE" sz="2800" b="1" dirty="0"/>
              <a:t>Laget – våra spelare &amp; ledare</a:t>
            </a:r>
          </a:p>
          <a:p>
            <a:endParaRPr lang="sv-SE" altLang="LID4096" dirty="0">
              <a:solidFill>
                <a:srgbClr val="222222"/>
              </a:solidFill>
              <a:cs typeface="Calibri" panose="020F0502020204030204" pitchFamily="34" charset="0"/>
            </a:endParaRPr>
          </a:p>
          <a:p>
            <a:pPr algn="l"/>
            <a:endParaRPr lang="sv-SE" altLang="LID4096" dirty="0">
              <a:solidFill>
                <a:srgbClr val="222222"/>
              </a:solidFill>
              <a:cs typeface="Calibri" panose="020F050202020403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73F036DE-0AC9-F020-9230-94AF8331CAFD}"/>
              </a:ext>
            </a:extLst>
          </p:cNvPr>
          <p:cNvSpPr txBox="1"/>
          <p:nvPr/>
        </p:nvSpPr>
        <p:spPr>
          <a:xfrm>
            <a:off x="1851874" y="2310581"/>
            <a:ext cx="9755106" cy="5539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sv-SE" altLang="en-SE" sz="2400" b="1" dirty="0"/>
              <a:t>Spelare</a:t>
            </a:r>
            <a:r>
              <a:rPr lang="sv-SE" altLang="en-SE" sz="2400" dirty="0"/>
              <a:t> – Idag har vi ca 18 registrerade spelare i laget</a:t>
            </a:r>
          </a:p>
          <a:p>
            <a:pPr>
              <a:defRPr/>
            </a:pPr>
            <a:r>
              <a:rPr lang="sv-SE" altLang="en-SE" sz="2400" b="1" dirty="0"/>
              <a:t>Tränare – ledare</a:t>
            </a:r>
          </a:p>
          <a:p>
            <a:pPr lvl="1">
              <a:defRPr/>
            </a:pPr>
            <a:r>
              <a:rPr lang="sv-SE" altLang="en-SE" sz="2400" dirty="0"/>
              <a:t>tränare som planerar och genomför träningar och matcher</a:t>
            </a:r>
          </a:p>
          <a:p>
            <a:pPr lvl="1">
              <a:defRPr/>
            </a:pPr>
            <a:r>
              <a:rPr lang="sv-SE" altLang="en-SE" sz="2400" dirty="0"/>
              <a:t>Pär </a:t>
            </a:r>
            <a:r>
              <a:rPr lang="sv-SE" altLang="en-SE" sz="2400" dirty="0" err="1"/>
              <a:t>Nilsén</a:t>
            </a:r>
            <a:r>
              <a:rPr lang="sv-SE" altLang="en-SE" sz="2400" dirty="0"/>
              <a:t>, Markus </a:t>
            </a:r>
            <a:r>
              <a:rPr lang="sv-SE" altLang="en-SE" sz="2400" dirty="0" err="1"/>
              <a:t>Myntti</a:t>
            </a:r>
            <a:r>
              <a:rPr lang="sv-SE" altLang="en-SE" sz="2400" dirty="0"/>
              <a:t>, Johan Karlefjärd &amp; Göran Boström</a:t>
            </a:r>
          </a:p>
          <a:p>
            <a:pPr lvl="1">
              <a:defRPr/>
            </a:pPr>
            <a:r>
              <a:rPr lang="sv-SE" altLang="en-SE" sz="2400" dirty="0"/>
              <a:t>assisterande tränare som bistår vid träningar</a:t>
            </a:r>
          </a:p>
          <a:p>
            <a:pPr lvl="1">
              <a:defRPr/>
            </a:pPr>
            <a:r>
              <a:rPr lang="sv-SE" altLang="en-SE" sz="2400" dirty="0"/>
              <a:t>Frida Linnman</a:t>
            </a:r>
          </a:p>
          <a:p>
            <a:pPr>
              <a:defRPr/>
            </a:pPr>
            <a:r>
              <a:rPr lang="sv-SE" altLang="en-SE" sz="2400" b="1" dirty="0"/>
              <a:t>Lagföräldrar </a:t>
            </a:r>
          </a:p>
          <a:p>
            <a:pPr lvl="1">
              <a:defRPr/>
            </a:pPr>
            <a:r>
              <a:rPr lang="sv-SE" altLang="en-SE" sz="2400" dirty="0"/>
              <a:t>Hanterar aktiviteter utöver träningar, som administration &amp; försäljning</a:t>
            </a:r>
          </a:p>
          <a:p>
            <a:pPr lvl="1">
              <a:defRPr/>
            </a:pPr>
            <a:r>
              <a:rPr lang="sv-SE" altLang="en-SE" sz="2400" dirty="0"/>
              <a:t>Vakanta platser – se </a:t>
            </a:r>
            <a:r>
              <a:rPr lang="sv-SE" altLang="en-SE" sz="2400" dirty="0" err="1"/>
              <a:t>slide</a:t>
            </a:r>
            <a:r>
              <a:rPr lang="sv-SE" altLang="en-SE" sz="2400" dirty="0"/>
              <a:t> 10-13 för mer info</a:t>
            </a:r>
            <a:endParaRPr lang="sv-SE" altLang="en-SE" sz="2400" b="1" dirty="0"/>
          </a:p>
          <a:p>
            <a:pPr>
              <a:defRPr/>
            </a:pPr>
            <a:r>
              <a:rPr lang="sv-SE" altLang="en-SE" sz="2400" b="1" dirty="0"/>
              <a:t>Föräldrar</a:t>
            </a:r>
          </a:p>
          <a:p>
            <a:pPr lvl="1">
              <a:defRPr/>
            </a:pPr>
            <a:r>
              <a:rPr lang="sv-SE" altLang="en-SE" sz="2400" dirty="0"/>
              <a:t>Bistå vid träningar</a:t>
            </a:r>
          </a:p>
          <a:p>
            <a:pPr lvl="1">
              <a:defRPr/>
            </a:pPr>
            <a:endParaRPr lang="sv-SE" altLang="en-SE" sz="2400" dirty="0"/>
          </a:p>
          <a:p>
            <a:pPr>
              <a:defRPr/>
            </a:pPr>
            <a:endParaRPr lang="sv-SE" altLang="en-SE" sz="2400" b="1" dirty="0"/>
          </a:p>
          <a:p>
            <a:pPr lvl="1">
              <a:defRPr/>
            </a:pPr>
            <a:endParaRPr lang="sv-SE" altLang="en-SE" sz="2400" b="1" dirty="0">
              <a:highlight>
                <a:srgbClr val="FFFF00"/>
              </a:highlight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13117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99FCE1-8DC2-87F6-42FB-C2B5C382DF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831A2B-7136-2F58-18E9-1F560CA284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440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Norrahammars GIS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41C6EC9-43D2-6461-4952-0C84842F8C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1612732"/>
            <a:ext cx="7266039" cy="923991"/>
          </a:xfrm>
        </p:spPr>
        <p:txBody>
          <a:bodyPr>
            <a:noAutofit/>
          </a:bodyPr>
          <a:lstStyle/>
          <a:p>
            <a:r>
              <a:rPr lang="sv-SE" sz="3200" b="1" dirty="0"/>
              <a:t>Laget – information om säsongen</a:t>
            </a:r>
            <a:endParaRPr lang="sv-SE" altLang="LID4096" sz="2800" b="1" dirty="0">
              <a:solidFill>
                <a:srgbClr val="222222"/>
              </a:solidFill>
              <a:cs typeface="Calibri" panose="020F0502020204030204" pitchFamily="34" charset="0"/>
            </a:endParaRPr>
          </a:p>
          <a:p>
            <a:pPr algn="l"/>
            <a:endParaRPr lang="sv-SE" altLang="LID4096" dirty="0">
              <a:solidFill>
                <a:srgbClr val="222222"/>
              </a:solidFill>
              <a:cs typeface="Calibri" panose="020F050202020403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160196E9-CCB8-5DE9-2B55-F4E2230C96AA}"/>
              </a:ext>
            </a:extLst>
          </p:cNvPr>
          <p:cNvSpPr txBox="1"/>
          <p:nvPr/>
        </p:nvSpPr>
        <p:spPr>
          <a:xfrm>
            <a:off x="1150374" y="2310581"/>
            <a:ext cx="10244457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altLang="LID4096" sz="2000" dirty="0"/>
              <a:t>Dag och tid är inte fastställt från klubben ännu men vi har önskat tisdagar och torsdagar </a:t>
            </a:r>
            <a:r>
              <a:rPr lang="sv-SE" altLang="LID4096" sz="2000" dirty="0" err="1"/>
              <a:t>kl</a:t>
            </a:r>
            <a:r>
              <a:rPr lang="sv-SE" altLang="LID4096" sz="2000" dirty="0"/>
              <a:t> 18.00-19.30 för fotbollsträning på NGIS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altLang="LID4096" sz="2000" dirty="0"/>
              <a:t>Säsongen med träning och matcher pågår april-september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altLang="LID4096" sz="2000" dirty="0"/>
              <a:t>Semesteruppehåll (troligtvis hela juli med uppstart i början av augusti igen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altLang="LID4096" sz="2000" dirty="0"/>
              <a:t>Träning mars/april: Vi kommer köra en fotbollsträning/vecka på konstgräs (Taberg) med P16 innan vi får gå på gräs på NGIS. Samt ett </a:t>
            </a:r>
            <a:r>
              <a:rPr lang="sv-SE" altLang="LID4096" sz="2000" dirty="0" err="1"/>
              <a:t>fyspass</a:t>
            </a:r>
            <a:r>
              <a:rPr lang="sv-SE" altLang="LID4096" sz="2000" dirty="0"/>
              <a:t> på helgen mars/april för att få upp lite kondition och bygga lagsammanhållning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altLang="LID4096" sz="2000" dirty="0"/>
              <a:t>Uppstartsaktivitet och internträningsmatch med/mot P16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altLang="LID4096" sz="2000" dirty="0"/>
              <a:t>Samling 10 min innan träning och 45 min innan matcher</a:t>
            </a:r>
          </a:p>
          <a:p>
            <a:r>
              <a:rPr lang="sv-SE" altLang="LID4096" sz="2000" dirty="0"/>
              <a:t>Norrahammars GIS ingår i samsyn Småland och uppmuntrar till att barn och ungdomar ska hålla på med fler idrotter.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altLang="LID4096" sz="2000" dirty="0"/>
              <a:t>Medlemsavgift &amp; träningsavgift: 150:- medlemsavgift+ 900:- spelavgift (500:- säljkrav)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01597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D4727A-780D-550E-1E5E-A67DF317B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371AF4-5120-3233-7C3F-8A92E01195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440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Norrahammars GIS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09543F1-EAFC-66A4-F703-FADD52BEF2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1612732"/>
            <a:ext cx="7266039" cy="923991"/>
          </a:xfrm>
        </p:spPr>
        <p:txBody>
          <a:bodyPr>
            <a:noAutofit/>
          </a:bodyPr>
          <a:lstStyle/>
          <a:p>
            <a:r>
              <a:rPr lang="sv-SE" sz="3200" b="1" dirty="0"/>
              <a:t>Laget – matcher och cuper</a:t>
            </a:r>
            <a:endParaRPr lang="sv-SE" altLang="LID4096" b="1" dirty="0">
              <a:solidFill>
                <a:srgbClr val="222222"/>
              </a:solidFill>
              <a:cs typeface="Calibri" panose="020F050202020403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0370820A-1DB5-7CF5-F2AD-CE86FBCC9EE3}"/>
              </a:ext>
            </a:extLst>
          </p:cNvPr>
          <p:cNvSpPr txBox="1"/>
          <p:nvPr/>
        </p:nvSpPr>
        <p:spPr>
          <a:xfrm>
            <a:off x="1150374" y="2310581"/>
            <a:ext cx="1024445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sv-SE" sz="2400" dirty="0"/>
              <a:t>Match/seriespel/poolspel</a:t>
            </a:r>
          </a:p>
          <a:p>
            <a:pPr>
              <a:defRPr/>
            </a:pPr>
            <a:endParaRPr lang="sv-SE" sz="2400" dirty="0"/>
          </a:p>
          <a:p>
            <a:pPr>
              <a:defRPr/>
            </a:pPr>
            <a:r>
              <a:rPr lang="sv-SE" sz="2400" dirty="0"/>
              <a:t>Inför säsongen 2026 inför Smålandsfotbollsförbund en ny seriestruktur och ett nytt sätt att fördela ”serier” i barn- och ungdomsfotbollen 7 mot 7. Spelformen 7 mot 7 med olika nivåer ni anser passar ert lag bäst. Det finns rekommenderade åldrar för respektive nivå men barn 10-12 år kan delta i samtliga nivåer 7 mot 7 utan dispens.</a:t>
            </a:r>
          </a:p>
          <a:p>
            <a:pPr>
              <a:defRPr/>
            </a:pPr>
            <a:r>
              <a:rPr lang="sv-SE" sz="2400" dirty="0"/>
              <a:t>Mer info här:</a:t>
            </a:r>
          </a:p>
          <a:p>
            <a:pPr>
              <a:defRPr/>
            </a:pPr>
            <a:r>
              <a:rPr lang="sv-SE" sz="2400" dirty="0">
                <a:hlinkClick r:id="rId3"/>
              </a:rPr>
              <a:t>Seriespel 7 mot 7 (10-12 år) - Småland</a:t>
            </a:r>
            <a:endParaRPr lang="sv-SE" sz="24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38395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AD2A8A-4F92-1146-5BB7-3C2E82500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2EEE81-2FC6-DB61-6A76-81C9723EFD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440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Norrahammars GIS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B4114C9-40FF-BDDA-9E97-CB2A334A28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1612732"/>
            <a:ext cx="7266039" cy="923991"/>
          </a:xfrm>
        </p:spPr>
        <p:txBody>
          <a:bodyPr>
            <a:noAutofit/>
          </a:bodyPr>
          <a:lstStyle/>
          <a:p>
            <a:r>
              <a:rPr lang="sv-SE" sz="3200" b="1" dirty="0"/>
              <a:t>Laget – matcher och cuper</a:t>
            </a:r>
            <a:endParaRPr lang="sv-SE" altLang="LID4096" b="1" dirty="0">
              <a:solidFill>
                <a:srgbClr val="222222"/>
              </a:solidFill>
              <a:cs typeface="Calibri" panose="020F050202020403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A644C0A1-D716-5B6E-6A02-C16139B8ABE3}"/>
              </a:ext>
            </a:extLst>
          </p:cNvPr>
          <p:cNvSpPr txBox="1"/>
          <p:nvPr/>
        </p:nvSpPr>
        <p:spPr>
          <a:xfrm>
            <a:off x="1150374" y="2310581"/>
            <a:ext cx="10244457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sv-SE" sz="2400" dirty="0"/>
              <a:t>Upplägg: </a:t>
            </a:r>
          </a:p>
          <a:p>
            <a:pPr>
              <a:defRPr/>
            </a:pPr>
            <a:r>
              <a:rPr lang="sv-SE" sz="2400" dirty="0"/>
              <a:t>Vår/höst där vi anmält två lag till nivå 2 för vårsäsongen med 6 matcher vilket innebär totalt 12 matcher under våren. Inför hösten gör man en ny anmälan där man även har möjlighet att ligga kvar i samma nivå eller byta nivå. Och välja 6-8 matcher per lag. </a:t>
            </a:r>
          </a:p>
          <a:p>
            <a:pPr>
              <a:defRPr/>
            </a:pPr>
            <a:endParaRPr lang="sv-SE" sz="2400" dirty="0"/>
          </a:p>
          <a:p>
            <a:pPr>
              <a:defRPr/>
            </a:pPr>
            <a:r>
              <a:rPr lang="sv-SE" sz="2400" dirty="0"/>
              <a:t>Kallelser sker rättvist och utifrån träningsnärvaro – alla ska få möjlighet att spela lika mycket. </a:t>
            </a:r>
          </a:p>
          <a:p>
            <a:pPr>
              <a:defRPr/>
            </a:pPr>
            <a:r>
              <a:rPr lang="sv-SE" altLang="sv-SE" sz="2400" dirty="0"/>
              <a:t>Tänk på att vi alltid representerar klubbmärket i alla lägen. Vi är positiva, glada och uppmuntrar varandra.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52423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CDD4BA-7FC7-B655-E9BF-1CB7AAE4B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22CB92-56B3-C38F-7A1B-9D34A0E0B9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440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Norrahammars GIS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6A2FA6C-0E3B-6EC2-35D3-DDF1A662FF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1612732"/>
            <a:ext cx="7266039" cy="923991"/>
          </a:xfrm>
        </p:spPr>
        <p:txBody>
          <a:bodyPr>
            <a:noAutofit/>
          </a:bodyPr>
          <a:lstStyle/>
          <a:p>
            <a:r>
              <a:rPr lang="sv-SE" sz="3200" b="1" dirty="0"/>
              <a:t>Laget – information och kallelser</a:t>
            </a:r>
            <a:endParaRPr lang="sv-SE" altLang="LID4096" b="1" dirty="0">
              <a:solidFill>
                <a:srgbClr val="222222"/>
              </a:solidFill>
              <a:cs typeface="Calibri" panose="020F050202020403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CF0191FB-9962-E7D1-5566-8477C7B71C13}"/>
              </a:ext>
            </a:extLst>
          </p:cNvPr>
          <p:cNvSpPr txBox="1"/>
          <p:nvPr/>
        </p:nvSpPr>
        <p:spPr>
          <a:xfrm>
            <a:off x="1150374" y="2310581"/>
            <a:ext cx="10244457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altLang="LID4096" sz="2400" dirty="0"/>
              <a:t>All information läggs upp på laget.se </a:t>
            </a:r>
            <a:r>
              <a:rPr lang="sv-SE" altLang="LID4096" sz="2400" dirty="0">
                <a:hlinkClick r:id="rId3"/>
              </a:rPr>
              <a:t>www.laget.se/NGIS_P15</a:t>
            </a:r>
            <a:endParaRPr lang="sv-SE" altLang="LID4096" sz="2400" dirty="0"/>
          </a:p>
          <a:p>
            <a:r>
              <a:rPr lang="sv-SE" altLang="LID4096" sz="2400" dirty="0"/>
              <a:t>Information till spelare och vårdnadshavare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altLang="LID4096" sz="2400" dirty="0"/>
              <a:t>Kallelser till träningar, matcher etc.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altLang="LID4096" sz="2400" dirty="0"/>
              <a:t>Info från klubben</a:t>
            </a:r>
          </a:p>
          <a:p>
            <a:r>
              <a:rPr lang="sv-SE" altLang="LID4096" sz="2400" dirty="0"/>
              <a:t>Fungerar som närvarolista och medlemsregister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altLang="LID4096" sz="2400" dirty="0"/>
              <a:t>Alla barn ska vara registrerade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altLang="LID4096" sz="2400" dirty="0"/>
              <a:t>Kontaktuppgifter till förälder: namn, e-post och telefonnummer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altLang="LID4096" sz="2400" dirty="0"/>
              <a:t>Medlemsavgifter och träningsavgifter faktureras via laget.se</a:t>
            </a:r>
          </a:p>
          <a:p>
            <a:endParaRPr lang="sv-SE" altLang="LID4096" sz="2400" dirty="0"/>
          </a:p>
          <a:p>
            <a:r>
              <a:rPr lang="sv-SE" altLang="LID4096" sz="2400" dirty="0"/>
              <a:t>Vid förändringar, kontakta Pär </a:t>
            </a:r>
            <a:r>
              <a:rPr lang="sv-SE" altLang="LID4096" sz="2400" dirty="0" err="1"/>
              <a:t>Nilsén</a:t>
            </a:r>
            <a:r>
              <a:rPr lang="sv-SE" altLang="LID4096" sz="2400" dirty="0"/>
              <a:t> och Markus </a:t>
            </a:r>
            <a:r>
              <a:rPr lang="sv-SE" altLang="LID4096" sz="2400" dirty="0" err="1"/>
              <a:t>Myntti</a:t>
            </a:r>
            <a:endParaRPr lang="sv-SE" altLang="LID4096" sz="24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72953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0785fb4-7cd3-40c0-8122-f25147720244}" enabled="1" method="Standard" siteId="{3619ea90-fa6e-40bf-aa11-2d4a18ad7689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3202</TotalTime>
  <Words>863</Words>
  <Application>Microsoft Office PowerPoint</Application>
  <PresentationFormat>Bredbild</PresentationFormat>
  <Paragraphs>100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Office-tema</vt:lpstr>
      <vt:lpstr>Föräldramöte inför säsongen 2026</vt:lpstr>
      <vt:lpstr>Agenda</vt:lpstr>
      <vt:lpstr>Norrahammars GIS</vt:lpstr>
      <vt:lpstr>Norrahammars GIS</vt:lpstr>
      <vt:lpstr>Norrahammars GIS</vt:lpstr>
      <vt:lpstr>Norrahammars GIS</vt:lpstr>
      <vt:lpstr>Norrahammars GIS</vt:lpstr>
      <vt:lpstr>Norrahammars GIS</vt:lpstr>
      <vt:lpstr>Norrahammars GIS</vt:lpstr>
      <vt:lpstr>Norrahammars GIS</vt:lpstr>
      <vt:lpstr>Norrahammars GIS</vt:lpstr>
      <vt:lpstr>Norrahammars GIS</vt:lpstr>
      <vt:lpstr>Norrahammars GIS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 Thelander</dc:creator>
  <cp:lastModifiedBy>Pär Nilsén</cp:lastModifiedBy>
  <cp:revision>9</cp:revision>
  <dcterms:created xsi:type="dcterms:W3CDTF">2026-01-14T22:04:06Z</dcterms:created>
  <dcterms:modified xsi:type="dcterms:W3CDTF">2026-03-02T05:45:59Z</dcterms:modified>
</cp:coreProperties>
</file>