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1" r:id="rId5"/>
    <p:sldId id="262" r:id="rId6"/>
    <p:sldId id="258" r:id="rId7"/>
    <p:sldId id="257" r:id="rId8"/>
    <p:sldId id="259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7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FF72BD-926A-1814-6496-3915250A4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F197FC3-5E38-1D12-C085-1418796FE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24E645-987A-43A6-534C-DD2ED7418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53A9D5-B2A1-4287-F742-CF1B4A0D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D464DE-DFD7-A293-8F4C-42ACB93F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987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C32B43-2E67-199A-B374-99E1288E1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ECF6D4-7736-BB83-37AE-90F2B38B4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198F4D-8A5D-B0C2-7B2C-46922BD3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C42E86-091F-F98E-8EBF-D4C45571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C22882-19CB-4D5E-9A10-635F3C74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4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A50562D-220D-003B-4B8F-DDCD2FC17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E1A86F-0857-F1AE-8ECC-0370556D0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47EF83-8E9A-EB6A-368A-8DEE80DF2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E04361-7A82-F669-4DE5-7D61E6EA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AC26D4-3387-808A-37C4-4593C3D6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712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B17FC6-F9AE-BEF1-DCB2-AE8E5AE1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AE0D3B-2B86-8165-1298-740CF1F9A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311A25-717C-DA10-19C6-D663C2AA4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24FF4A-40CC-632D-D759-D46B7905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597171-D5B0-B880-4B1A-FA86FC741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229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FC2DC3-7B89-737F-672C-0F2048394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52F623-1415-B198-A764-AC033A582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A3BDB3-327C-0792-39FC-9A6F1EAD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4907A2-6942-A18B-25B2-024681692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185ED0-B4DE-36BB-8A9D-2236BE97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590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5FA131-4AB4-8E9A-8955-9F6A649D1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2AF7B8-AE31-482F-954F-64F0F7C7F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EDB85C1-D0B4-489E-0288-25DC3E510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FDB2B2C-1941-7EDB-47F1-B2ACF2578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29EE261-6815-7712-89B2-30455081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A31B29B-921A-9131-C908-8AB22765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68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3B9417-C64A-FF32-50EB-DE9E62B41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10BE84-1960-5CA5-FB0F-95BB62558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B19A950-7454-441F-F222-8BEE78C1E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F9F33FA-4A70-1422-1607-223687D243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3E04D7E-7824-7EBF-C9C5-0B38E033F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7CA1FB5-31A2-2EBA-C9F7-E776657E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BD5D2A0-D203-DEEC-6866-C46A3945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ECC031B-F8E8-F7F3-B7B6-E1EBAFDE4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4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ACF0-E2AC-1942-526C-E5EFFEF04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45EDE8-ADAC-FDD8-4529-AD135941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58E0B75-3327-D815-94B8-B791BEAB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4DD9FB2-6660-5703-1A9A-4C2F2BF6D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314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3D8C85F-BD62-D09A-9374-4A702E39D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135970-B0C0-430C-6107-33F3C01E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EF54257-6B2E-1004-7872-0E7E13857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866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50808B-9C85-9F32-A4A1-DE796C43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685AC5-0794-D094-E6EF-F5C9B7733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F7636A-728C-1836-3960-594D8DC4F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42AE23A-B8E6-CD46-47D4-620E51DCE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04E58F1-C4DE-4A59-8E59-33F51672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A4A633-E5D2-91F6-7DAB-C5CEE072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891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E5F2F5-57A0-07B6-3E49-7C63D1C4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F2A542D-04DF-8868-F287-CC9B58003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4661FCF-9011-4481-9E44-3B6B5425E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28F399-C4A5-4521-2ACB-8E09EAC9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302550-E692-D7D3-DDB7-61C7ACB01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BA5568-7FD2-B654-E50B-8B2255A41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62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D195AE-7922-0F92-7E0B-4CE7B045D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2B1D589-49AF-A34C-BB05-4D0563A58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F29A4C-8AC9-C2E4-597E-D6EB61CEF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D69D8-E550-4C1B-8CAF-3233142DE1E1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1DEFB2-12D3-1B50-AA55-50AE9473D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296B73-90A8-F8CC-374D-028EF7317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AC826-4B8A-423E-A020-9C72D2F32766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BF9C237-1CE7-FD48-BF64-35988DB78E3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932488" y="63500"/>
            <a:ext cx="3492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329961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C0EA8F-C195-C989-A32F-FD64AFE9F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GOTHIA CUP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339ACBE-1B58-EF8B-2637-4AAA2FBB81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16 – 22 JULI</a:t>
            </a:r>
          </a:p>
        </p:txBody>
      </p:sp>
    </p:spTree>
    <p:extLst>
      <p:ext uri="{BB962C8B-B14F-4D97-AF65-F5344CB8AC3E}">
        <p14:creationId xmlns:p14="http://schemas.microsoft.com/office/powerpoint/2010/main" val="362587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5DB3D-4222-CD8A-86CF-8F008E09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Gothia cup P09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32C3027C-8C1D-1533-683C-AFF8EEF54B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028619"/>
            <a:ext cx="12072395" cy="2255146"/>
          </a:xfrm>
        </p:spPr>
      </p:pic>
    </p:spTree>
    <p:extLst>
      <p:ext uri="{BB962C8B-B14F-4D97-AF65-F5344CB8AC3E}">
        <p14:creationId xmlns:p14="http://schemas.microsoft.com/office/powerpoint/2010/main" val="96067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7F9344-2004-6E77-E354-78D47681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Spelschema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840B6168-F272-0684-40D4-1100344BC5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8111" y="1805651"/>
            <a:ext cx="7645452" cy="3914905"/>
          </a:xfrm>
        </p:spPr>
      </p:pic>
    </p:spTree>
    <p:extLst>
      <p:ext uri="{BB962C8B-B14F-4D97-AF65-F5344CB8AC3E}">
        <p14:creationId xmlns:p14="http://schemas.microsoft.com/office/powerpoint/2010/main" val="1552995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2C0999-1BB4-79B4-386F-13176B035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Boende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6B241-EBCC-FADB-00CB-505044046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i="0" dirty="0">
                <a:solidFill>
                  <a:srgbClr val="111827"/>
                </a:solidFill>
                <a:effectLst/>
                <a:latin typeface="ui-sans-serif"/>
              </a:rPr>
              <a:t>Partille Gymnasium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>
                <a:solidFill>
                  <a:srgbClr val="000000"/>
                </a:solidFill>
                <a:latin typeface="ui-sans-serif"/>
              </a:rPr>
              <a:t>Adress: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ui-sans-serif"/>
              </a:rPr>
              <a:t>Gamla Kronvägen 66B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ui-sans-serif"/>
              </a:rPr>
              <a:t>433 33 Partille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ui-sans-serif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ui-sans-serif"/>
              </a:rPr>
              <a:t>Närmsta busshållplats: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sv-SE" altLang="sv-SE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ui-sans-serif"/>
              </a:rPr>
              <a:t>Kulturum</a:t>
            </a:r>
            <a:endParaRPr lang="sv-SE" altLang="sv-SE" sz="1800" i="1" dirty="0">
              <a:solidFill>
                <a:srgbClr val="000000"/>
              </a:solidFill>
              <a:latin typeface="ui-sans-serif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>
                <a:solidFill>
                  <a:srgbClr val="000000"/>
                </a:solidFill>
                <a:latin typeface="ui-sans-serif"/>
              </a:rPr>
              <a:t>Parkering: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600" b="0" i="0" dirty="0">
                <a:solidFill>
                  <a:srgbClr val="111827"/>
                </a:solidFill>
                <a:effectLst/>
                <a:latin typeface="ui-sans-serif"/>
              </a:rPr>
              <a:t>Betalparkering i närområdet. 4 först timmarna gratis.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800" dirty="0">
                <a:solidFill>
                  <a:srgbClr val="111827"/>
                </a:solidFill>
                <a:latin typeface="ui-sans-serif"/>
              </a:rPr>
              <a:t>Duschar:</a:t>
            </a:r>
            <a:endParaRPr lang="sv-SE" sz="1800" b="0" i="0" dirty="0">
              <a:solidFill>
                <a:srgbClr val="000000"/>
              </a:solidFill>
              <a:effectLst/>
              <a:latin typeface="ui-sans-serif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600" b="0" i="0" dirty="0">
                <a:solidFill>
                  <a:srgbClr val="111827"/>
                </a:solidFill>
                <a:effectLst/>
                <a:latin typeface="ui-sans-serif"/>
              </a:rPr>
              <a:t>Duschar finns i Partillebohallen över gatan, 2 mins bort.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800" dirty="0">
                <a:solidFill>
                  <a:srgbClr val="111827"/>
                </a:solidFill>
                <a:latin typeface="ui-sans-serif"/>
              </a:rPr>
              <a:t>Måltider:</a:t>
            </a:r>
            <a:endParaRPr lang="sv-SE" sz="1800" dirty="0">
              <a:solidFill>
                <a:srgbClr val="000000"/>
              </a:solidFill>
              <a:latin typeface="ui-sans-serif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600" b="0" i="0" dirty="0">
                <a:solidFill>
                  <a:srgbClr val="111827"/>
                </a:solidFill>
                <a:effectLst/>
                <a:latin typeface="ui-sans-serif"/>
              </a:rPr>
              <a:t>Alla måltider serveras på skolan.</a:t>
            </a:r>
            <a:endParaRPr kumimoji="0" lang="sv-SE" altLang="sv-SE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ui-sans-serif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AFDB892-4554-263E-AAB5-6B105AD8A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499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90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518FEE-DD1F-6491-F315-B231281C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Säkerhet och ålderskontroll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67F412-396D-6501-1025-412477616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Säkerhet på plats</a:t>
            </a:r>
          </a:p>
          <a:p>
            <a:r>
              <a:rPr lang="sv-SE" dirty="0"/>
              <a:t>Ålderskontroll: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Giltig handling: Pass o Körkort o ID-kort utfärda av Skatteverket, posten, banker eller nationellt ID-kort. o Freja eID o Spelarlicenskort med foto av den typ som vissa fotbollsförbund ger sina licenserade spelare.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Alla lag ska ha genomfört ålderskontrollen senast klockan 12.00 på tisdagen den 18 juli.</a:t>
            </a:r>
          </a:p>
        </p:txBody>
      </p:sp>
    </p:spTree>
    <p:extLst>
      <p:ext uri="{BB962C8B-B14F-4D97-AF65-F5344CB8AC3E}">
        <p14:creationId xmlns:p14="http://schemas.microsoft.com/office/powerpoint/2010/main" val="133886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4201FB-EFA5-0200-5943-631AE207E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/Att lösa: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48882C-7DAD-D86D-2162-A4BB6F45A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Träningar fram till Gothia</a:t>
            </a:r>
          </a:p>
          <a:p>
            <a:r>
              <a:rPr lang="sv-SE" dirty="0"/>
              <a:t>Förhållningsregler</a:t>
            </a:r>
          </a:p>
          <a:p>
            <a:r>
              <a:rPr lang="sv-SE" dirty="0"/>
              <a:t>Resa dit och hem</a:t>
            </a:r>
          </a:p>
          <a:p>
            <a:r>
              <a:rPr lang="sv-SE" dirty="0"/>
              <a:t>Gothia </a:t>
            </a:r>
            <a:r>
              <a:rPr lang="sv-SE" dirty="0" err="1"/>
              <a:t>card</a:t>
            </a:r>
            <a:r>
              <a:rPr lang="sv-SE" dirty="0"/>
              <a:t> </a:t>
            </a:r>
          </a:p>
          <a:p>
            <a:r>
              <a:rPr lang="sv-SE" dirty="0"/>
              <a:t>Aktiviteter under dagarna (Heden, bad, paddan? Liseberg?)</a:t>
            </a:r>
          </a:p>
        </p:txBody>
      </p:sp>
    </p:spTree>
    <p:extLst>
      <p:ext uri="{BB962C8B-B14F-4D97-AF65-F5344CB8AC3E}">
        <p14:creationId xmlns:p14="http://schemas.microsoft.com/office/powerpoint/2010/main" val="281755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F53AA4-CD95-7F51-416F-C02A0AA03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0C75F9-BFC3-40EF-830B-7BA736623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27 922 på kontot (</a:t>
            </a:r>
            <a:r>
              <a:rPr lang="sv-SE" dirty="0" err="1"/>
              <a:t>bla</a:t>
            </a:r>
            <a:r>
              <a:rPr lang="sv-SE" dirty="0"/>
              <a:t> 10 000 sponsorer, 5000 stöd NGIS, städ)</a:t>
            </a:r>
          </a:p>
          <a:p>
            <a:r>
              <a:rPr lang="sv-SE" dirty="0"/>
              <a:t>1885 kr i kontanter</a:t>
            </a:r>
          </a:p>
          <a:p>
            <a:r>
              <a:rPr lang="sv-SE" dirty="0"/>
              <a:t>Kakor?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Fler utgifter Gothia?</a:t>
            </a:r>
          </a:p>
          <a:p>
            <a:r>
              <a:rPr lang="sv-SE" dirty="0"/>
              <a:t>Betala tillbaka? </a:t>
            </a:r>
          </a:p>
          <a:p>
            <a:r>
              <a:rPr lang="sv-SE" dirty="0" err="1"/>
              <a:t>Avslutningscup</a:t>
            </a:r>
            <a:r>
              <a:rPr lang="sv-SE" dirty="0"/>
              <a:t> oktober? 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198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70B58B-9C4D-4A20-D960-853334F38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40F55D-76CB-C540-8E38-1633A241C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932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180</Words>
  <Application>Microsoft Office PowerPoint</Application>
  <PresentationFormat>Bredbild</PresentationFormat>
  <Paragraphs>37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ui-sans-serif</vt:lpstr>
      <vt:lpstr>Office-tema</vt:lpstr>
      <vt:lpstr>GOTHIA CUP</vt:lpstr>
      <vt:lpstr>Gothia cup P09</vt:lpstr>
      <vt:lpstr>Spelschema</vt:lpstr>
      <vt:lpstr>Boende</vt:lpstr>
      <vt:lpstr>Säkerhet och ålderskontroll</vt:lpstr>
      <vt:lpstr>Övrigt /Att lösa:</vt:lpstr>
      <vt:lpstr>Ekonomi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GOTHIA CUP</dc:title>
  <dc:creator>Öggesjö Sofia    Kommunikationsenheten</dc:creator>
  <cp:lastModifiedBy>Öggesjö Sofia    Kommunikationsenheten</cp:lastModifiedBy>
  <cp:revision>5</cp:revision>
  <dcterms:created xsi:type="dcterms:W3CDTF">2023-06-25T10:19:22Z</dcterms:created>
  <dcterms:modified xsi:type="dcterms:W3CDTF">2023-06-26T15:51:19Z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e490da-fed8-48ce-ab1f-32dee818a6c1_Enabled">
    <vt:lpwstr>true</vt:lpwstr>
  </property>
  <property fmtid="{D5CDD505-2E9C-101B-9397-08002B2CF9AE}" pid="3" name="MSIP_Label_aee490da-fed8-48ce-ab1f-32dee818a6c1_SetDate">
    <vt:lpwstr>2023-06-26T14:48:36Z</vt:lpwstr>
  </property>
  <property fmtid="{D5CDD505-2E9C-101B-9397-08002B2CF9AE}" pid="4" name="MSIP_Label_aee490da-fed8-48ce-ab1f-32dee818a6c1_Method">
    <vt:lpwstr>Standard</vt:lpwstr>
  </property>
  <property fmtid="{D5CDD505-2E9C-101B-9397-08002B2CF9AE}" pid="5" name="MSIP_Label_aee490da-fed8-48ce-ab1f-32dee818a6c1_Name">
    <vt:lpwstr>General-Marking</vt:lpwstr>
  </property>
  <property fmtid="{D5CDD505-2E9C-101B-9397-08002B2CF9AE}" pid="6" name="MSIP_Label_aee490da-fed8-48ce-ab1f-32dee818a6c1_SiteId">
    <vt:lpwstr>33dab507-5210-4075-805b-f2717d8cfa74</vt:lpwstr>
  </property>
  <property fmtid="{D5CDD505-2E9C-101B-9397-08002B2CF9AE}" pid="7" name="MSIP_Label_aee490da-fed8-48ce-ab1f-32dee818a6c1_ActionId">
    <vt:lpwstr>13f409ef-945d-4cd7-b827-b3d7390302cf</vt:lpwstr>
  </property>
  <property fmtid="{D5CDD505-2E9C-101B-9397-08002B2CF9AE}" pid="8" name="MSIP_Label_aee490da-fed8-48ce-ab1f-32dee818a6c1_ContentBits">
    <vt:lpwstr>1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General</vt:lpwstr>
  </property>
</Properties>
</file>