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62" r:id="rId2"/>
    <p:sldId id="296" r:id="rId3"/>
    <p:sldId id="297" r:id="rId4"/>
    <p:sldId id="257" r:id="rId5"/>
    <p:sldId id="290" r:id="rId6"/>
    <p:sldId id="293" r:id="rId7"/>
  </p:sldIdLst>
  <p:sldSz cx="12192000" cy="6858000"/>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609847-E564-419A-BCBA-A2039982C561}" v="2" dt="2023-04-12T03:54:16.897"/>
  </p1510:revLst>
</p1510:revInfo>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06" autoAdjust="0"/>
  </p:normalViewPr>
  <p:slideViewPr>
    <p:cSldViewPr snapToGrid="0">
      <p:cViewPr varScale="1">
        <p:scale>
          <a:sx n="146" d="100"/>
          <a:sy n="146" d="100"/>
        </p:scale>
        <p:origin x="108" y="432"/>
      </p:cViewPr>
      <p:guideLst>
        <p:guide pos="3840"/>
        <p:guide orient="horz" pos="2160"/>
      </p:guideLst>
    </p:cSldViewPr>
  </p:slideViewPr>
  <p:notesTextViewPr>
    <p:cViewPr>
      <p:scale>
        <a:sx n="1" d="1"/>
        <a:sy n="1" d="1"/>
      </p:scale>
      <p:origin x="0" y="0"/>
    </p:cViewPr>
  </p:notesTextViewPr>
  <p:notesViewPr>
    <p:cSldViewPr snapToGrid="0" showGuides="1">
      <p:cViewPr varScale="1">
        <p:scale>
          <a:sx n="87" d="100"/>
          <a:sy n="87" d="100"/>
        </p:scale>
        <p:origin x="309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kard Borst" userId="9cf7d531-f0a6-4e4d-b221-1febdea30d15" providerId="ADAL" clId="{B9609847-E564-419A-BCBA-A2039982C561}"/>
    <pc:docChg chg="undo custSel addSld delSld modSld sldOrd">
      <pc:chgData name="Rikard Borst" userId="9cf7d531-f0a6-4e4d-b221-1febdea30d15" providerId="ADAL" clId="{B9609847-E564-419A-BCBA-A2039982C561}" dt="2023-04-14T08:06:59.184" v="2064" actId="20577"/>
      <pc:docMkLst>
        <pc:docMk/>
      </pc:docMkLst>
      <pc:sldChg chg="modSp mod">
        <pc:chgData name="Rikard Borst" userId="9cf7d531-f0a6-4e4d-b221-1febdea30d15" providerId="ADAL" clId="{B9609847-E564-419A-BCBA-A2039982C561}" dt="2023-04-14T03:41:36.020" v="1833" actId="20577"/>
        <pc:sldMkLst>
          <pc:docMk/>
          <pc:sldMk cId="2836970820" sldId="257"/>
        </pc:sldMkLst>
        <pc:spChg chg="mod">
          <ac:chgData name="Rikard Borst" userId="9cf7d531-f0a6-4e4d-b221-1febdea30d15" providerId="ADAL" clId="{B9609847-E564-419A-BCBA-A2039982C561}" dt="2023-04-12T03:39:05.480" v="10" actId="20577"/>
          <ac:spMkLst>
            <pc:docMk/>
            <pc:sldMk cId="2836970820" sldId="257"/>
            <ac:spMk id="2" creationId="{00000000-0000-0000-0000-000000000000}"/>
          </ac:spMkLst>
        </pc:spChg>
        <pc:spChg chg="mod">
          <ac:chgData name="Rikard Borst" userId="9cf7d531-f0a6-4e4d-b221-1febdea30d15" providerId="ADAL" clId="{B9609847-E564-419A-BCBA-A2039982C561}" dt="2023-04-14T03:41:36.020" v="1833" actId="20577"/>
          <ac:spMkLst>
            <pc:docMk/>
            <pc:sldMk cId="2836970820" sldId="257"/>
            <ac:spMk id="3" creationId="{00000000-0000-0000-0000-000000000000}"/>
          </ac:spMkLst>
        </pc:spChg>
      </pc:sldChg>
      <pc:sldChg chg="del">
        <pc:chgData name="Rikard Borst" userId="9cf7d531-f0a6-4e4d-b221-1febdea30d15" providerId="ADAL" clId="{B9609847-E564-419A-BCBA-A2039982C561}" dt="2023-04-12T03:52:02.181" v="857" actId="47"/>
        <pc:sldMkLst>
          <pc:docMk/>
          <pc:sldMk cId="3774857217" sldId="284"/>
        </pc:sldMkLst>
      </pc:sldChg>
      <pc:sldChg chg="del">
        <pc:chgData name="Rikard Borst" userId="9cf7d531-f0a6-4e4d-b221-1febdea30d15" providerId="ADAL" clId="{B9609847-E564-419A-BCBA-A2039982C561}" dt="2023-04-12T04:03:59.921" v="1173" actId="47"/>
        <pc:sldMkLst>
          <pc:docMk/>
          <pc:sldMk cId="2184327893" sldId="286"/>
        </pc:sldMkLst>
      </pc:sldChg>
      <pc:sldChg chg="del">
        <pc:chgData name="Rikard Borst" userId="9cf7d531-f0a6-4e4d-b221-1febdea30d15" providerId="ADAL" clId="{B9609847-E564-419A-BCBA-A2039982C561}" dt="2023-04-12T03:52:10.779" v="858" actId="47"/>
        <pc:sldMkLst>
          <pc:docMk/>
          <pc:sldMk cId="2263911470" sldId="287"/>
        </pc:sldMkLst>
      </pc:sldChg>
      <pc:sldChg chg="modSp mod">
        <pc:chgData name="Rikard Borst" userId="9cf7d531-f0a6-4e4d-b221-1febdea30d15" providerId="ADAL" clId="{B9609847-E564-419A-BCBA-A2039982C561}" dt="2023-04-14T07:52:09.274" v="1862" actId="6549"/>
        <pc:sldMkLst>
          <pc:docMk/>
          <pc:sldMk cId="1203959755" sldId="290"/>
        </pc:sldMkLst>
        <pc:spChg chg="mod">
          <ac:chgData name="Rikard Borst" userId="9cf7d531-f0a6-4e4d-b221-1febdea30d15" providerId="ADAL" clId="{B9609847-E564-419A-BCBA-A2039982C561}" dt="2023-04-14T07:52:09.274" v="1862" actId="6549"/>
          <ac:spMkLst>
            <pc:docMk/>
            <pc:sldMk cId="1203959755" sldId="290"/>
            <ac:spMk id="7" creationId="{480FB514-049F-4F0F-82F8-F54C67729CF5}"/>
          </ac:spMkLst>
        </pc:spChg>
      </pc:sldChg>
      <pc:sldChg chg="del">
        <pc:chgData name="Rikard Borst" userId="9cf7d531-f0a6-4e4d-b221-1febdea30d15" providerId="ADAL" clId="{B9609847-E564-419A-BCBA-A2039982C561}" dt="2023-04-12T04:18:46.696" v="1817" actId="47"/>
        <pc:sldMkLst>
          <pc:docMk/>
          <pc:sldMk cId="2443411783" sldId="291"/>
        </pc:sldMkLst>
      </pc:sldChg>
      <pc:sldChg chg="modSp mod">
        <pc:chgData name="Rikard Borst" userId="9cf7d531-f0a6-4e4d-b221-1febdea30d15" providerId="ADAL" clId="{B9609847-E564-419A-BCBA-A2039982C561}" dt="2023-04-14T03:42:40.319" v="1854" actId="20577"/>
        <pc:sldMkLst>
          <pc:docMk/>
          <pc:sldMk cId="1817975600" sldId="293"/>
        </pc:sldMkLst>
        <pc:spChg chg="mod">
          <ac:chgData name="Rikard Borst" userId="9cf7d531-f0a6-4e4d-b221-1febdea30d15" providerId="ADAL" clId="{B9609847-E564-419A-BCBA-A2039982C561}" dt="2023-04-14T03:42:40.319" v="1854" actId="20577"/>
          <ac:spMkLst>
            <pc:docMk/>
            <pc:sldMk cId="1817975600" sldId="293"/>
            <ac:spMk id="7" creationId="{480FB514-049F-4F0F-82F8-F54C67729CF5}"/>
          </ac:spMkLst>
        </pc:spChg>
      </pc:sldChg>
      <pc:sldChg chg="del">
        <pc:chgData name="Rikard Borst" userId="9cf7d531-f0a6-4e4d-b221-1febdea30d15" providerId="ADAL" clId="{B9609847-E564-419A-BCBA-A2039982C561}" dt="2023-04-12T04:18:44.340" v="1816" actId="47"/>
        <pc:sldMkLst>
          <pc:docMk/>
          <pc:sldMk cId="1889442014" sldId="294"/>
        </pc:sldMkLst>
      </pc:sldChg>
      <pc:sldChg chg="del">
        <pc:chgData name="Rikard Borst" userId="9cf7d531-f0a6-4e4d-b221-1febdea30d15" providerId="ADAL" clId="{B9609847-E564-419A-BCBA-A2039982C561}" dt="2023-04-12T04:05:30.910" v="1223" actId="47"/>
        <pc:sldMkLst>
          <pc:docMk/>
          <pc:sldMk cId="2200550303" sldId="295"/>
        </pc:sldMkLst>
      </pc:sldChg>
      <pc:sldChg chg="new del">
        <pc:chgData name="Rikard Borst" userId="9cf7d531-f0a6-4e4d-b221-1febdea30d15" providerId="ADAL" clId="{B9609847-E564-419A-BCBA-A2039982C561}" dt="2023-04-12T03:42:48.968" v="158" actId="680"/>
        <pc:sldMkLst>
          <pc:docMk/>
          <pc:sldMk cId="83522889" sldId="296"/>
        </pc:sldMkLst>
      </pc:sldChg>
      <pc:sldChg chg="modSp add mod ord">
        <pc:chgData name="Rikard Borst" userId="9cf7d531-f0a6-4e4d-b221-1febdea30d15" providerId="ADAL" clId="{B9609847-E564-419A-BCBA-A2039982C561}" dt="2023-04-14T08:04:53.630" v="1932" actId="20577"/>
        <pc:sldMkLst>
          <pc:docMk/>
          <pc:sldMk cId="289262042" sldId="296"/>
        </pc:sldMkLst>
        <pc:spChg chg="mod">
          <ac:chgData name="Rikard Borst" userId="9cf7d531-f0a6-4e4d-b221-1febdea30d15" providerId="ADAL" clId="{B9609847-E564-419A-BCBA-A2039982C561}" dt="2023-04-12T03:42:58.920" v="170" actId="20577"/>
          <ac:spMkLst>
            <pc:docMk/>
            <pc:sldMk cId="289262042" sldId="296"/>
            <ac:spMk id="2" creationId="{00000000-0000-0000-0000-000000000000}"/>
          </ac:spMkLst>
        </pc:spChg>
        <pc:spChg chg="mod">
          <ac:chgData name="Rikard Borst" userId="9cf7d531-f0a6-4e4d-b221-1febdea30d15" providerId="ADAL" clId="{B9609847-E564-419A-BCBA-A2039982C561}" dt="2023-04-14T08:04:53.630" v="1932" actId="20577"/>
          <ac:spMkLst>
            <pc:docMk/>
            <pc:sldMk cId="289262042" sldId="296"/>
            <ac:spMk id="3" creationId="{00000000-0000-0000-0000-000000000000}"/>
          </ac:spMkLst>
        </pc:spChg>
      </pc:sldChg>
      <pc:sldChg chg="new del">
        <pc:chgData name="Rikard Borst" userId="9cf7d531-f0a6-4e4d-b221-1febdea30d15" providerId="ADAL" clId="{B9609847-E564-419A-BCBA-A2039982C561}" dt="2023-04-12T03:42:43.790" v="156" actId="680"/>
        <pc:sldMkLst>
          <pc:docMk/>
          <pc:sldMk cId="2486572838" sldId="296"/>
        </pc:sldMkLst>
      </pc:sldChg>
      <pc:sldChg chg="new del">
        <pc:chgData name="Rikard Borst" userId="9cf7d531-f0a6-4e4d-b221-1febdea30d15" providerId="ADAL" clId="{B9609847-E564-419A-BCBA-A2039982C561}" dt="2023-04-12T03:54:15.235" v="909" actId="680"/>
        <pc:sldMkLst>
          <pc:docMk/>
          <pc:sldMk cId="2933543452" sldId="297"/>
        </pc:sldMkLst>
      </pc:sldChg>
      <pc:sldChg chg="modSp add mod">
        <pc:chgData name="Rikard Borst" userId="9cf7d531-f0a6-4e4d-b221-1febdea30d15" providerId="ADAL" clId="{B9609847-E564-419A-BCBA-A2039982C561}" dt="2023-04-14T08:06:59.184" v="2064" actId="20577"/>
        <pc:sldMkLst>
          <pc:docMk/>
          <pc:sldMk cId="3179791231" sldId="297"/>
        </pc:sldMkLst>
        <pc:spChg chg="mod">
          <ac:chgData name="Rikard Borst" userId="9cf7d531-f0a6-4e4d-b221-1febdea30d15" providerId="ADAL" clId="{B9609847-E564-419A-BCBA-A2039982C561}" dt="2023-04-12T03:54:19.946" v="917" actId="20577"/>
          <ac:spMkLst>
            <pc:docMk/>
            <pc:sldMk cId="3179791231" sldId="297"/>
            <ac:spMk id="2" creationId="{00000000-0000-0000-0000-000000000000}"/>
          </ac:spMkLst>
        </pc:spChg>
        <pc:spChg chg="mod">
          <ac:chgData name="Rikard Borst" userId="9cf7d531-f0a6-4e4d-b221-1febdea30d15" providerId="ADAL" clId="{B9609847-E564-419A-BCBA-A2039982C561}" dt="2023-04-14T08:06:59.184" v="2064" actId="20577"/>
          <ac:spMkLst>
            <pc:docMk/>
            <pc:sldMk cId="3179791231" sldId="297"/>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8056"/>
          </a:xfrm>
          <a:prstGeom prst="rect">
            <a:avLst/>
          </a:prstGeom>
        </p:spPr>
        <p:txBody>
          <a:bodyPr vert="horz" lIns="91440" tIns="45720" rIns="91440" bIns="45720" rtlCol="0"/>
          <a:lstStyle>
            <a:lvl1pPr algn="r">
              <a:defRPr sz="1200"/>
            </a:lvl1pPr>
          </a:lstStyle>
          <a:p>
            <a:fld id="{1A9BCE0C-CD74-4A59-802C-6D2F8C15331A}" type="datetimeFigureOut">
              <a:rPr lang="en-US" smtClean="0"/>
              <a:t>4/14/2023</a:t>
            </a:fld>
            <a:endParaRPr lang="en-US"/>
          </a:p>
        </p:txBody>
      </p:sp>
      <p:sp>
        <p:nvSpPr>
          <p:cNvPr id="4" name="Footer Placeholder 3"/>
          <p:cNvSpPr>
            <a:spLocks noGrp="1"/>
          </p:cNvSpPr>
          <p:nvPr>
            <p:ph type="ftr" sz="quarter" idx="2"/>
          </p:nvPr>
        </p:nvSpPr>
        <p:spPr>
          <a:xfrm>
            <a:off x="0" y="9428584"/>
            <a:ext cx="2971800"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28584"/>
            <a:ext cx="2971800" cy="498055"/>
          </a:xfrm>
          <a:prstGeom prst="rect">
            <a:avLst/>
          </a:prstGeom>
        </p:spPr>
        <p:txBody>
          <a:bodyPr vert="horz" lIns="91440" tIns="45720" rIns="91440" bIns="45720" rtlCol="0" anchor="b"/>
          <a:lstStyle>
            <a:lvl1pPr algn="r">
              <a:defRPr sz="1200"/>
            </a:lvl1pPr>
          </a:lstStyle>
          <a:p>
            <a:fld id="{7798501B-77B5-4365-9881-C6E19A3C1E42}" type="slidenum">
              <a:rPr lang="en-US" smtClean="0"/>
              <a:t>‹#›</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F04FDEA8-CBB8-46CC-9562-028963DBC55A}" type="datetimeFigureOut">
              <a:rPr lang="en-US" smtClean="0"/>
              <a:t>4/14/2023</a:t>
            </a:fld>
            <a:endParaRPr lang="en-US"/>
          </a:p>
        </p:txBody>
      </p:sp>
      <p:sp>
        <p:nvSpPr>
          <p:cNvPr id="4" name="Slide Image Placeholder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FC8BD8E7-1312-41F3-99C4-6DA5AF891969}" type="slidenum">
              <a:rPr lang="en-US" smtClean="0"/>
              <a:t>‹#›</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1548245"/>
            <a:ext cx="10515600" cy="2240280"/>
          </a:xfrm>
        </p:spPr>
        <p:txBody>
          <a:bodyPr anchor="b">
            <a:normAutofit/>
          </a:bodyPr>
          <a:lstStyle>
            <a:lvl1pPr algn="ctr">
              <a:defRPr sz="4400">
                <a:solidFill>
                  <a:schemeClr val="bg1"/>
                </a:solidFill>
              </a:defRPr>
            </a:lvl1pPr>
          </a:lstStyle>
          <a:p>
            <a:r>
              <a:rPr lang="en-US"/>
              <a:t>Click to edit Master title style</a:t>
            </a:r>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32813" y="1683327"/>
            <a:ext cx="3125787" cy="2877260"/>
          </a:xfrm>
        </p:spPr>
        <p:txBody>
          <a:bodyPr anchor="b">
            <a:normAutofit/>
          </a:bodyPr>
          <a:lstStyle>
            <a:lvl1pPr>
              <a:defRPr sz="3000">
                <a:solidFill>
                  <a:schemeClr val="bg1"/>
                </a:solidFill>
              </a:defRPr>
            </a:lvl1pPr>
          </a:lstStyle>
          <a:p>
            <a:r>
              <a:rPr lang="en-US"/>
              <a:t>Click to edit Master title style</a:t>
            </a:r>
          </a:p>
        </p:txBody>
      </p:sp>
      <p:sp>
        <p:nvSpPr>
          <p:cNvPr id="6" name="Picture Placeholder 2" descr="An empty placeholder to add an image. Click on the placeholder and select the image that you wish to add"/>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4/14/2023</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200"/>
            <a:ext cx="19431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457200"/>
            <a:ext cx="7048500" cy="5719762"/>
          </a:xfrm>
        </p:spPr>
        <p:txBody>
          <a:bodyPr vert="eaVert"/>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4/14/2023</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084483"/>
            <a:ext cx="11125200" cy="914400"/>
          </a:xfrm>
        </p:spPr>
        <p:txBody>
          <a:bodyPr anchor="b">
            <a:normAutofit/>
          </a:bodyPr>
          <a:lstStyle>
            <a:lvl1pPr algn="ctr">
              <a:defRPr sz="4400" spc="-50" baseline="0">
                <a:solidFill>
                  <a:schemeClr val="bg1"/>
                </a:solidFill>
              </a:defRPr>
            </a:lvl1pPr>
          </a:lstStyle>
          <a:p>
            <a:r>
              <a:rPr lang="en-US"/>
              <a:t>Click to edit Master title style</a:t>
            </a:r>
            <a:endParaRPr lang="en-US" dirty="0"/>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4/14/2023</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483427"/>
            <a:ext cx="10515600" cy="2743200"/>
          </a:xfrm>
        </p:spPr>
        <p:txBody>
          <a:bodyPr anchor="b">
            <a:normAutofit/>
          </a:bodyPr>
          <a:lstStyle>
            <a:lvl1pPr algn="ctr">
              <a:defRPr sz="4400" spc="-50" baseline="0">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835025" y="5257800"/>
            <a:ext cx="10515600" cy="914400"/>
          </a:xfrm>
        </p:spPr>
        <p:txBody>
          <a:bodyPr>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4/14/2023</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7048"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7048"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7CC0096-1860-4642-9CD2-0079EA5E7CD1}" type="datetimeFigureOut">
              <a:rPr lang="en-US" smtClean="0"/>
              <a:t>4/14/2023</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7CC0096-1860-4642-9CD2-0079EA5E7CD1}" type="datetimeFigureOut">
              <a:rPr lang="en-US" smtClean="0"/>
              <a:t>4/14/2023</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672934"/>
            <a:ext cx="3506788" cy="2880360"/>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4/14/2023</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a:defRPr sz="1100">
                <a:solidFill>
                  <a:schemeClr val="bg1"/>
                </a:solidFill>
              </a:defRPr>
            </a:lvl1pPr>
          </a:lstStyle>
          <a:p>
            <a:r>
              <a:rPr lang="en-US"/>
              <a:t>Add a footer</a:t>
            </a:r>
            <a:endParaRPr lang="en-US" dirty="0"/>
          </a:p>
        </p:txBody>
      </p:sp>
      <p:sp>
        <p:nvSpPr>
          <p:cNvPr id="4" name="Date Placeholder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a:defRPr sz="1100">
                <a:solidFill>
                  <a:schemeClr val="bg1"/>
                </a:solidFill>
              </a:defRPr>
            </a:lvl1pPr>
          </a:lstStyle>
          <a:p>
            <a:fld id="{37CC0096-1860-4642-9CD2-0079EA5E7CD1}" type="datetimeFigureOut">
              <a:rPr lang="en-US" smtClean="0"/>
              <a:pPr/>
              <a:t>4/14/2023</a:t>
            </a:fld>
            <a:endParaRPr lang="en-US"/>
          </a:p>
        </p:txBody>
      </p:sp>
      <p:sp>
        <p:nvSpPr>
          <p:cNvPr id="6" name="Slide Number Placeholder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cap="all" baseline="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Information NGIS</a:t>
            </a:r>
          </a:p>
        </p:txBody>
      </p:sp>
      <p:sp>
        <p:nvSpPr>
          <p:cNvPr id="3" name="Subtitle 2"/>
          <p:cNvSpPr>
            <a:spLocks noGrp="1"/>
          </p:cNvSpPr>
          <p:nvPr>
            <p:ph type="subTitle" idx="1"/>
          </p:nvPr>
        </p:nvSpPr>
        <p:spPr/>
        <p:txBody>
          <a:bodyPr/>
          <a:lstStyle/>
          <a:p>
            <a:r>
              <a:rPr lang="en-US" dirty="0"/>
              <a:t>2023 04 18</a:t>
            </a:r>
          </a:p>
        </p:txBody>
      </p:sp>
      <p:pic>
        <p:nvPicPr>
          <p:cNvPr id="5" name="Picture 4">
            <a:extLst>
              <a:ext uri="{FF2B5EF4-FFF2-40B4-BE49-F238E27FC236}">
                <a16:creationId xmlns:a16="http://schemas.microsoft.com/office/drawing/2014/main" id="{9BE47ED2-1BF3-E020-17A9-06A65DBFE9DB}"/>
              </a:ext>
            </a:extLst>
          </p:cNvPr>
          <p:cNvPicPr>
            <a:picLocks noChangeAspect="1"/>
          </p:cNvPicPr>
          <p:nvPr/>
        </p:nvPicPr>
        <p:blipFill>
          <a:blip r:embed="rId2"/>
          <a:stretch>
            <a:fillRect/>
          </a:stretch>
        </p:blipFill>
        <p:spPr>
          <a:xfrm>
            <a:off x="0" y="1048496"/>
            <a:ext cx="12192000" cy="3179857"/>
          </a:xfrm>
          <a:prstGeom prst="rect">
            <a:avLst/>
          </a:prstGeom>
        </p:spPr>
      </p:pic>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3B5660-09EC-4992-9E8B-436800FE7919}"/>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0" y="0"/>
            <a:ext cx="12422777" cy="6858000"/>
          </a:xfrm>
          <a:prstGeom prst="rect">
            <a:avLst/>
          </a:prstGeom>
        </p:spPr>
      </p:pic>
      <p:sp>
        <p:nvSpPr>
          <p:cNvPr id="2" name="Title 1"/>
          <p:cNvSpPr>
            <a:spLocks noGrp="1"/>
          </p:cNvSpPr>
          <p:nvPr>
            <p:ph type="title"/>
          </p:nvPr>
        </p:nvSpPr>
        <p:spPr>
          <a:xfrm>
            <a:off x="1524000" y="219075"/>
            <a:ext cx="9144000" cy="638175"/>
          </a:xfrm>
        </p:spPr>
        <p:txBody>
          <a:bodyPr>
            <a:normAutofit/>
          </a:bodyPr>
          <a:lstStyle/>
          <a:p>
            <a:r>
              <a:rPr lang="en-US" sz="3600" dirty="0" err="1"/>
              <a:t>Träningar</a:t>
            </a:r>
            <a:endParaRPr lang="en-US" sz="3600" dirty="0"/>
          </a:p>
        </p:txBody>
      </p:sp>
      <p:sp>
        <p:nvSpPr>
          <p:cNvPr id="3" name="Content Placeholder 2"/>
          <p:cNvSpPr>
            <a:spLocks noGrp="1"/>
          </p:cNvSpPr>
          <p:nvPr>
            <p:ph idx="1"/>
          </p:nvPr>
        </p:nvSpPr>
        <p:spPr>
          <a:xfrm>
            <a:off x="1524000" y="857250"/>
            <a:ext cx="9144000" cy="5610225"/>
          </a:xfrm>
        </p:spPr>
        <p:txBody>
          <a:bodyPr>
            <a:normAutofit/>
          </a:bodyPr>
          <a:lstStyle/>
          <a:p>
            <a:pPr>
              <a:buFont typeface="Arial" panose="020B0604020202020204" pitchFamily="34" charset="0"/>
              <a:buChar char="•"/>
            </a:pPr>
            <a:r>
              <a:rPr lang="sv-SE" dirty="0"/>
              <a:t>Måndagar 18:30-20:00, </a:t>
            </a:r>
            <a:r>
              <a:rPr lang="sv-SE" dirty="0" err="1"/>
              <a:t>Åsasjön</a:t>
            </a:r>
            <a:r>
              <a:rPr lang="sv-SE" dirty="0"/>
              <a:t> gymmet</a:t>
            </a:r>
          </a:p>
          <a:p>
            <a:pPr>
              <a:buFont typeface="Arial" panose="020B0604020202020204" pitchFamily="34" charset="0"/>
              <a:buChar char="•"/>
            </a:pPr>
            <a:r>
              <a:rPr lang="sv-SE" dirty="0"/>
              <a:t>Onsdagar 18:30-20:00, Tabergs Idrottsplats</a:t>
            </a:r>
          </a:p>
          <a:p>
            <a:pPr>
              <a:buFont typeface="Arial" panose="020B0604020202020204" pitchFamily="34" charset="0"/>
              <a:buChar char="•"/>
            </a:pPr>
            <a:r>
              <a:rPr lang="sv-SE" dirty="0"/>
              <a:t>Torsdagar 17:00-18:30, Hammarvallen</a:t>
            </a:r>
          </a:p>
          <a:p>
            <a:pPr>
              <a:buFont typeface="Arial" panose="020B0604020202020204" pitchFamily="34" charset="0"/>
              <a:buChar char="•"/>
            </a:pPr>
            <a:r>
              <a:rPr lang="sv-SE" dirty="0"/>
              <a:t>Kom väl förberedd till träningar, helst 15 min innan så ni är redo när träningen börjar</a:t>
            </a:r>
          </a:p>
          <a:p>
            <a:pPr>
              <a:buFont typeface="Arial" panose="020B0604020202020204" pitchFamily="34" charset="0"/>
              <a:buChar char="•"/>
            </a:pPr>
            <a:r>
              <a:rPr lang="en-US" dirty="0" err="1"/>
              <a:t>Svara</a:t>
            </a:r>
            <a:r>
              <a:rPr lang="en-US" dirty="0"/>
              <a:t> </a:t>
            </a:r>
            <a:r>
              <a:rPr lang="en-US" dirty="0" err="1"/>
              <a:t>på</a:t>
            </a:r>
            <a:r>
              <a:rPr lang="en-US" dirty="0"/>
              <a:t> </a:t>
            </a:r>
            <a:r>
              <a:rPr lang="en-US" dirty="0" err="1"/>
              <a:t>kallelsen</a:t>
            </a:r>
            <a:r>
              <a:rPr lang="en-US" dirty="0"/>
              <a:t> om </a:t>
            </a:r>
            <a:r>
              <a:rPr lang="en-US" dirty="0" err="1"/>
              <a:t>ni</a:t>
            </a:r>
            <a:r>
              <a:rPr lang="en-US" dirty="0"/>
              <a:t> </a:t>
            </a:r>
            <a:r>
              <a:rPr lang="en-US" dirty="0" err="1"/>
              <a:t>kan</a:t>
            </a:r>
            <a:r>
              <a:rPr lang="en-US" dirty="0"/>
              <a:t> </a:t>
            </a:r>
            <a:r>
              <a:rPr lang="en-US" dirty="0" err="1"/>
              <a:t>eller</a:t>
            </a:r>
            <a:r>
              <a:rPr lang="en-US" dirty="0"/>
              <a:t> </a:t>
            </a:r>
            <a:r>
              <a:rPr lang="en-US" dirty="0" err="1"/>
              <a:t>inte</a:t>
            </a:r>
            <a:r>
              <a:rPr lang="en-US" dirty="0"/>
              <a:t>, </a:t>
            </a:r>
            <a:r>
              <a:rPr lang="en-US" dirty="0" err="1"/>
              <a:t>skriv</a:t>
            </a:r>
            <a:r>
              <a:rPr lang="en-US" dirty="0"/>
              <a:t> </a:t>
            </a:r>
            <a:r>
              <a:rPr lang="en-US" dirty="0" err="1"/>
              <a:t>orsak</a:t>
            </a:r>
            <a:r>
              <a:rPr lang="en-US" dirty="0"/>
              <a:t> om </a:t>
            </a:r>
            <a:r>
              <a:rPr lang="en-US" dirty="0" err="1"/>
              <a:t>ni</a:t>
            </a:r>
            <a:r>
              <a:rPr lang="en-US" dirty="0"/>
              <a:t> </a:t>
            </a:r>
            <a:r>
              <a:rPr lang="en-US" dirty="0" err="1"/>
              <a:t>inte</a:t>
            </a:r>
            <a:r>
              <a:rPr lang="en-US" dirty="0"/>
              <a:t> </a:t>
            </a:r>
            <a:r>
              <a:rPr lang="en-US" dirty="0" err="1"/>
              <a:t>kan</a:t>
            </a:r>
            <a:r>
              <a:rPr lang="en-US" dirty="0"/>
              <a:t>!</a:t>
            </a:r>
          </a:p>
          <a:p>
            <a:pPr marL="45720" indent="0">
              <a:buNone/>
            </a:pPr>
            <a:endParaRPr lang="en-US" dirty="0"/>
          </a:p>
          <a:p>
            <a:endParaRPr lang="en-US" dirty="0"/>
          </a:p>
        </p:txBody>
      </p:sp>
    </p:spTree>
    <p:extLst>
      <p:ext uri="{BB962C8B-B14F-4D97-AF65-F5344CB8AC3E}">
        <p14:creationId xmlns:p14="http://schemas.microsoft.com/office/powerpoint/2010/main" val="28926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3B5660-09EC-4992-9E8B-436800FE7919}"/>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0" y="0"/>
            <a:ext cx="12422777" cy="6858000"/>
          </a:xfrm>
          <a:prstGeom prst="rect">
            <a:avLst/>
          </a:prstGeom>
        </p:spPr>
      </p:pic>
      <p:sp>
        <p:nvSpPr>
          <p:cNvPr id="2" name="Title 1"/>
          <p:cNvSpPr>
            <a:spLocks noGrp="1"/>
          </p:cNvSpPr>
          <p:nvPr>
            <p:ph type="title"/>
          </p:nvPr>
        </p:nvSpPr>
        <p:spPr>
          <a:xfrm>
            <a:off x="1524000" y="219075"/>
            <a:ext cx="9144000" cy="638175"/>
          </a:xfrm>
        </p:spPr>
        <p:txBody>
          <a:bodyPr>
            <a:normAutofit/>
          </a:bodyPr>
          <a:lstStyle/>
          <a:p>
            <a:r>
              <a:rPr lang="en-US" sz="3600" dirty="0"/>
              <a:t>Matcher</a:t>
            </a:r>
          </a:p>
        </p:txBody>
      </p:sp>
      <p:sp>
        <p:nvSpPr>
          <p:cNvPr id="3" name="Content Placeholder 2"/>
          <p:cNvSpPr>
            <a:spLocks noGrp="1"/>
          </p:cNvSpPr>
          <p:nvPr>
            <p:ph idx="1"/>
          </p:nvPr>
        </p:nvSpPr>
        <p:spPr>
          <a:xfrm>
            <a:off x="1524000" y="857250"/>
            <a:ext cx="9144000" cy="5610225"/>
          </a:xfrm>
        </p:spPr>
        <p:txBody>
          <a:bodyPr>
            <a:normAutofit fontScale="92500" lnSpcReduction="20000"/>
          </a:bodyPr>
          <a:lstStyle/>
          <a:p>
            <a:pPr>
              <a:buFont typeface="Arial" panose="020B0604020202020204" pitchFamily="34" charset="0"/>
              <a:buChar char="•"/>
            </a:pPr>
            <a:r>
              <a:rPr lang="sv-SE" dirty="0"/>
              <a:t>F2008 NV, möter alla lag 1 gång</a:t>
            </a:r>
          </a:p>
          <a:p>
            <a:pPr lvl="1">
              <a:buFont typeface="Arial" panose="020B0604020202020204" pitchFamily="34" charset="0"/>
              <a:buChar char="•"/>
            </a:pPr>
            <a:r>
              <a:rPr lang="sv-SE" sz="2000" dirty="0"/>
              <a:t>Barnarps IF/Tenhults IF</a:t>
            </a:r>
          </a:p>
          <a:p>
            <a:pPr lvl="1">
              <a:buFont typeface="Arial" panose="020B0604020202020204" pitchFamily="34" charset="0"/>
              <a:buChar char="•"/>
            </a:pPr>
            <a:r>
              <a:rPr lang="sv-SE" sz="2000" dirty="0" err="1"/>
              <a:t>Lommaryds</a:t>
            </a:r>
            <a:r>
              <a:rPr lang="sv-SE" sz="2000" dirty="0"/>
              <a:t> IF</a:t>
            </a:r>
          </a:p>
          <a:p>
            <a:pPr lvl="1">
              <a:buFont typeface="Arial" panose="020B0604020202020204" pitchFamily="34" charset="0"/>
              <a:buChar char="•"/>
            </a:pPr>
            <a:r>
              <a:rPr lang="sv-SE" sz="2000" dirty="0"/>
              <a:t>Habo IF/Bankeryds SK</a:t>
            </a:r>
          </a:p>
          <a:p>
            <a:pPr lvl="1">
              <a:buFont typeface="Arial" panose="020B0604020202020204" pitchFamily="34" charset="0"/>
              <a:buChar char="•"/>
            </a:pPr>
            <a:r>
              <a:rPr lang="sv-SE" sz="2000" dirty="0"/>
              <a:t>Husqvarna FF</a:t>
            </a:r>
          </a:p>
          <a:p>
            <a:pPr lvl="1">
              <a:buFont typeface="Arial" panose="020B0604020202020204" pitchFamily="34" charset="0"/>
              <a:buChar char="•"/>
            </a:pPr>
            <a:r>
              <a:rPr lang="sv-SE" sz="2000" dirty="0"/>
              <a:t>Lekeryd-Svarttorps SK</a:t>
            </a:r>
          </a:p>
          <a:p>
            <a:pPr lvl="1">
              <a:buFont typeface="Arial" panose="020B0604020202020204" pitchFamily="34" charset="0"/>
              <a:buChar char="•"/>
            </a:pPr>
            <a:r>
              <a:rPr lang="sv-SE" sz="2000" dirty="0"/>
              <a:t>Månsarps IF</a:t>
            </a:r>
          </a:p>
          <a:p>
            <a:pPr lvl="1">
              <a:buFont typeface="Arial" panose="020B0604020202020204" pitchFamily="34" charset="0"/>
              <a:buChar char="•"/>
            </a:pPr>
            <a:r>
              <a:rPr lang="sv-SE" sz="2000" dirty="0"/>
              <a:t>Mariebo IK</a:t>
            </a:r>
          </a:p>
          <a:p>
            <a:pPr lvl="1">
              <a:buFont typeface="Arial" panose="020B0604020202020204" pitchFamily="34" charset="0"/>
              <a:buChar char="•"/>
            </a:pPr>
            <a:r>
              <a:rPr lang="sv-SE" sz="2000" dirty="0"/>
              <a:t>Mullsjö IF</a:t>
            </a:r>
          </a:p>
          <a:p>
            <a:pPr lvl="1">
              <a:buFont typeface="Arial" panose="020B0604020202020204" pitchFamily="34" charset="0"/>
              <a:buChar char="•"/>
            </a:pPr>
            <a:r>
              <a:rPr lang="sv-SE" sz="2000" dirty="0"/>
              <a:t>Vista/ÖIS</a:t>
            </a:r>
          </a:p>
          <a:p>
            <a:pPr lvl="1">
              <a:buFont typeface="Arial" panose="020B0604020202020204" pitchFamily="34" charset="0"/>
              <a:buChar char="•"/>
            </a:pPr>
            <a:r>
              <a:rPr lang="sv-SE" sz="2000" dirty="0"/>
              <a:t>Skillingaryds IS</a:t>
            </a:r>
          </a:p>
          <a:p>
            <a:pPr lvl="1">
              <a:buFont typeface="Arial" panose="020B0604020202020204" pitchFamily="34" charset="0"/>
              <a:buChar char="•"/>
            </a:pPr>
            <a:r>
              <a:rPr lang="sv-SE" sz="2000" dirty="0"/>
              <a:t>Tranås FF</a:t>
            </a:r>
          </a:p>
          <a:p>
            <a:pPr lvl="1">
              <a:buFont typeface="Arial" panose="020B0604020202020204" pitchFamily="34" charset="0"/>
              <a:buChar char="•"/>
            </a:pPr>
            <a:r>
              <a:rPr lang="sv-SE" sz="2000" dirty="0"/>
              <a:t>Waggeryds IK</a:t>
            </a:r>
          </a:p>
          <a:p>
            <a:pPr>
              <a:buFont typeface="Arial" panose="020B0604020202020204" pitchFamily="34" charset="0"/>
              <a:buChar char="•"/>
            </a:pPr>
            <a:r>
              <a:rPr lang="en-US" dirty="0" err="1"/>
              <a:t>Kallelse</a:t>
            </a:r>
            <a:r>
              <a:rPr lang="en-US" dirty="0"/>
              <a:t> för match </a:t>
            </a:r>
            <a:r>
              <a:rPr lang="en-US" dirty="0" err="1"/>
              <a:t>kommer</a:t>
            </a:r>
            <a:r>
              <a:rPr lang="en-US" dirty="0"/>
              <a:t> </a:t>
            </a:r>
            <a:r>
              <a:rPr lang="en-US" dirty="0" err="1"/>
              <a:t>efter</a:t>
            </a:r>
            <a:r>
              <a:rPr lang="en-US" dirty="0"/>
              <a:t> </a:t>
            </a:r>
            <a:r>
              <a:rPr lang="en-US" dirty="0" err="1"/>
              <a:t>sista</a:t>
            </a:r>
            <a:r>
              <a:rPr lang="en-US" dirty="0"/>
              <a:t> </a:t>
            </a:r>
            <a:r>
              <a:rPr lang="en-US" dirty="0" err="1"/>
              <a:t>träningen</a:t>
            </a:r>
            <a:r>
              <a:rPr lang="en-US" dirty="0"/>
              <a:t> </a:t>
            </a:r>
            <a:r>
              <a:rPr lang="en-US" dirty="0" err="1"/>
              <a:t>samma</a:t>
            </a:r>
            <a:r>
              <a:rPr lang="en-US" dirty="0"/>
              <a:t> </a:t>
            </a:r>
            <a:r>
              <a:rPr lang="en-US" dirty="0" err="1"/>
              <a:t>vecka</a:t>
            </a:r>
            <a:r>
              <a:rPr lang="en-US" dirty="0"/>
              <a:t>, </a:t>
            </a:r>
            <a:r>
              <a:rPr lang="en-US" dirty="0" err="1"/>
              <a:t>kriterier</a:t>
            </a:r>
            <a:r>
              <a:rPr lang="en-US" dirty="0"/>
              <a:t> för </a:t>
            </a:r>
            <a:r>
              <a:rPr lang="en-US" dirty="0" err="1"/>
              <a:t>att</a:t>
            </a:r>
            <a:r>
              <a:rPr lang="en-US" dirty="0"/>
              <a:t> </a:t>
            </a:r>
            <a:r>
              <a:rPr lang="en-US" dirty="0" err="1"/>
              <a:t>bli</a:t>
            </a:r>
            <a:r>
              <a:rPr lang="en-US" dirty="0"/>
              <a:t> </a:t>
            </a:r>
            <a:r>
              <a:rPr lang="en-US" dirty="0" err="1"/>
              <a:t>kallad</a:t>
            </a:r>
            <a:r>
              <a:rPr lang="en-US" dirty="0"/>
              <a:t>:</a:t>
            </a:r>
          </a:p>
          <a:p>
            <a:pPr lvl="1">
              <a:buFont typeface="Arial" panose="020B0604020202020204" pitchFamily="34" charset="0"/>
              <a:buChar char="•"/>
            </a:pPr>
            <a:r>
              <a:rPr lang="en-US" dirty="0" err="1"/>
              <a:t>Träningsnärvaro</a:t>
            </a:r>
            <a:endParaRPr lang="en-US" dirty="0"/>
          </a:p>
          <a:p>
            <a:pPr lvl="1">
              <a:buFont typeface="Arial" panose="020B0604020202020204" pitchFamily="34" charset="0"/>
              <a:buChar char="•"/>
            </a:pPr>
            <a:r>
              <a:rPr lang="en-US" dirty="0" err="1"/>
              <a:t>Fokus</a:t>
            </a:r>
            <a:endParaRPr lang="en-US" dirty="0"/>
          </a:p>
          <a:p>
            <a:pPr lvl="1">
              <a:buFont typeface="Arial" panose="020B0604020202020204" pitchFamily="34" charset="0"/>
              <a:buChar char="•"/>
            </a:pPr>
            <a:r>
              <a:rPr lang="en-US" dirty="0"/>
              <a:t>Prestation</a:t>
            </a:r>
          </a:p>
          <a:p>
            <a:pPr marL="45720" indent="0">
              <a:buNone/>
            </a:pPr>
            <a:endParaRPr lang="en-US" dirty="0"/>
          </a:p>
          <a:p>
            <a:endParaRPr lang="en-US" dirty="0"/>
          </a:p>
        </p:txBody>
      </p:sp>
    </p:spTree>
    <p:extLst>
      <p:ext uri="{BB962C8B-B14F-4D97-AF65-F5344CB8AC3E}">
        <p14:creationId xmlns:p14="http://schemas.microsoft.com/office/powerpoint/2010/main" val="317979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3B5660-09EC-4992-9E8B-436800FE7919}"/>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0" y="0"/>
            <a:ext cx="12422777" cy="6858000"/>
          </a:xfrm>
          <a:prstGeom prst="rect">
            <a:avLst/>
          </a:prstGeom>
        </p:spPr>
      </p:pic>
      <p:sp>
        <p:nvSpPr>
          <p:cNvPr id="2" name="Title 1"/>
          <p:cNvSpPr>
            <a:spLocks noGrp="1"/>
          </p:cNvSpPr>
          <p:nvPr>
            <p:ph type="title"/>
          </p:nvPr>
        </p:nvSpPr>
        <p:spPr>
          <a:xfrm>
            <a:off x="1524000" y="219075"/>
            <a:ext cx="9144000" cy="638175"/>
          </a:xfrm>
        </p:spPr>
        <p:txBody>
          <a:bodyPr>
            <a:normAutofit/>
          </a:bodyPr>
          <a:lstStyle/>
          <a:p>
            <a:r>
              <a:rPr lang="en-US" sz="3600" dirty="0" err="1"/>
              <a:t>Kalendarium</a:t>
            </a:r>
            <a:endParaRPr lang="en-US" sz="3600" dirty="0"/>
          </a:p>
        </p:txBody>
      </p:sp>
      <p:sp>
        <p:nvSpPr>
          <p:cNvPr id="3" name="Content Placeholder 2"/>
          <p:cNvSpPr>
            <a:spLocks noGrp="1"/>
          </p:cNvSpPr>
          <p:nvPr>
            <p:ph idx="1"/>
          </p:nvPr>
        </p:nvSpPr>
        <p:spPr>
          <a:xfrm>
            <a:off x="1524000" y="857250"/>
            <a:ext cx="9144000" cy="5610225"/>
          </a:xfrm>
        </p:spPr>
        <p:txBody>
          <a:bodyPr>
            <a:normAutofit/>
          </a:bodyPr>
          <a:lstStyle/>
          <a:p>
            <a:pPr>
              <a:buFont typeface="Arial" panose="020B0604020202020204" pitchFamily="34" charset="0"/>
              <a:buChar char="•"/>
            </a:pPr>
            <a:r>
              <a:rPr lang="sv-SE" dirty="0"/>
              <a:t>2023-04, Försäljning av sportlotten</a:t>
            </a:r>
          </a:p>
          <a:p>
            <a:pPr>
              <a:buFont typeface="Arial" panose="020B0604020202020204" pitchFamily="34" charset="0"/>
              <a:buChar char="•"/>
            </a:pPr>
            <a:r>
              <a:rPr lang="sv-SE" dirty="0"/>
              <a:t>2023-04-23, Eventuell heldag Kick-off där vi tränar och hittar på roliga saker</a:t>
            </a:r>
          </a:p>
          <a:p>
            <a:pPr>
              <a:buFont typeface="Arial" panose="020B0604020202020204" pitchFamily="34" charset="0"/>
              <a:buChar char="•"/>
            </a:pPr>
            <a:r>
              <a:rPr lang="sv-SE" dirty="0"/>
              <a:t>Bollpigor på damlagets hemmamatcher ihop med F10</a:t>
            </a:r>
          </a:p>
          <a:p>
            <a:pPr>
              <a:buFont typeface="Arial" panose="020B0604020202020204" pitchFamily="34" charset="0"/>
              <a:buChar char="•"/>
            </a:pPr>
            <a:r>
              <a:rPr lang="en-US" dirty="0"/>
              <a:t>2023-05-början, </a:t>
            </a:r>
            <a:r>
              <a:rPr lang="en-US" dirty="0" err="1"/>
              <a:t>Lagfotografering</a:t>
            </a:r>
            <a:endParaRPr lang="en-US" dirty="0"/>
          </a:p>
          <a:p>
            <a:pPr>
              <a:buFont typeface="Arial" panose="020B0604020202020204" pitchFamily="34" charset="0"/>
              <a:buChar char="•"/>
            </a:pPr>
            <a:r>
              <a:rPr lang="en-US" dirty="0"/>
              <a:t>2023-05, </a:t>
            </a:r>
            <a:r>
              <a:rPr lang="en-US" dirty="0" err="1"/>
              <a:t>Eventuellt</a:t>
            </a:r>
            <a:r>
              <a:rPr lang="en-US" dirty="0"/>
              <a:t> </a:t>
            </a:r>
            <a:r>
              <a:rPr lang="en-US" dirty="0" err="1"/>
              <a:t>försäljning</a:t>
            </a:r>
            <a:r>
              <a:rPr lang="en-US" dirty="0"/>
              <a:t> av </a:t>
            </a:r>
            <a:r>
              <a:rPr lang="en-US" dirty="0" err="1"/>
              <a:t>Newbody</a:t>
            </a:r>
            <a:endParaRPr lang="en-US" dirty="0"/>
          </a:p>
          <a:p>
            <a:pPr>
              <a:buFont typeface="Arial" panose="020B0604020202020204" pitchFamily="34" charset="0"/>
              <a:buChar char="•"/>
            </a:pPr>
            <a:r>
              <a:rPr lang="en-US" dirty="0"/>
              <a:t>2023-06-19 till 21, </a:t>
            </a:r>
            <a:r>
              <a:rPr lang="en-US" dirty="0" err="1"/>
              <a:t>Summercamp</a:t>
            </a:r>
            <a:r>
              <a:rPr lang="en-US" dirty="0"/>
              <a:t>, de </a:t>
            </a:r>
            <a:r>
              <a:rPr lang="en-US" dirty="0" err="1"/>
              <a:t>tjejer</a:t>
            </a:r>
            <a:r>
              <a:rPr lang="en-US" dirty="0"/>
              <a:t> </a:t>
            </a:r>
            <a:r>
              <a:rPr lang="en-US" dirty="0" err="1"/>
              <a:t>som</a:t>
            </a:r>
            <a:r>
              <a:rPr lang="en-US" dirty="0"/>
              <a:t> </a:t>
            </a:r>
            <a:r>
              <a:rPr lang="en-US" dirty="0" err="1"/>
              <a:t>vill</a:t>
            </a:r>
            <a:r>
              <a:rPr lang="en-US" dirty="0"/>
              <a:t> </a:t>
            </a:r>
            <a:r>
              <a:rPr lang="en-US" dirty="0" err="1"/>
              <a:t>kommer</a:t>
            </a:r>
            <a:r>
              <a:rPr lang="en-US" dirty="0"/>
              <a:t> </a:t>
            </a:r>
            <a:r>
              <a:rPr lang="en-US" dirty="0" err="1"/>
              <a:t>få</a:t>
            </a:r>
            <a:r>
              <a:rPr lang="en-US" dirty="0"/>
              <a:t> </a:t>
            </a:r>
            <a:r>
              <a:rPr lang="en-US" dirty="0" err="1"/>
              <a:t>vara</a:t>
            </a:r>
            <a:r>
              <a:rPr lang="en-US" dirty="0"/>
              <a:t> </a:t>
            </a:r>
            <a:r>
              <a:rPr lang="en-US" dirty="0" err="1"/>
              <a:t>tränare</a:t>
            </a:r>
            <a:r>
              <a:rPr lang="en-US" dirty="0"/>
              <a:t> för de </a:t>
            </a:r>
            <a:r>
              <a:rPr lang="en-US" dirty="0" err="1"/>
              <a:t>mindre</a:t>
            </a:r>
            <a:r>
              <a:rPr lang="en-US" dirty="0"/>
              <a:t> </a:t>
            </a:r>
            <a:r>
              <a:rPr lang="en-US" dirty="0" err="1"/>
              <a:t>lagen</a:t>
            </a:r>
            <a:endParaRPr lang="en-US" dirty="0"/>
          </a:p>
          <a:p>
            <a:pPr>
              <a:buFont typeface="Arial" panose="020B0604020202020204" pitchFamily="34" charset="0"/>
              <a:buChar char="•"/>
            </a:pPr>
            <a:r>
              <a:rPr lang="en-US" dirty="0"/>
              <a:t>2023 Aug/Sep, </a:t>
            </a:r>
            <a:r>
              <a:rPr lang="en-US" dirty="0" err="1"/>
              <a:t>Försäljning</a:t>
            </a:r>
            <a:r>
              <a:rPr lang="en-US" dirty="0"/>
              <a:t> av </a:t>
            </a:r>
            <a:r>
              <a:rPr lang="en-US" dirty="0" err="1"/>
              <a:t>kakor</a:t>
            </a:r>
            <a:endParaRPr lang="en-US" dirty="0"/>
          </a:p>
          <a:p>
            <a:pPr>
              <a:buFont typeface="Arial" panose="020B0604020202020204" pitchFamily="34" charset="0"/>
              <a:buChar char="•"/>
            </a:pPr>
            <a:r>
              <a:rPr lang="en-US" dirty="0"/>
              <a:t>2023-10-28 Halloween, </a:t>
            </a:r>
            <a:r>
              <a:rPr lang="en-US" dirty="0" err="1"/>
              <a:t>område</a:t>
            </a:r>
            <a:r>
              <a:rPr lang="en-US" dirty="0"/>
              <a:t> </a:t>
            </a:r>
            <a:r>
              <a:rPr lang="en-US" dirty="0" err="1"/>
              <a:t>kommer</a:t>
            </a:r>
            <a:r>
              <a:rPr lang="en-US" dirty="0"/>
              <a:t>, </a:t>
            </a:r>
            <a:r>
              <a:rPr lang="en-US" dirty="0" err="1"/>
              <a:t>troligtvis</a:t>
            </a:r>
            <a:r>
              <a:rPr lang="en-US" dirty="0"/>
              <a:t> </a:t>
            </a:r>
            <a:r>
              <a:rPr lang="en-US" dirty="0" err="1"/>
              <a:t>spökjakt</a:t>
            </a:r>
            <a:endParaRPr lang="en-US" dirty="0"/>
          </a:p>
          <a:p>
            <a:pPr>
              <a:buFont typeface="Arial" panose="020B0604020202020204" pitchFamily="34" charset="0"/>
              <a:buChar char="•"/>
            </a:pPr>
            <a:r>
              <a:rPr lang="en-US" dirty="0" err="1"/>
              <a:t>Bingolotter</a:t>
            </a:r>
            <a:r>
              <a:rPr lang="en-US" dirty="0"/>
              <a:t> till </a:t>
            </a:r>
            <a:r>
              <a:rPr lang="en-US" dirty="0" err="1"/>
              <a:t>jul</a:t>
            </a:r>
            <a:r>
              <a:rPr lang="en-US" dirty="0"/>
              <a:t> </a:t>
            </a:r>
            <a:r>
              <a:rPr lang="en-US" dirty="0" err="1"/>
              <a:t>och</a:t>
            </a:r>
            <a:r>
              <a:rPr lang="en-US" dirty="0"/>
              <a:t> </a:t>
            </a:r>
            <a:r>
              <a:rPr lang="en-US" dirty="0" err="1"/>
              <a:t>nyår</a:t>
            </a:r>
            <a:endParaRPr lang="en-US" dirty="0"/>
          </a:p>
          <a:p>
            <a:pPr>
              <a:buFont typeface="Arial" panose="020B0604020202020204" pitchFamily="34" charset="0"/>
              <a:buChar char="•"/>
            </a:pPr>
            <a:r>
              <a:rPr lang="en-US" dirty="0"/>
              <a:t>2024-02-01 RC </a:t>
            </a:r>
            <a:r>
              <a:rPr lang="en-US" dirty="0" err="1"/>
              <a:t>Försäljning</a:t>
            </a:r>
            <a:endParaRPr lang="en-US" dirty="0"/>
          </a:p>
          <a:p>
            <a:pPr marL="45720" indent="0">
              <a:buNone/>
            </a:pPr>
            <a:endParaRPr lang="en-US" dirty="0"/>
          </a:p>
          <a:p>
            <a:endParaRPr lang="en-US" dirty="0"/>
          </a:p>
        </p:txBody>
      </p:sp>
    </p:spTree>
    <p:extLst>
      <p:ext uri="{BB962C8B-B14F-4D97-AF65-F5344CB8AC3E}">
        <p14:creationId xmlns:p14="http://schemas.microsoft.com/office/powerpoint/2010/main" val="283697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3B5660-09EC-4992-9E8B-436800FE7919}"/>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1" y="0"/>
            <a:ext cx="12422777" cy="6858000"/>
          </a:xfrm>
          <a:prstGeom prst="rect">
            <a:avLst/>
          </a:prstGeom>
        </p:spPr>
      </p:pic>
      <p:sp>
        <p:nvSpPr>
          <p:cNvPr id="5" name="Title 4">
            <a:extLst>
              <a:ext uri="{FF2B5EF4-FFF2-40B4-BE49-F238E27FC236}">
                <a16:creationId xmlns:a16="http://schemas.microsoft.com/office/drawing/2014/main" id="{BD2D1938-F1B7-4AA3-82BB-D4478D1CBE4C}"/>
              </a:ext>
            </a:extLst>
          </p:cNvPr>
          <p:cNvSpPr>
            <a:spLocks noGrp="1"/>
          </p:cNvSpPr>
          <p:nvPr>
            <p:ph type="title"/>
          </p:nvPr>
        </p:nvSpPr>
        <p:spPr>
          <a:xfrm>
            <a:off x="1524000" y="457200"/>
            <a:ext cx="9144000" cy="584200"/>
          </a:xfrm>
        </p:spPr>
        <p:txBody>
          <a:bodyPr/>
          <a:lstStyle/>
          <a:p>
            <a:r>
              <a:rPr lang="sv-SE" dirty="0"/>
              <a:t>Min roll som lagförälder</a:t>
            </a:r>
            <a:endParaRPr lang="en-US" dirty="0"/>
          </a:p>
        </p:txBody>
      </p:sp>
      <p:sp>
        <p:nvSpPr>
          <p:cNvPr id="7" name="Content Placeholder 2">
            <a:extLst>
              <a:ext uri="{FF2B5EF4-FFF2-40B4-BE49-F238E27FC236}">
                <a16:creationId xmlns:a16="http://schemas.microsoft.com/office/drawing/2014/main" id="{480FB514-049F-4F0F-82F8-F54C67729CF5}"/>
              </a:ext>
            </a:extLst>
          </p:cNvPr>
          <p:cNvSpPr>
            <a:spLocks noGrp="1"/>
          </p:cNvSpPr>
          <p:nvPr>
            <p:ph idx="1"/>
          </p:nvPr>
        </p:nvSpPr>
        <p:spPr>
          <a:xfrm>
            <a:off x="1518081" y="1305017"/>
            <a:ext cx="9141018" cy="6010183"/>
          </a:xfrm>
        </p:spPr>
        <p:txBody>
          <a:bodyPr>
            <a:normAutofit/>
          </a:bodyPr>
          <a:lstStyle/>
          <a:p>
            <a:r>
              <a:rPr lang="sv-SE" dirty="0"/>
              <a:t>Ha koll på informationen som kommer från föreningen och sammankallande för lagföräldrar (Sofia). Den huvudsakliga kanalen är Facebookgruppen. Det kan även komma info på laget.se men då kommer det oftast även upp i gruppen.</a:t>
            </a:r>
          </a:p>
          <a:p>
            <a:r>
              <a:rPr lang="sv-SE" dirty="0"/>
              <a:t>Påminna om tränings/medlemsavgifter. </a:t>
            </a:r>
          </a:p>
          <a:p>
            <a:r>
              <a:rPr lang="sv-SE" dirty="0"/>
              <a:t>Generellt gäller: Tränarna har koll på träningar och info kring det sportsliga, ni ansvarar för att annan info når föräldrarna i laget, försäljning, arbetsfördelning vid event, kiosken osv. Håller ihop lagets försäljning och lägger in resultat i kontokollen.</a:t>
            </a:r>
          </a:p>
          <a:p>
            <a:r>
              <a:rPr lang="sv-SE" dirty="0"/>
              <a:t>Välkomna nya medlemmar. Informera om hur </a:t>
            </a:r>
            <a:r>
              <a:rPr lang="sv-SE" dirty="0" err="1"/>
              <a:t>bla</a:t>
            </a:r>
            <a:r>
              <a:rPr lang="sv-SE" dirty="0"/>
              <a:t> laget-</a:t>
            </a:r>
            <a:r>
              <a:rPr lang="sv-SE" dirty="0" err="1"/>
              <a:t>appen</a:t>
            </a:r>
            <a:r>
              <a:rPr lang="sv-SE" dirty="0"/>
              <a:t> fungerar.</a:t>
            </a:r>
          </a:p>
          <a:p>
            <a:endParaRPr lang="sv-SE" dirty="0"/>
          </a:p>
          <a:p>
            <a:r>
              <a:rPr lang="sv-SE" sz="3600" dirty="0"/>
              <a:t>VI BEHÖVER LAGFÖRÄLDRAR</a:t>
            </a:r>
            <a:br>
              <a:rPr lang="sv-SE" sz="3600" dirty="0"/>
            </a:br>
            <a:r>
              <a:rPr lang="sv-SE" dirty="0"/>
              <a:t>hör av er till Rikard, 070-6360247</a:t>
            </a:r>
            <a:endParaRPr lang="en-US" dirty="0"/>
          </a:p>
        </p:txBody>
      </p:sp>
    </p:spTree>
    <p:extLst>
      <p:ext uri="{BB962C8B-B14F-4D97-AF65-F5344CB8AC3E}">
        <p14:creationId xmlns:p14="http://schemas.microsoft.com/office/powerpoint/2010/main" val="120395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3B5660-09EC-4992-9E8B-436800FE7919}"/>
              </a:ext>
            </a:extLst>
          </p:cNvPr>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0" y="0"/>
            <a:ext cx="12422777" cy="6858000"/>
          </a:xfrm>
          <a:prstGeom prst="rect">
            <a:avLst/>
          </a:prstGeom>
        </p:spPr>
      </p:pic>
      <p:sp>
        <p:nvSpPr>
          <p:cNvPr id="5" name="Title 4">
            <a:extLst>
              <a:ext uri="{FF2B5EF4-FFF2-40B4-BE49-F238E27FC236}">
                <a16:creationId xmlns:a16="http://schemas.microsoft.com/office/drawing/2014/main" id="{BD2D1938-F1B7-4AA3-82BB-D4478D1CBE4C}"/>
              </a:ext>
            </a:extLst>
          </p:cNvPr>
          <p:cNvSpPr>
            <a:spLocks noGrp="1"/>
          </p:cNvSpPr>
          <p:nvPr>
            <p:ph type="title"/>
          </p:nvPr>
        </p:nvSpPr>
        <p:spPr>
          <a:xfrm>
            <a:off x="1524000" y="457200"/>
            <a:ext cx="9144000" cy="584200"/>
          </a:xfrm>
        </p:spPr>
        <p:txBody>
          <a:bodyPr/>
          <a:lstStyle/>
          <a:p>
            <a:r>
              <a:rPr lang="sv-SE" dirty="0"/>
              <a:t>FIKAVAGNEN</a:t>
            </a:r>
            <a:endParaRPr lang="en-US" dirty="0"/>
          </a:p>
        </p:txBody>
      </p:sp>
      <p:sp>
        <p:nvSpPr>
          <p:cNvPr id="7" name="Content Placeholder 2">
            <a:extLst>
              <a:ext uri="{FF2B5EF4-FFF2-40B4-BE49-F238E27FC236}">
                <a16:creationId xmlns:a16="http://schemas.microsoft.com/office/drawing/2014/main" id="{480FB514-049F-4F0F-82F8-F54C67729CF5}"/>
              </a:ext>
            </a:extLst>
          </p:cNvPr>
          <p:cNvSpPr>
            <a:spLocks noGrp="1"/>
          </p:cNvSpPr>
          <p:nvPr>
            <p:ph idx="1"/>
          </p:nvPr>
        </p:nvSpPr>
        <p:spPr>
          <a:xfrm>
            <a:off x="1518081" y="1305017"/>
            <a:ext cx="9141018" cy="6010183"/>
          </a:xfrm>
        </p:spPr>
        <p:txBody>
          <a:bodyPr>
            <a:normAutofit/>
          </a:bodyPr>
          <a:lstStyle/>
          <a:p>
            <a:pPr marL="0" indent="0">
              <a:buNone/>
            </a:pPr>
            <a:endParaRPr lang="sv-SE" sz="1400" dirty="0"/>
          </a:p>
          <a:p>
            <a:pPr marL="285750" indent="-285750">
              <a:buFont typeface="Arial" panose="020B0604020202020204" pitchFamily="34" charset="0"/>
              <a:buChar char="•"/>
            </a:pPr>
            <a:r>
              <a:rPr lang="sv-SE" dirty="0">
                <a:sym typeface="Wingdings" panose="05000000000000000000" pitchFamily="2" charset="2"/>
              </a:rPr>
              <a:t>På våra hemmamatcher ska fika vagnen vara ute</a:t>
            </a:r>
          </a:p>
          <a:p>
            <a:pPr marL="285750" indent="-285750">
              <a:buFont typeface="Arial" panose="020B0604020202020204" pitchFamily="34" charset="0"/>
              <a:buChar char="•"/>
            </a:pPr>
            <a:r>
              <a:rPr lang="sv-SE" dirty="0">
                <a:sym typeface="Wingdings" panose="05000000000000000000" pitchFamily="2" charset="2"/>
              </a:rPr>
              <a:t>Kom 45 min innan matchstart</a:t>
            </a:r>
          </a:p>
          <a:p>
            <a:pPr marL="285750" indent="-285750">
              <a:buFont typeface="Arial" panose="020B0604020202020204" pitchFamily="34" charset="0"/>
              <a:buChar char="•"/>
            </a:pPr>
            <a:r>
              <a:rPr lang="sv-SE" dirty="0">
                <a:sym typeface="Wingdings" panose="05000000000000000000" pitchFamily="2" charset="2"/>
              </a:rPr>
              <a:t>Följande schema gäller</a:t>
            </a:r>
          </a:p>
          <a:p>
            <a:pPr marL="605790" lvl="1" indent="-285750">
              <a:buFont typeface="Arial" panose="020B0604020202020204" pitchFamily="34" charset="0"/>
              <a:buChar char="•"/>
            </a:pPr>
            <a:r>
              <a:rPr lang="sv-SE" dirty="0">
                <a:sym typeface="Wingdings" panose="05000000000000000000" pitchFamily="2" charset="2"/>
              </a:rPr>
              <a:t>2023-05-07 14:00, Thea / Elina</a:t>
            </a:r>
          </a:p>
          <a:p>
            <a:pPr marL="605790" lvl="1" indent="-285750">
              <a:buFont typeface="Arial" panose="020B0604020202020204" pitchFamily="34" charset="0"/>
              <a:buChar char="•"/>
            </a:pPr>
            <a:r>
              <a:rPr lang="sv-SE" dirty="0">
                <a:sym typeface="Wingdings" panose="05000000000000000000" pitchFamily="2" charset="2"/>
              </a:rPr>
              <a:t>2023-05-28 14:00, Ellen W / Maja</a:t>
            </a:r>
          </a:p>
          <a:p>
            <a:pPr marL="605790" lvl="1" indent="-285750">
              <a:buFont typeface="Arial" panose="020B0604020202020204" pitchFamily="34" charset="0"/>
              <a:buChar char="•"/>
            </a:pPr>
            <a:r>
              <a:rPr lang="sv-SE" dirty="0">
                <a:sym typeface="Wingdings" panose="05000000000000000000" pitchFamily="2" charset="2"/>
              </a:rPr>
              <a:t>2023-08-13 12:00, Ebba</a:t>
            </a:r>
          </a:p>
          <a:p>
            <a:pPr marL="285750" indent="-285750">
              <a:buFont typeface="Arial" panose="020B0604020202020204" pitchFamily="34" charset="0"/>
              <a:buChar char="•"/>
            </a:pPr>
            <a:r>
              <a:rPr lang="sv-SE" dirty="0">
                <a:sym typeface="Wingdings" panose="05000000000000000000" pitchFamily="2" charset="2"/>
              </a:rPr>
              <a:t>Kan man inte byter man med någon i listan</a:t>
            </a:r>
          </a:p>
          <a:p>
            <a:pPr marL="285750" indent="-285750">
              <a:buFont typeface="Arial" panose="020B0604020202020204" pitchFamily="34" charset="0"/>
              <a:buChar char="•"/>
            </a:pPr>
            <a:r>
              <a:rPr lang="sv-SE" dirty="0">
                <a:sym typeface="Wingdings" panose="05000000000000000000" pitchFamily="2" charset="2"/>
              </a:rPr>
              <a:t>Eftersom det är uttagning till match så kan det bli</a:t>
            </a:r>
            <a:br>
              <a:rPr lang="sv-SE" dirty="0">
                <a:sym typeface="Wingdings" panose="05000000000000000000" pitchFamily="2" charset="2"/>
              </a:rPr>
            </a:br>
            <a:r>
              <a:rPr lang="sv-SE" dirty="0">
                <a:sym typeface="Wingdings" panose="05000000000000000000" pitchFamily="2" charset="2"/>
              </a:rPr>
              <a:t>så att ert barn inte spelar, skulle det bli så flyttar</a:t>
            </a:r>
            <a:br>
              <a:rPr lang="sv-SE" dirty="0">
                <a:sym typeface="Wingdings" panose="05000000000000000000" pitchFamily="2" charset="2"/>
              </a:rPr>
            </a:br>
            <a:r>
              <a:rPr lang="sv-SE" dirty="0">
                <a:sym typeface="Wingdings" panose="05000000000000000000" pitchFamily="2" charset="2"/>
              </a:rPr>
              <a:t>vi om i grupperna</a:t>
            </a:r>
          </a:p>
          <a:p>
            <a:pPr marL="285750" indent="-285750">
              <a:buFont typeface="Arial" panose="020B0604020202020204" pitchFamily="34" charset="0"/>
              <a:buChar char="•"/>
            </a:pPr>
            <a:r>
              <a:rPr lang="sv-SE" dirty="0">
                <a:sym typeface="Wingdings" panose="05000000000000000000" pitchFamily="2" charset="2"/>
              </a:rPr>
              <a:t>Vi skriver i kallelsen till matchen vem som är ansvarig</a:t>
            </a:r>
            <a:endParaRPr lang="en-US" dirty="0"/>
          </a:p>
        </p:txBody>
      </p:sp>
      <p:pic>
        <p:nvPicPr>
          <p:cNvPr id="2" name="Picture 3">
            <a:extLst>
              <a:ext uri="{FF2B5EF4-FFF2-40B4-BE49-F238E27FC236}">
                <a16:creationId xmlns:a16="http://schemas.microsoft.com/office/drawing/2014/main" id="{EF573BDB-CC8C-58B7-143C-3FC6EF73B9C4}"/>
              </a:ext>
            </a:extLst>
          </p:cNvPr>
          <p:cNvPicPr>
            <a:picLocks noChangeAspect="1"/>
          </p:cNvPicPr>
          <p:nvPr/>
        </p:nvPicPr>
        <p:blipFill>
          <a:blip r:embed="rId3"/>
          <a:stretch>
            <a:fillRect/>
          </a:stretch>
        </p:blipFill>
        <p:spPr>
          <a:xfrm>
            <a:off x="7272527" y="2012666"/>
            <a:ext cx="3773543" cy="3874068"/>
          </a:xfrm>
          <a:prstGeom prst="rect">
            <a:avLst/>
          </a:prstGeom>
        </p:spPr>
      </p:pic>
    </p:spTree>
    <p:extLst>
      <p:ext uri="{BB962C8B-B14F-4D97-AF65-F5344CB8AC3E}">
        <p14:creationId xmlns:p14="http://schemas.microsoft.com/office/powerpoint/2010/main" val="181797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ealth Fitness 16x9">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 and fitness presentation (widescreen).potx" id="{ABFD658B-2256-413B-9244-0F977A0B2D12}" vid="{E4CB021D-C859-4C82-BDBB-2F2FACCF0D80}"/>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88dbdd5d-b3df-4d9f-93f7-6fe5477fb8dc}" enabled="1" method="Standard" siteId="{2a1c169e-715a-412b-b526-05da3f8412fa}" removed="0"/>
</clbl:labelList>
</file>

<file path=docProps/app.xml><?xml version="1.0" encoding="utf-8"?>
<Properties xmlns="http://schemas.openxmlformats.org/officeDocument/2006/extended-properties" xmlns:vt="http://schemas.openxmlformats.org/officeDocument/2006/docPropsVTypes">
  <Template>Health and fitness presentation (widescreen)</Template>
  <TotalTime>0</TotalTime>
  <Words>387</Words>
  <Application>Microsoft Office PowerPoint</Application>
  <PresentationFormat>Widescreen</PresentationFormat>
  <Paragraphs>55</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Health Fitness 16x9</vt:lpstr>
      <vt:lpstr>Information NGIS</vt:lpstr>
      <vt:lpstr>Träningar</vt:lpstr>
      <vt:lpstr>Matcher</vt:lpstr>
      <vt:lpstr>Kalendarium</vt:lpstr>
      <vt:lpstr>Min roll som lagförälder</vt:lpstr>
      <vt:lpstr>FIKAVAGNEN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Pictures layout</dc:title>
  <dc:creator>Jonas Tingrud</dc:creator>
  <cp:lastModifiedBy>Rikard Borst</cp:lastModifiedBy>
  <cp:revision>57</cp:revision>
  <cp:lastPrinted>2021-02-11T13:40:55Z</cp:lastPrinted>
  <dcterms:created xsi:type="dcterms:W3CDTF">2021-02-09T09:22:38Z</dcterms:created>
  <dcterms:modified xsi:type="dcterms:W3CDTF">2023-04-14T08:07:08Z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