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9" r:id="rId3"/>
    <p:sldId id="296" r:id="rId4"/>
    <p:sldId id="294" r:id="rId5"/>
    <p:sldId id="293" r:id="rId6"/>
    <p:sldId id="297" r:id="rId7"/>
    <p:sldId id="291" r:id="rId8"/>
    <p:sldId id="298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CFF3D-3A29-438E-9352-A6D59F446E76}" v="61" dt="2023-02-02T13:21:35.5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3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Mammoo" userId="0eeeead1-b435-4c6c-858d-0130fb1daeb6" providerId="ADAL" clId="{61CCFF3D-3A29-438E-9352-A6D59F446E76}"/>
    <pc:docChg chg="undo custSel addSld delSld modSld">
      <pc:chgData name="Martin Mammoo" userId="0eeeead1-b435-4c6c-858d-0130fb1daeb6" providerId="ADAL" clId="{61CCFF3D-3A29-438E-9352-A6D59F446E76}" dt="2023-02-02T14:02:19.228" v="1816" actId="20577"/>
      <pc:docMkLst>
        <pc:docMk/>
      </pc:docMkLst>
      <pc:sldChg chg="addSp modSp mod">
        <pc:chgData name="Martin Mammoo" userId="0eeeead1-b435-4c6c-858d-0130fb1daeb6" providerId="ADAL" clId="{61CCFF3D-3A29-438E-9352-A6D59F446E76}" dt="2023-02-02T12:47:21.733" v="1140" actId="113"/>
        <pc:sldMkLst>
          <pc:docMk/>
          <pc:sldMk cId="3595338030" sldId="256"/>
        </pc:sldMkLst>
        <pc:spChg chg="mod">
          <ac:chgData name="Martin Mammoo" userId="0eeeead1-b435-4c6c-858d-0130fb1daeb6" providerId="ADAL" clId="{61CCFF3D-3A29-438E-9352-A6D59F446E76}" dt="2023-02-02T12:47:21.733" v="1140" actId="113"/>
          <ac:spMkLst>
            <pc:docMk/>
            <pc:sldMk cId="3595338030" sldId="256"/>
            <ac:spMk id="2" creationId="{00000000-0000-0000-0000-000000000000}"/>
          </ac:spMkLst>
        </pc:spChg>
        <pc:picChg chg="add mod">
          <ac:chgData name="Martin Mammoo" userId="0eeeead1-b435-4c6c-858d-0130fb1daeb6" providerId="ADAL" clId="{61CCFF3D-3A29-438E-9352-A6D59F446E76}" dt="2023-02-02T12:46:44.772" v="1132" actId="14100"/>
          <ac:picMkLst>
            <pc:docMk/>
            <pc:sldMk cId="3595338030" sldId="256"/>
            <ac:picMk id="3" creationId="{76325352-C641-6C66-E664-59F4B176BA99}"/>
          </ac:picMkLst>
        </pc:picChg>
        <pc:picChg chg="mod">
          <ac:chgData name="Martin Mammoo" userId="0eeeead1-b435-4c6c-858d-0130fb1daeb6" providerId="ADAL" clId="{61CCFF3D-3A29-438E-9352-A6D59F446E76}" dt="2023-02-02T12:47:12.128" v="1139" actId="14100"/>
          <ac:picMkLst>
            <pc:docMk/>
            <pc:sldMk cId="3595338030" sldId="256"/>
            <ac:picMk id="4" creationId="{00000000-0000-0000-0000-000000000000}"/>
          </ac:picMkLst>
        </pc:picChg>
      </pc:sldChg>
      <pc:sldChg chg="addSp delSp modSp del mod setBg">
        <pc:chgData name="Martin Mammoo" userId="0eeeead1-b435-4c6c-858d-0130fb1daeb6" providerId="ADAL" clId="{61CCFF3D-3A29-438E-9352-A6D59F446E76}" dt="2023-02-02T12:53:41.211" v="1372" actId="47"/>
        <pc:sldMkLst>
          <pc:docMk/>
          <pc:sldMk cId="826676553" sldId="277"/>
        </pc:sldMkLst>
        <pc:spChg chg="mod">
          <ac:chgData name="Martin Mammoo" userId="0eeeead1-b435-4c6c-858d-0130fb1daeb6" providerId="ADAL" clId="{61CCFF3D-3A29-438E-9352-A6D59F446E76}" dt="2023-02-02T12:47:56.266" v="1145" actId="26606"/>
          <ac:spMkLst>
            <pc:docMk/>
            <pc:sldMk cId="826676553" sldId="277"/>
            <ac:spMk id="2" creationId="{544B3F28-A418-425C-8CA5-BF47463E0E41}"/>
          </ac:spMkLst>
        </pc:spChg>
        <pc:spChg chg="add del mod">
          <ac:chgData name="Martin Mammoo" userId="0eeeead1-b435-4c6c-858d-0130fb1daeb6" providerId="ADAL" clId="{61CCFF3D-3A29-438E-9352-A6D59F446E76}" dt="2023-02-02T12:47:56.266" v="1145" actId="26606"/>
          <ac:spMkLst>
            <pc:docMk/>
            <pc:sldMk cId="826676553" sldId="277"/>
            <ac:spMk id="3" creationId="{40BC2800-AA8D-4E91-BC65-D0EBF589306E}"/>
          </ac:spMkLst>
        </pc:spChg>
        <pc:spChg chg="add del">
          <ac:chgData name="Martin Mammoo" userId="0eeeead1-b435-4c6c-858d-0130fb1daeb6" providerId="ADAL" clId="{61CCFF3D-3A29-438E-9352-A6D59F446E76}" dt="2023-02-02T12:47:49.147" v="1144" actId="26606"/>
          <ac:spMkLst>
            <pc:docMk/>
            <pc:sldMk cId="826676553" sldId="277"/>
            <ac:spMk id="6" creationId="{9F4444CE-BC8D-4D61-B303-4C05614E62AB}"/>
          </ac:spMkLst>
        </pc:spChg>
        <pc:spChg chg="add del">
          <ac:chgData name="Martin Mammoo" userId="0eeeead1-b435-4c6c-858d-0130fb1daeb6" providerId="ADAL" clId="{61CCFF3D-3A29-438E-9352-A6D59F446E76}" dt="2023-02-02T12:47:49.147" v="1144" actId="26606"/>
          <ac:spMkLst>
            <pc:docMk/>
            <pc:sldMk cId="826676553" sldId="277"/>
            <ac:spMk id="7" creationId="{73772B81-181F-48B7-8826-4D9686D15DF5}"/>
          </ac:spMkLst>
        </pc:spChg>
        <pc:spChg chg="add del">
          <ac:chgData name="Martin Mammoo" userId="0eeeead1-b435-4c6c-858d-0130fb1daeb6" providerId="ADAL" clId="{61CCFF3D-3A29-438E-9352-A6D59F446E76}" dt="2023-02-02T12:47:49.147" v="1144" actId="26606"/>
          <ac:spMkLst>
            <pc:docMk/>
            <pc:sldMk cId="826676553" sldId="277"/>
            <ac:spMk id="8" creationId="{B2205F6E-03C6-4E92-877C-E2482F6599AA}"/>
          </ac:spMkLst>
        </pc:spChg>
        <pc:spChg chg="add del">
          <ac:chgData name="Martin Mammoo" userId="0eeeead1-b435-4c6c-858d-0130fb1daeb6" providerId="ADAL" clId="{61CCFF3D-3A29-438E-9352-A6D59F446E76}" dt="2023-02-02T12:47:34.939" v="1142" actId="26606"/>
          <ac:spMkLst>
            <pc:docMk/>
            <pc:sldMk cId="826676553" sldId="277"/>
            <ac:spMk id="9" creationId="{9F4444CE-BC8D-4D61-B303-4C05614E62AB}"/>
          </ac:spMkLst>
        </pc:spChg>
        <pc:spChg chg="add del">
          <ac:chgData name="Martin Mammoo" userId="0eeeead1-b435-4c6c-858d-0130fb1daeb6" providerId="ADAL" clId="{61CCFF3D-3A29-438E-9352-A6D59F446E76}" dt="2023-02-02T12:47:34.939" v="1142" actId="26606"/>
          <ac:spMkLst>
            <pc:docMk/>
            <pc:sldMk cId="826676553" sldId="277"/>
            <ac:spMk id="11" creationId="{73772B81-181F-48B7-8826-4D9686D15DF5}"/>
          </ac:spMkLst>
        </pc:spChg>
        <pc:spChg chg="add del">
          <ac:chgData name="Martin Mammoo" userId="0eeeead1-b435-4c6c-858d-0130fb1daeb6" providerId="ADAL" clId="{61CCFF3D-3A29-438E-9352-A6D59F446E76}" dt="2023-02-02T12:47:34.939" v="1142" actId="26606"/>
          <ac:spMkLst>
            <pc:docMk/>
            <pc:sldMk cId="826676553" sldId="277"/>
            <ac:spMk id="13" creationId="{B2205F6E-03C6-4E92-877C-E2482F6599AA}"/>
          </ac:spMkLst>
        </pc:spChg>
        <pc:spChg chg="add">
          <ac:chgData name="Martin Mammoo" userId="0eeeead1-b435-4c6c-858d-0130fb1daeb6" providerId="ADAL" clId="{61CCFF3D-3A29-438E-9352-A6D59F446E76}" dt="2023-02-02T12:47:56.266" v="1145" actId="26606"/>
          <ac:spMkLst>
            <pc:docMk/>
            <pc:sldMk cId="826676553" sldId="277"/>
            <ac:spMk id="21" creationId="{655AE6B0-AC9E-4167-806F-E9DB135FC46B}"/>
          </ac:spMkLst>
        </pc:spChg>
        <pc:spChg chg="add">
          <ac:chgData name="Martin Mammoo" userId="0eeeead1-b435-4c6c-858d-0130fb1daeb6" providerId="ADAL" clId="{61CCFF3D-3A29-438E-9352-A6D59F446E76}" dt="2023-02-02T12:47:56.266" v="1145" actId="26606"/>
          <ac:spMkLst>
            <pc:docMk/>
            <pc:sldMk cId="826676553" sldId="277"/>
            <ac:spMk id="22" creationId="{87BD1F4E-A66D-4C06-86DA-8D56CA7A3B41}"/>
          </ac:spMkLst>
        </pc:spChg>
        <pc:grpChg chg="add">
          <ac:chgData name="Martin Mammoo" userId="0eeeead1-b435-4c6c-858d-0130fb1daeb6" providerId="ADAL" clId="{61CCFF3D-3A29-438E-9352-A6D59F446E76}" dt="2023-02-02T12:47:56.266" v="1145" actId="26606"/>
          <ac:grpSpMkLst>
            <pc:docMk/>
            <pc:sldMk cId="826676553" sldId="277"/>
            <ac:grpSpMk id="23" creationId="{3523416A-383B-4FDC-B4C9-D8EDDFE9C043}"/>
          </ac:grpSpMkLst>
        </pc:grpChg>
        <pc:graphicFrameChg chg="add del">
          <ac:chgData name="Martin Mammoo" userId="0eeeead1-b435-4c6c-858d-0130fb1daeb6" providerId="ADAL" clId="{61CCFF3D-3A29-438E-9352-A6D59F446E76}" dt="2023-02-02T12:47:34.939" v="1142" actId="26606"/>
          <ac:graphicFrameMkLst>
            <pc:docMk/>
            <pc:sldMk cId="826676553" sldId="277"/>
            <ac:graphicFrameMk id="5" creationId="{25FC5270-0A91-039E-243B-EAA88D97E937}"/>
          </ac:graphicFrameMkLst>
        </pc:graphicFrameChg>
        <pc:graphicFrameChg chg="add del">
          <ac:chgData name="Martin Mammoo" userId="0eeeead1-b435-4c6c-858d-0130fb1daeb6" providerId="ADAL" clId="{61CCFF3D-3A29-438E-9352-A6D59F446E76}" dt="2023-02-02T12:47:49.147" v="1144" actId="26606"/>
          <ac:graphicFrameMkLst>
            <pc:docMk/>
            <pc:sldMk cId="826676553" sldId="277"/>
            <ac:graphicFrameMk id="10" creationId="{FDF13510-F012-2C75-12E2-F4CD00551F75}"/>
          </ac:graphicFrameMkLst>
        </pc:graphicFrameChg>
        <pc:graphicFrameChg chg="add mod">
          <ac:chgData name="Martin Mammoo" userId="0eeeead1-b435-4c6c-858d-0130fb1daeb6" providerId="ADAL" clId="{61CCFF3D-3A29-438E-9352-A6D59F446E76}" dt="2023-02-02T12:49:14.673" v="1174"/>
          <ac:graphicFrameMkLst>
            <pc:docMk/>
            <pc:sldMk cId="826676553" sldId="277"/>
            <ac:graphicFrameMk id="25" creationId="{02C5FCF8-2C8E-A26D-402C-B5FAC3EA0DC7}"/>
          </ac:graphicFrameMkLst>
        </pc:graphicFrameChg>
      </pc:sldChg>
      <pc:sldChg chg="del">
        <pc:chgData name="Martin Mammoo" userId="0eeeead1-b435-4c6c-858d-0130fb1daeb6" providerId="ADAL" clId="{61CCFF3D-3A29-438E-9352-A6D59F446E76}" dt="2023-02-02T12:28:48.515" v="652" actId="47"/>
        <pc:sldMkLst>
          <pc:docMk/>
          <pc:sldMk cId="539155479" sldId="279"/>
        </pc:sldMkLst>
      </pc:sldChg>
      <pc:sldChg chg="del">
        <pc:chgData name="Martin Mammoo" userId="0eeeead1-b435-4c6c-858d-0130fb1daeb6" providerId="ADAL" clId="{61CCFF3D-3A29-438E-9352-A6D59F446E76}" dt="2023-02-02T12:46:02.578" v="1122" actId="47"/>
        <pc:sldMkLst>
          <pc:docMk/>
          <pc:sldMk cId="2705522319" sldId="280"/>
        </pc:sldMkLst>
      </pc:sldChg>
      <pc:sldChg chg="add del">
        <pc:chgData name="Martin Mammoo" userId="0eeeead1-b435-4c6c-858d-0130fb1daeb6" providerId="ADAL" clId="{61CCFF3D-3A29-438E-9352-A6D59F446E76}" dt="2023-02-02T12:46:00.330" v="1120" actId="47"/>
        <pc:sldMkLst>
          <pc:docMk/>
          <pc:sldMk cId="1542038025" sldId="282"/>
        </pc:sldMkLst>
      </pc:sldChg>
      <pc:sldChg chg="del">
        <pc:chgData name="Martin Mammoo" userId="0eeeead1-b435-4c6c-858d-0130fb1daeb6" providerId="ADAL" clId="{61CCFF3D-3A29-438E-9352-A6D59F446E76}" dt="2023-02-02T12:46:03.737" v="1123" actId="47"/>
        <pc:sldMkLst>
          <pc:docMk/>
          <pc:sldMk cId="93869105" sldId="285"/>
        </pc:sldMkLst>
      </pc:sldChg>
      <pc:sldChg chg="del">
        <pc:chgData name="Martin Mammoo" userId="0eeeead1-b435-4c6c-858d-0130fb1daeb6" providerId="ADAL" clId="{61CCFF3D-3A29-438E-9352-A6D59F446E76}" dt="2023-02-02T12:46:01.376" v="1121" actId="47"/>
        <pc:sldMkLst>
          <pc:docMk/>
          <pc:sldMk cId="3301426642" sldId="287"/>
        </pc:sldMkLst>
      </pc:sldChg>
      <pc:sldChg chg="del">
        <pc:chgData name="Martin Mammoo" userId="0eeeead1-b435-4c6c-858d-0130fb1daeb6" providerId="ADAL" clId="{61CCFF3D-3A29-438E-9352-A6D59F446E76}" dt="2023-02-02T12:46:04.716" v="1124" actId="47"/>
        <pc:sldMkLst>
          <pc:docMk/>
          <pc:sldMk cId="195564578" sldId="288"/>
        </pc:sldMkLst>
      </pc:sldChg>
      <pc:sldChg chg="del">
        <pc:chgData name="Martin Mammoo" userId="0eeeead1-b435-4c6c-858d-0130fb1daeb6" providerId="ADAL" clId="{61CCFF3D-3A29-438E-9352-A6D59F446E76}" dt="2023-02-02T12:46:06.779" v="1126" actId="47"/>
        <pc:sldMkLst>
          <pc:docMk/>
          <pc:sldMk cId="2752496389" sldId="290"/>
        </pc:sldMkLst>
      </pc:sldChg>
      <pc:sldChg chg="modSp">
        <pc:chgData name="Martin Mammoo" userId="0eeeead1-b435-4c6c-858d-0130fb1daeb6" providerId="ADAL" clId="{61CCFF3D-3A29-438E-9352-A6D59F446E76}" dt="2023-02-02T12:28:57.444" v="654" actId="20577"/>
        <pc:sldMkLst>
          <pc:docMk/>
          <pc:sldMk cId="3480870004" sldId="291"/>
        </pc:sldMkLst>
        <pc:spChg chg="mod">
          <ac:chgData name="Martin Mammoo" userId="0eeeead1-b435-4c6c-858d-0130fb1daeb6" providerId="ADAL" clId="{61CCFF3D-3A29-438E-9352-A6D59F446E76}" dt="2023-02-02T12:28:57.444" v="654" actId="20577"/>
          <ac:spMkLst>
            <pc:docMk/>
            <pc:sldMk cId="3480870004" sldId="291"/>
            <ac:spMk id="2" creationId="{C6438AC4-488B-48BC-8B99-E3FDC22D34AF}"/>
          </ac:spMkLst>
        </pc:spChg>
      </pc:sldChg>
      <pc:sldChg chg="del">
        <pc:chgData name="Martin Mammoo" userId="0eeeead1-b435-4c6c-858d-0130fb1daeb6" providerId="ADAL" clId="{61CCFF3D-3A29-438E-9352-A6D59F446E76}" dt="2023-02-02T12:46:05.609" v="1125" actId="47"/>
        <pc:sldMkLst>
          <pc:docMk/>
          <pc:sldMk cId="852830093" sldId="292"/>
        </pc:sldMkLst>
      </pc:sldChg>
      <pc:sldChg chg="modSp mod">
        <pc:chgData name="Martin Mammoo" userId="0eeeead1-b435-4c6c-858d-0130fb1daeb6" providerId="ADAL" clId="{61CCFF3D-3A29-438E-9352-A6D59F446E76}" dt="2023-02-02T14:02:19.228" v="1816" actId="20577"/>
        <pc:sldMkLst>
          <pc:docMk/>
          <pc:sldMk cId="2573379649" sldId="293"/>
        </pc:sldMkLst>
        <pc:spChg chg="mod">
          <ac:chgData name="Martin Mammoo" userId="0eeeead1-b435-4c6c-858d-0130fb1daeb6" providerId="ADAL" clId="{61CCFF3D-3A29-438E-9352-A6D59F446E76}" dt="2023-02-02T14:02:19.228" v="1816" actId="20577"/>
          <ac:spMkLst>
            <pc:docMk/>
            <pc:sldMk cId="2573379649" sldId="293"/>
            <ac:spMk id="8" creationId="{A2C40004-080B-4D82-AE78-49218BDBC53D}"/>
          </ac:spMkLst>
        </pc:spChg>
      </pc:sldChg>
      <pc:sldChg chg="addSp modSp mod">
        <pc:chgData name="Martin Mammoo" userId="0eeeead1-b435-4c6c-858d-0130fb1daeb6" providerId="ADAL" clId="{61CCFF3D-3A29-438E-9352-A6D59F446E76}" dt="2023-02-02T13:21:35.569" v="1420" actId="167"/>
        <pc:sldMkLst>
          <pc:docMk/>
          <pc:sldMk cId="3723874329" sldId="294"/>
        </pc:sldMkLst>
        <pc:spChg chg="mod">
          <ac:chgData name="Martin Mammoo" userId="0eeeead1-b435-4c6c-858d-0130fb1daeb6" providerId="ADAL" clId="{61CCFF3D-3A29-438E-9352-A6D59F446E76}" dt="2023-02-02T12:56:41.027" v="1415" actId="14100"/>
          <ac:spMkLst>
            <pc:docMk/>
            <pc:sldMk cId="3723874329" sldId="294"/>
            <ac:spMk id="3" creationId="{5479117B-796B-436A-AFB7-166B16CE9C3B}"/>
          </ac:spMkLst>
        </pc:spChg>
        <pc:picChg chg="add mod">
          <ac:chgData name="Martin Mammoo" userId="0eeeead1-b435-4c6c-858d-0130fb1daeb6" providerId="ADAL" clId="{61CCFF3D-3A29-438E-9352-A6D59F446E76}" dt="2023-02-02T13:21:35.569" v="1420" actId="167"/>
          <ac:picMkLst>
            <pc:docMk/>
            <pc:sldMk cId="3723874329" sldId="294"/>
            <ac:picMk id="1026" creationId="{9BD649FF-C044-A890-30F8-2CCE52409018}"/>
          </ac:picMkLst>
        </pc:picChg>
      </pc:sldChg>
      <pc:sldChg chg="del">
        <pc:chgData name="Martin Mammoo" userId="0eeeead1-b435-4c6c-858d-0130fb1daeb6" providerId="ADAL" clId="{61CCFF3D-3A29-438E-9352-A6D59F446E76}" dt="2023-02-02T12:27:13.413" v="603" actId="47"/>
        <pc:sldMkLst>
          <pc:docMk/>
          <pc:sldMk cId="380786624" sldId="295"/>
        </pc:sldMkLst>
      </pc:sldChg>
      <pc:sldChg chg="modSp new mod">
        <pc:chgData name="Martin Mammoo" userId="0eeeead1-b435-4c6c-858d-0130fb1daeb6" providerId="ADAL" clId="{61CCFF3D-3A29-438E-9352-A6D59F446E76}" dt="2023-02-02T13:57:59.678" v="1728" actId="113"/>
        <pc:sldMkLst>
          <pc:docMk/>
          <pc:sldMk cId="2310556523" sldId="296"/>
        </pc:sldMkLst>
        <pc:spChg chg="mod">
          <ac:chgData name="Martin Mammoo" userId="0eeeead1-b435-4c6c-858d-0130fb1daeb6" providerId="ADAL" clId="{61CCFF3D-3A29-438E-9352-A6D59F446E76}" dt="2023-02-02T12:08:13.904" v="295" actId="20577"/>
          <ac:spMkLst>
            <pc:docMk/>
            <pc:sldMk cId="2310556523" sldId="296"/>
            <ac:spMk id="2" creationId="{6675A504-82D9-5F2A-BB30-C430131EE3BA}"/>
          </ac:spMkLst>
        </pc:spChg>
        <pc:spChg chg="mod">
          <ac:chgData name="Martin Mammoo" userId="0eeeead1-b435-4c6c-858d-0130fb1daeb6" providerId="ADAL" clId="{61CCFF3D-3A29-438E-9352-A6D59F446E76}" dt="2023-02-02T13:57:59.678" v="1728" actId="113"/>
          <ac:spMkLst>
            <pc:docMk/>
            <pc:sldMk cId="2310556523" sldId="296"/>
            <ac:spMk id="3" creationId="{0DD68680-D9B6-1E7D-BB17-2A490B063B7B}"/>
          </ac:spMkLst>
        </pc:spChg>
      </pc:sldChg>
      <pc:sldChg chg="modSp new mod">
        <pc:chgData name="Martin Mammoo" userId="0eeeead1-b435-4c6c-858d-0130fb1daeb6" providerId="ADAL" clId="{61CCFF3D-3A29-438E-9352-A6D59F446E76}" dt="2023-02-02T12:33:01.079" v="838" actId="20577"/>
        <pc:sldMkLst>
          <pc:docMk/>
          <pc:sldMk cId="4024186117" sldId="297"/>
        </pc:sldMkLst>
        <pc:spChg chg="mod">
          <ac:chgData name="Martin Mammoo" userId="0eeeead1-b435-4c6c-858d-0130fb1daeb6" providerId="ADAL" clId="{61CCFF3D-3A29-438E-9352-A6D59F446E76}" dt="2023-02-02T12:29:55.296" v="661" actId="20577"/>
          <ac:spMkLst>
            <pc:docMk/>
            <pc:sldMk cId="4024186117" sldId="297"/>
            <ac:spMk id="2" creationId="{8121B9EA-DFEB-3267-F53D-84AC6BAE7FC2}"/>
          </ac:spMkLst>
        </pc:spChg>
        <pc:spChg chg="mod">
          <ac:chgData name="Martin Mammoo" userId="0eeeead1-b435-4c6c-858d-0130fb1daeb6" providerId="ADAL" clId="{61CCFF3D-3A29-438E-9352-A6D59F446E76}" dt="2023-02-02T12:33:01.079" v="838" actId="20577"/>
          <ac:spMkLst>
            <pc:docMk/>
            <pc:sldMk cId="4024186117" sldId="297"/>
            <ac:spMk id="3" creationId="{170C910D-EF57-D96F-897C-62395B2E3104}"/>
          </ac:spMkLst>
        </pc:spChg>
      </pc:sldChg>
      <pc:sldChg chg="modSp new mod">
        <pc:chgData name="Martin Mammoo" userId="0eeeead1-b435-4c6c-858d-0130fb1daeb6" providerId="ADAL" clId="{61CCFF3D-3A29-438E-9352-A6D59F446E76}" dt="2023-02-02T12:44:54.026" v="1119" actId="1076"/>
        <pc:sldMkLst>
          <pc:docMk/>
          <pc:sldMk cId="1820576017" sldId="298"/>
        </pc:sldMkLst>
        <pc:spChg chg="mod">
          <ac:chgData name="Martin Mammoo" userId="0eeeead1-b435-4c6c-858d-0130fb1daeb6" providerId="ADAL" clId="{61CCFF3D-3A29-438E-9352-A6D59F446E76}" dt="2023-02-02T12:44:51.946" v="1118" actId="14100"/>
          <ac:spMkLst>
            <pc:docMk/>
            <pc:sldMk cId="1820576017" sldId="298"/>
            <ac:spMk id="2" creationId="{46C24E16-8760-8313-4B18-DE699AB12D2A}"/>
          </ac:spMkLst>
        </pc:spChg>
        <pc:spChg chg="mod">
          <ac:chgData name="Martin Mammoo" userId="0eeeead1-b435-4c6c-858d-0130fb1daeb6" providerId="ADAL" clId="{61CCFF3D-3A29-438E-9352-A6D59F446E76}" dt="2023-02-02T12:44:54.026" v="1119" actId="1076"/>
          <ac:spMkLst>
            <pc:docMk/>
            <pc:sldMk cId="1820576017" sldId="298"/>
            <ac:spMk id="3" creationId="{04A5FF41-DE2B-529F-574F-42896BD4F09E}"/>
          </ac:spMkLst>
        </pc:spChg>
      </pc:sldChg>
      <pc:sldChg chg="modSp add mod">
        <pc:chgData name="Martin Mammoo" userId="0eeeead1-b435-4c6c-858d-0130fb1daeb6" providerId="ADAL" clId="{61CCFF3D-3A29-438E-9352-A6D59F446E76}" dt="2023-02-02T12:53:38.845" v="1371" actId="20577"/>
        <pc:sldMkLst>
          <pc:docMk/>
          <pc:sldMk cId="2714507895" sldId="299"/>
        </pc:sldMkLst>
        <pc:spChg chg="mod">
          <ac:chgData name="Martin Mammoo" userId="0eeeead1-b435-4c6c-858d-0130fb1daeb6" providerId="ADAL" clId="{61CCFF3D-3A29-438E-9352-A6D59F446E76}" dt="2023-02-02T12:52:25.488" v="1311" actId="1076"/>
          <ac:spMkLst>
            <pc:docMk/>
            <pc:sldMk cId="2714507895" sldId="299"/>
            <ac:spMk id="2" creationId="{544B3F28-A418-425C-8CA5-BF47463E0E41}"/>
          </ac:spMkLst>
        </pc:spChg>
        <pc:spChg chg="mod">
          <ac:chgData name="Martin Mammoo" userId="0eeeead1-b435-4c6c-858d-0130fb1daeb6" providerId="ADAL" clId="{61CCFF3D-3A29-438E-9352-A6D59F446E76}" dt="2023-02-02T12:53:38.845" v="1371" actId="20577"/>
          <ac:spMkLst>
            <pc:docMk/>
            <pc:sldMk cId="2714507895" sldId="299"/>
            <ac:spMk id="3" creationId="{40BC2800-AA8D-4E91-BC65-D0EBF589306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363" y="5450097"/>
            <a:ext cx="9527401" cy="931653"/>
          </a:xfrm>
        </p:spPr>
        <p:txBody>
          <a:bodyPr/>
          <a:lstStyle/>
          <a:p>
            <a:pPr algn="ctr"/>
            <a:r>
              <a:rPr lang="en-GB" sz="4400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Norrahammars</a:t>
            </a:r>
            <a:r>
              <a:rPr lang="en-GB" sz="44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GIS </a:t>
            </a:r>
            <a:r>
              <a:rPr lang="en-GB" sz="4400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Herrlag</a:t>
            </a:r>
            <a:r>
              <a:rPr lang="en-GB" sz="44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2023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6490" y="0"/>
            <a:ext cx="1795510" cy="1143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6325352-C641-6C66-E664-59F4B176BA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9831"/>
          <a:stretch/>
        </p:blipFill>
        <p:spPr bwMode="auto">
          <a:xfrm>
            <a:off x="830596" y="0"/>
            <a:ext cx="8484854" cy="552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533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4B3F28-A418-425C-8CA5-BF47463E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03" y="247973"/>
            <a:ext cx="8596668" cy="715505"/>
          </a:xfrm>
        </p:spPr>
        <p:txBody>
          <a:bodyPr/>
          <a:lstStyle/>
          <a:p>
            <a:r>
              <a:rPr lang="sv-SE" dirty="0"/>
              <a:t>Info Säsong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BC2800-AA8D-4E91-BC65-D0EBF5893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36" y="880037"/>
            <a:ext cx="8861873" cy="5760595"/>
          </a:xfrm>
        </p:spPr>
        <p:txBody>
          <a:bodyPr>
            <a:normAutofit/>
          </a:bodyPr>
          <a:lstStyle/>
          <a:p>
            <a:r>
              <a:rPr lang="sv-SE" dirty="0"/>
              <a:t>Vincent &amp; Martin tränare, med olika ansvarsområden</a:t>
            </a:r>
          </a:p>
          <a:p>
            <a:pPr lvl="1"/>
            <a:r>
              <a:rPr lang="sv-SE" dirty="0"/>
              <a:t>Vincent – Träningsupplägg samt matchuttagning</a:t>
            </a:r>
          </a:p>
          <a:p>
            <a:pPr lvl="1"/>
            <a:r>
              <a:rPr lang="sv-SE" dirty="0"/>
              <a:t>Martin – Administrativt arbetet samt material och kontakt med domare/motståndare</a:t>
            </a:r>
          </a:p>
          <a:p>
            <a:pPr lvl="1"/>
            <a:r>
              <a:rPr lang="en-US" dirty="0"/>
              <a:t>Jon – </a:t>
            </a:r>
            <a:r>
              <a:rPr lang="en-US" dirty="0" err="1"/>
              <a:t>Lagledare</a:t>
            </a:r>
            <a:r>
              <a:rPr lang="en-US" dirty="0"/>
              <a:t>, </a:t>
            </a:r>
            <a:r>
              <a:rPr lang="en-US" dirty="0" err="1"/>
              <a:t>hjälper</a:t>
            </a:r>
            <a:r>
              <a:rPr lang="en-US" dirty="0"/>
              <a:t> till under matcher </a:t>
            </a:r>
            <a:endParaRPr lang="sv-SE" dirty="0"/>
          </a:p>
          <a:p>
            <a:endParaRPr lang="sv-SE" dirty="0"/>
          </a:p>
          <a:p>
            <a:r>
              <a:rPr lang="sv-SE" dirty="0"/>
              <a:t>28 olika spelare i truppen som det ser ut nu för 2023</a:t>
            </a:r>
          </a:p>
          <a:p>
            <a:endParaRPr lang="sv-SE" dirty="0"/>
          </a:p>
          <a:p>
            <a:r>
              <a:rPr lang="sv-SE" dirty="0"/>
              <a:t>5 nya spelare för säsongen 2023			Spelare som vi tappat/skadade</a:t>
            </a:r>
          </a:p>
          <a:p>
            <a:pPr lvl="1"/>
            <a:r>
              <a:rPr lang="en-US" dirty="0"/>
              <a:t>Michel Chamoun						Linus Jonsson - </a:t>
            </a:r>
            <a:r>
              <a:rPr lang="en-US" dirty="0" err="1"/>
              <a:t>Solberga</a:t>
            </a:r>
            <a:endParaRPr lang="en-US" dirty="0"/>
          </a:p>
          <a:p>
            <a:pPr lvl="1"/>
            <a:r>
              <a:rPr lang="en-US" dirty="0"/>
              <a:t>Dominik Michalski					</a:t>
            </a:r>
            <a:r>
              <a:rPr lang="en-US" dirty="0" err="1"/>
              <a:t>Natanael</a:t>
            </a:r>
            <a:r>
              <a:rPr lang="en-US" dirty="0"/>
              <a:t> </a:t>
            </a:r>
            <a:r>
              <a:rPr lang="en-US" dirty="0" err="1"/>
              <a:t>Bergström</a:t>
            </a:r>
            <a:r>
              <a:rPr lang="en-US" dirty="0"/>
              <a:t> – </a:t>
            </a:r>
            <a:r>
              <a:rPr lang="en-US" dirty="0" err="1"/>
              <a:t>Plugg</a:t>
            </a:r>
            <a:r>
              <a:rPr lang="en-US" dirty="0"/>
              <a:t> Linköping</a:t>
            </a:r>
          </a:p>
          <a:p>
            <a:pPr lvl="1"/>
            <a:r>
              <a:rPr lang="en-US" dirty="0"/>
              <a:t>Nemanja Davidovic					Samuel Magnusson - </a:t>
            </a:r>
            <a:r>
              <a:rPr lang="en-US" dirty="0" err="1"/>
              <a:t>Skadad</a:t>
            </a:r>
            <a:endParaRPr lang="en-US" dirty="0"/>
          </a:p>
          <a:p>
            <a:pPr lvl="1"/>
            <a:r>
              <a:rPr lang="en-US" dirty="0"/>
              <a:t>Djordje Pupovac						Edin </a:t>
            </a:r>
            <a:r>
              <a:rPr lang="en-US" dirty="0" err="1"/>
              <a:t>Licina</a:t>
            </a:r>
            <a:r>
              <a:rPr lang="en-US" dirty="0"/>
              <a:t> - </a:t>
            </a:r>
            <a:r>
              <a:rPr lang="en-US" dirty="0" err="1"/>
              <a:t>Skadad</a:t>
            </a:r>
            <a:endParaRPr lang="en-US" dirty="0"/>
          </a:p>
          <a:p>
            <a:pPr lvl="1"/>
            <a:r>
              <a:rPr lang="en-US" dirty="0"/>
              <a:t>Sebastian </a:t>
            </a:r>
            <a:r>
              <a:rPr lang="en-US" dirty="0" err="1"/>
              <a:t>Cadavid</a:t>
            </a:r>
            <a:endParaRPr lang="en-US" dirty="0"/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450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75A504-82D9-5F2A-BB30-C430131EE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Kalendarium	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D68680-D9B6-1E7D-BB17-2A490B063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055"/>
            <a:ext cx="8596668" cy="4554307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Träningar måndagar 19.30 – 21.00 Jordbrovallen (start 6 februari)</a:t>
            </a:r>
          </a:p>
          <a:p>
            <a:r>
              <a:rPr lang="sv-SE" dirty="0"/>
              <a:t>Träningar onsdagar 19.30 – 21.00 Råslätts Konstgräs (start 8 februari) </a:t>
            </a:r>
          </a:p>
          <a:p>
            <a:r>
              <a:rPr lang="sv-SE" dirty="0"/>
              <a:t>Träning 12 feb 15.00 - 16.00 Friskis City (söndag)</a:t>
            </a:r>
          </a:p>
          <a:p>
            <a:r>
              <a:rPr lang="sv-SE" dirty="0"/>
              <a:t>Träning 18 feb 11.00 – 12.00 Friskis </a:t>
            </a:r>
            <a:r>
              <a:rPr lang="sv-SE" dirty="0" err="1"/>
              <a:t>Torsvik</a:t>
            </a:r>
            <a:r>
              <a:rPr lang="sv-SE" dirty="0"/>
              <a:t> (lördag)</a:t>
            </a:r>
          </a:p>
          <a:p>
            <a:r>
              <a:rPr lang="sv-SE" dirty="0"/>
              <a:t>Träning 26 feb 15.00 – 16.00 Friskis City (söndag)</a:t>
            </a:r>
          </a:p>
          <a:p>
            <a:r>
              <a:rPr lang="sv-SE" dirty="0"/>
              <a:t>Träning 5 Mars 15.00 – 16.00 Friskis City (söndag)</a:t>
            </a:r>
          </a:p>
          <a:p>
            <a:r>
              <a:rPr lang="sv-SE" dirty="0"/>
              <a:t>Träning 8 april 11.00 – 12.00 Friskis </a:t>
            </a:r>
            <a:r>
              <a:rPr lang="sv-SE" dirty="0" err="1"/>
              <a:t>Torsvik</a:t>
            </a:r>
            <a:r>
              <a:rPr lang="sv-SE" dirty="0"/>
              <a:t> (lördag)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11 februari – ett flyttjobb som vi får bra betalt för</a:t>
            </a:r>
          </a:p>
          <a:p>
            <a:endParaRPr lang="sv-SE" dirty="0"/>
          </a:p>
          <a:p>
            <a:r>
              <a:rPr lang="sv-SE" dirty="0"/>
              <a:t>Toyota Cup 11 mars – Habo IF – Norrahammars GIS  kl.11.30  Slättens IP, Habo</a:t>
            </a:r>
          </a:p>
          <a:p>
            <a:r>
              <a:rPr lang="sv-SE" dirty="0"/>
              <a:t>Toyota Cup 18 mars – Norrahammars GIS – Hooks IF  kl.13.00  Jordbrovallen</a:t>
            </a:r>
          </a:p>
          <a:p>
            <a:r>
              <a:rPr lang="sv-SE" dirty="0"/>
              <a:t>Toyota Cup 25 mars – Norrahammars GIS – Visingsö AIS  kl.11.00 Jordbrovallen</a:t>
            </a:r>
          </a:p>
          <a:p>
            <a:endParaRPr lang="sv-SE" dirty="0"/>
          </a:p>
          <a:p>
            <a:r>
              <a:rPr lang="sv-SE" dirty="0"/>
              <a:t>1 träningsmatcher under April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055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ult Och Rött Kort För Allvarlig Domarevisning Arkivfoto - Bild av skjutit,  likformig: 42571634">
            <a:extLst>
              <a:ext uri="{FF2B5EF4-FFF2-40B4-BE49-F238E27FC236}">
                <a16:creationId xmlns:a16="http://schemas.microsoft.com/office/drawing/2014/main" id="{9BD649FF-C044-A890-30F8-2CCE52409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6653">
            <a:off x="7270594" y="2143258"/>
            <a:ext cx="3908847" cy="287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79117B-796B-436A-AFB7-166B16CE9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771525"/>
            <a:ext cx="8596668" cy="5768759"/>
          </a:xfrm>
        </p:spPr>
        <p:txBody>
          <a:bodyPr>
            <a:normAutofit/>
          </a:bodyPr>
          <a:lstStyle/>
          <a:p>
            <a:r>
              <a:rPr lang="sv-SE" dirty="0"/>
              <a:t>Vid förhinder vid träningar skall man kontakta Vincent/Martin INNAN kl.14.00 – ETT MÅSTE FÖR ATT VI SKALL KUNNA PLANERA TRÄNINGARNA!!! </a:t>
            </a:r>
          </a:p>
          <a:p>
            <a:r>
              <a:rPr lang="sv-SE" dirty="0"/>
              <a:t>Vi skall kunna ställa krav på varandra under träningar/matcher utan att man tar illa vid sig personligt och går till motattack. </a:t>
            </a:r>
          </a:p>
          <a:p>
            <a:pPr lvl="1"/>
            <a:r>
              <a:rPr lang="sv-SE" dirty="0"/>
              <a:t>Det som händer på planen stannar på planen </a:t>
            </a:r>
          </a:p>
          <a:p>
            <a:r>
              <a:rPr lang="sv-SE" dirty="0"/>
              <a:t>Vi vill införa ett bötessystem </a:t>
            </a:r>
          </a:p>
          <a:p>
            <a:pPr lvl="1"/>
            <a:r>
              <a:rPr lang="sv-SE" dirty="0"/>
              <a:t>Vid onödigt gult kort - 20 kr</a:t>
            </a:r>
          </a:p>
          <a:p>
            <a:pPr lvl="1"/>
            <a:r>
              <a:rPr lang="sv-SE" dirty="0"/>
              <a:t>Vid rött kort – 1 platta öl till lagfesten</a:t>
            </a:r>
          </a:p>
          <a:p>
            <a:pPr lvl="1"/>
            <a:r>
              <a:rPr lang="sv-SE" dirty="0"/>
              <a:t>Missad träning utan att man hört av sig – 50 kr</a:t>
            </a:r>
          </a:p>
          <a:p>
            <a:pPr lvl="1"/>
            <a:r>
              <a:rPr lang="sv-SE" dirty="0"/>
              <a:t>Utebliven match utan giltigt skäl – 100 kr</a:t>
            </a:r>
          </a:p>
          <a:p>
            <a:pPr lvl="1"/>
            <a:r>
              <a:rPr lang="sv-SE" dirty="0"/>
              <a:t>Könsord på träningarna – 20 kr</a:t>
            </a:r>
          </a:p>
          <a:p>
            <a:pPr lvl="1"/>
            <a:r>
              <a:rPr lang="sv-SE" dirty="0"/>
              <a:t>Sen ankomst till träning/match utan att man hört av sig – 20 kr</a:t>
            </a:r>
          </a:p>
          <a:p>
            <a:r>
              <a:rPr lang="sv-SE" dirty="0"/>
              <a:t>Laget tar fram 3 ansvariga, betalning sker varje 30:e</a:t>
            </a:r>
          </a:p>
          <a:p>
            <a:r>
              <a:rPr lang="sv-SE" dirty="0"/>
              <a:t>Alla hjälps åt med material ut och in till träningarna, samt flytta målen</a:t>
            </a:r>
          </a:p>
          <a:p>
            <a:r>
              <a:rPr lang="sv-SE" dirty="0"/>
              <a:t>Klädesplagg som lånas måste lämnas tillbaka nytvättat träningen efter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AAEF9D93-5532-4AEF-A5F7-1ABEE5FC0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0481"/>
            <a:ext cx="8596668" cy="715505"/>
          </a:xfrm>
        </p:spPr>
        <p:txBody>
          <a:bodyPr/>
          <a:lstStyle/>
          <a:p>
            <a:r>
              <a:rPr lang="sv-SE" dirty="0"/>
              <a:t>Spelregler 2023</a:t>
            </a:r>
          </a:p>
        </p:txBody>
      </p:sp>
    </p:spTree>
    <p:extLst>
      <p:ext uri="{BB962C8B-B14F-4D97-AF65-F5344CB8AC3E}">
        <p14:creationId xmlns:p14="http://schemas.microsoft.com/office/powerpoint/2010/main" val="372387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5E40D5-264A-4662-B74B-52ABEF086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36" y="130175"/>
            <a:ext cx="8596668" cy="574998"/>
          </a:xfrm>
        </p:spPr>
        <p:txBody>
          <a:bodyPr>
            <a:normAutofit fontScale="90000"/>
          </a:bodyPr>
          <a:lstStyle/>
          <a:p>
            <a:r>
              <a:rPr lang="sv-SE" dirty="0"/>
              <a:t>Match under säsongen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A2C40004-080B-4D82-AE78-49218BDBC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836" y="883403"/>
            <a:ext cx="8596668" cy="5292671"/>
          </a:xfrm>
        </p:spPr>
        <p:txBody>
          <a:bodyPr>
            <a:normAutofit/>
          </a:bodyPr>
          <a:lstStyle/>
          <a:p>
            <a:r>
              <a:rPr lang="sv-SE" dirty="0"/>
              <a:t>Vincent kommer plocka ut startelvan samt truppen till matcherna. </a:t>
            </a:r>
          </a:p>
          <a:p>
            <a:pPr lvl="1"/>
            <a:r>
              <a:rPr lang="sv-SE" dirty="0"/>
              <a:t>Kommer ”bolla” med Martin vid oklarheter</a:t>
            </a:r>
          </a:p>
          <a:p>
            <a:pPr lvl="1"/>
            <a:r>
              <a:rPr lang="sv-SE" dirty="0"/>
              <a:t>Laguttagning sker efter träningsveckan och närvaro samt dagsform kommer spela stor roll i uttagningen. Undantag kan förekomma vid giltiga skäl som tex skiftarbete. </a:t>
            </a:r>
            <a:r>
              <a:rPr lang="sv-SE" b="1" dirty="0"/>
              <a:t>”Grilla” med mormor eller sola med kompisarna är inget giltigt skäl</a:t>
            </a:r>
          </a:p>
          <a:p>
            <a:pPr lvl="1"/>
            <a:r>
              <a:rPr lang="sv-SE" sz="1800" b="1" dirty="0"/>
              <a:t>Finns ingen garanti till speltid vid uttagningen, mycket beror på hur matchen står och väger</a:t>
            </a:r>
          </a:p>
          <a:p>
            <a:pPr lvl="1"/>
            <a:r>
              <a:rPr lang="sv-SE" dirty="0"/>
              <a:t>De som sitter på bänken, skall växelvis värma upp ifall några byten görs</a:t>
            </a:r>
          </a:p>
          <a:p>
            <a:pPr lvl="1"/>
            <a:r>
              <a:rPr lang="sv-SE" dirty="0"/>
              <a:t>Avbytarna hjälper till att fylla vattenflaskor, plocka ut material och värma upp målvakten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Utgångsläget är 4-4-2</a:t>
            </a:r>
          </a:p>
          <a:p>
            <a:pPr lvl="1"/>
            <a:r>
              <a:rPr lang="sv-SE" dirty="0"/>
              <a:t>Kommer prova ett 4-5-1 alt 4-3-3 under träningsmatcherna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3379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21B9EA-DFEB-3267-F53D-84AC6BAE7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Målsättning</a:t>
            </a:r>
            <a:r>
              <a:rPr lang="en-US" sz="3600" dirty="0"/>
              <a:t> 2023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0C910D-EF57-D96F-897C-62395B2E3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6334"/>
            <a:ext cx="8596668" cy="3880773"/>
          </a:xfrm>
        </p:spPr>
        <p:txBody>
          <a:bodyPr/>
          <a:lstStyle/>
          <a:p>
            <a:r>
              <a:rPr lang="sv-SE" dirty="0"/>
              <a:t>Vad är vi kapabla till? </a:t>
            </a:r>
          </a:p>
          <a:p>
            <a:pPr lvl="1"/>
            <a:r>
              <a:rPr lang="sv-SE" dirty="0"/>
              <a:t>Lägga oss på övre halvan i tabellen</a:t>
            </a:r>
          </a:p>
          <a:p>
            <a:r>
              <a:rPr lang="sv-SE" dirty="0"/>
              <a:t>Vad krävs av spelarna? </a:t>
            </a:r>
          </a:p>
          <a:p>
            <a:pPr lvl="1"/>
            <a:r>
              <a:rPr lang="sv-SE" dirty="0"/>
              <a:t>Träna, kondition på alla spelare, göra mål, respektera varandra, fullt fokus på träningarna och matcherna, sammanhållning, engagemang</a:t>
            </a:r>
          </a:p>
          <a:p>
            <a:r>
              <a:rPr lang="sv-SE" dirty="0"/>
              <a:t>Vad krävs av tränarna? </a:t>
            </a:r>
          </a:p>
          <a:p>
            <a:pPr lvl="1"/>
            <a:r>
              <a:rPr lang="sv-SE" dirty="0"/>
              <a:t>Justera om i formationerna under matchen i tidigt läge, föregå med gott exempel, motivera laget, feedback till spelarna, </a:t>
            </a:r>
          </a:p>
          <a:p>
            <a:r>
              <a:rPr lang="sv-SE" dirty="0"/>
              <a:t>Hur ska vi klara av att hålla det?  </a:t>
            </a:r>
          </a:p>
          <a:p>
            <a:pPr lvl="1"/>
            <a:r>
              <a:rPr lang="sv-SE" dirty="0"/>
              <a:t>Hjälpas åt, påminna varandra, </a:t>
            </a:r>
            <a:r>
              <a:rPr lang="sv-SE" b="1" dirty="0"/>
              <a:t>väldigt mycket eget ansvar, </a:t>
            </a:r>
            <a:r>
              <a:rPr lang="sv-SE" dirty="0"/>
              <a:t>vara mottaglig för kritik, ställa krav på spelarna, 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402418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2056">
            <a:extLst>
              <a:ext uri="{FF2B5EF4-FFF2-40B4-BE49-F238E27FC236}">
                <a16:creationId xmlns:a16="http://schemas.microsoft.com/office/drawing/2014/main" id="{5EA39187-0197-4C1D-BE4A-06B353C7B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58" name="Straight Connector 2057">
              <a:extLst>
                <a:ext uri="{FF2B5EF4-FFF2-40B4-BE49-F238E27FC236}">
                  <a16:creationId xmlns:a16="http://schemas.microsoft.com/office/drawing/2014/main" id="{9E0FD730-D6BC-440A-89CF-7AA0C22C2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9" name="Straight Connector 2058">
              <a:extLst>
                <a:ext uri="{FF2B5EF4-FFF2-40B4-BE49-F238E27FC236}">
                  <a16:creationId xmlns:a16="http://schemas.microsoft.com/office/drawing/2014/main" id="{31382DE6-64CB-4577-89E8-47941290A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60" name="Rectangle 23">
              <a:extLst>
                <a:ext uri="{FF2B5EF4-FFF2-40B4-BE49-F238E27FC236}">
                  <a16:creationId xmlns:a16="http://schemas.microsoft.com/office/drawing/2014/main" id="{3ABD17EF-A676-4770-A8C8-E83BA0230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1" name="Rectangle 25">
              <a:extLst>
                <a:ext uri="{FF2B5EF4-FFF2-40B4-BE49-F238E27FC236}">
                  <a16:creationId xmlns:a16="http://schemas.microsoft.com/office/drawing/2014/main" id="{380D4582-A9DE-4A6E-8537-EFC4F860C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2" name="Isosceles Triangle 2061">
              <a:extLst>
                <a:ext uri="{FF2B5EF4-FFF2-40B4-BE49-F238E27FC236}">
                  <a16:creationId xmlns:a16="http://schemas.microsoft.com/office/drawing/2014/main" id="{D66B8CF3-0959-4E8D-8F3A-AF62F21D9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3" name="Rectangle 27">
              <a:extLst>
                <a:ext uri="{FF2B5EF4-FFF2-40B4-BE49-F238E27FC236}">
                  <a16:creationId xmlns:a16="http://schemas.microsoft.com/office/drawing/2014/main" id="{97D4D559-2783-4E84-BB73-7F51D0235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4" name="Rectangle 28">
              <a:extLst>
                <a:ext uri="{FF2B5EF4-FFF2-40B4-BE49-F238E27FC236}">
                  <a16:creationId xmlns:a16="http://schemas.microsoft.com/office/drawing/2014/main" id="{8834FE36-E841-40B5-9465-1CFC99ED5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5" name="Rectangle 29">
              <a:extLst>
                <a:ext uri="{FF2B5EF4-FFF2-40B4-BE49-F238E27FC236}">
                  <a16:creationId xmlns:a16="http://schemas.microsoft.com/office/drawing/2014/main" id="{1A4197A1-AE79-4DC1-9E3A-845B40BA8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6" name="Isosceles Triangle 2065">
              <a:extLst>
                <a:ext uri="{FF2B5EF4-FFF2-40B4-BE49-F238E27FC236}">
                  <a16:creationId xmlns:a16="http://schemas.microsoft.com/office/drawing/2014/main" id="{326F6688-CBD0-42EE-9B90-25100FE89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67" name="Isosceles Triangle 2066">
              <a:extLst>
                <a:ext uri="{FF2B5EF4-FFF2-40B4-BE49-F238E27FC236}">
                  <a16:creationId xmlns:a16="http://schemas.microsoft.com/office/drawing/2014/main" id="{EF23F9BB-FC2E-48BA-8E63-A4436C28D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C6438AC4-488B-48BC-8B99-E3FDC22D3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1" y="4810651"/>
            <a:ext cx="11087099" cy="89205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 dirty="0" err="1"/>
              <a:t>Målsättningen</a:t>
            </a:r>
            <a:r>
              <a:rPr lang="en-US" sz="5400" dirty="0"/>
              <a:t> 2023 var </a:t>
            </a:r>
            <a:r>
              <a:rPr lang="en-US" sz="5400" dirty="0" err="1"/>
              <a:t>att</a:t>
            </a:r>
            <a:r>
              <a:rPr lang="en-US" sz="5400" dirty="0"/>
              <a:t> </a:t>
            </a:r>
            <a:r>
              <a:rPr lang="en-US" sz="5400" dirty="0" err="1"/>
              <a:t>gå</a:t>
            </a:r>
            <a:r>
              <a:rPr lang="en-US" sz="5400" dirty="0"/>
              <a:t> </a:t>
            </a:r>
            <a:r>
              <a:rPr lang="en-US" sz="5400" dirty="0" err="1"/>
              <a:t>upp</a:t>
            </a:r>
            <a:r>
              <a:rPr lang="en-US" sz="5400" dirty="0"/>
              <a:t>:</a:t>
            </a:r>
          </a:p>
        </p:txBody>
      </p:sp>
      <p:sp>
        <p:nvSpPr>
          <p:cNvPr id="2069" name="Rectangle 2068">
            <a:extLst>
              <a:ext uri="{FF2B5EF4-FFF2-40B4-BE49-F238E27FC236}">
                <a16:creationId xmlns:a16="http://schemas.microsoft.com/office/drawing/2014/main" id="{4F71A406-3CB7-4E4D-B434-24E6AA4F3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17723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052" name="Picture 4" descr="Facket | Länsförsäkringsgruppens Personalförening">
            <a:extLst>
              <a:ext uri="{FF2B5EF4-FFF2-40B4-BE49-F238E27FC236}">
                <a16:creationId xmlns:a16="http://schemas.microsoft.com/office/drawing/2014/main" id="{65ADE4B6-1E0C-4661-B718-A790F1909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78" r="2" b="3438"/>
          <a:stretch/>
        </p:blipFill>
        <p:spPr bwMode="auto">
          <a:xfrm>
            <a:off x="7231716" y="362455"/>
            <a:ext cx="4960281" cy="355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A96ADAB-E278-8E15-AE53-D0F877194A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9831"/>
          <a:stretch/>
        </p:blipFill>
        <p:spPr bwMode="auto">
          <a:xfrm>
            <a:off x="-28386" y="26906"/>
            <a:ext cx="7256927" cy="472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870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C24E16-8760-8313-4B18-DE699AB12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3491"/>
          </a:xfrm>
        </p:spPr>
        <p:txBody>
          <a:bodyPr/>
          <a:lstStyle/>
          <a:p>
            <a:r>
              <a:rPr lang="sv-SE" dirty="0"/>
              <a:t>Prisutdelning 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A5FF41-DE2B-529F-574F-42896BD4F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7098"/>
            <a:ext cx="8596668" cy="3880773"/>
          </a:xfrm>
        </p:spPr>
        <p:txBody>
          <a:bodyPr/>
          <a:lstStyle/>
          <a:p>
            <a:r>
              <a:rPr lang="sv-SE" dirty="0"/>
              <a:t>Årets målskyttekung – Anton Borgström</a:t>
            </a:r>
          </a:p>
          <a:p>
            <a:r>
              <a:rPr lang="sv-SE" dirty="0"/>
              <a:t>Årets utveckling – Marcus Lundin</a:t>
            </a:r>
          </a:p>
          <a:p>
            <a:r>
              <a:rPr lang="sv-SE" dirty="0"/>
              <a:t>Årets comeback – Adam Boström</a:t>
            </a:r>
          </a:p>
          <a:p>
            <a:r>
              <a:rPr lang="sv-SE" dirty="0"/>
              <a:t>Årets träningsflit – Hannes Björklund</a:t>
            </a:r>
          </a:p>
          <a:p>
            <a:r>
              <a:rPr lang="sv-SE" dirty="0"/>
              <a:t>Årets nykomling – Tobias Lundqvist</a:t>
            </a:r>
          </a:p>
          <a:p>
            <a:r>
              <a:rPr lang="sv-SE" dirty="0"/>
              <a:t>Årets spelare – Tim Boström</a:t>
            </a:r>
          </a:p>
          <a:p>
            <a:r>
              <a:rPr lang="sv-SE" dirty="0"/>
              <a:t>Årets </a:t>
            </a:r>
            <a:r>
              <a:rPr lang="sv-SE" dirty="0" err="1"/>
              <a:t>NGIS:are</a:t>
            </a:r>
            <a:r>
              <a:rPr lang="sv-SE" dirty="0"/>
              <a:t> – Vincent Mawana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05760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672</Words>
  <Application>Microsoft Office PowerPoint</Application>
  <PresentationFormat>Bredbild</PresentationFormat>
  <Paragraphs>88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Norrahammars GIS Herrlag 2023</vt:lpstr>
      <vt:lpstr>Info Säsong 2023</vt:lpstr>
      <vt:lpstr>Kalendarium  </vt:lpstr>
      <vt:lpstr>Spelregler 2023</vt:lpstr>
      <vt:lpstr>Match under säsongen</vt:lpstr>
      <vt:lpstr>Målsättning 2023</vt:lpstr>
      <vt:lpstr>Målsättningen 2023 var att gå upp:</vt:lpstr>
      <vt:lpstr>Prisutdelning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Norrahammars GIS  Herrlag 2020</dc:title>
  <dc:creator>Martin Mammoo</dc:creator>
  <cp:lastModifiedBy>Martin Mammoo</cp:lastModifiedBy>
  <cp:revision>8</cp:revision>
  <dcterms:created xsi:type="dcterms:W3CDTF">2020-10-09T11:41:25Z</dcterms:created>
  <dcterms:modified xsi:type="dcterms:W3CDTF">2023-02-04T12:38:14Z</dcterms:modified>
</cp:coreProperties>
</file>