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548166-CD71-4F3E-9544-65FE4D82785D}" v="1" dt="2026-01-26T20:30:42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k Holmkvist" userId="34574807-b2ac-495f-9b15-b2c5727988b9" providerId="ADAL" clId="{D9CEBE77-3408-46AA-865F-92F8681DD667}"/>
    <pc:docChg chg="modSld">
      <pc:chgData name="Erik Holmkvist" userId="34574807-b2ac-495f-9b15-b2c5727988b9" providerId="ADAL" clId="{D9CEBE77-3408-46AA-865F-92F8681DD667}" dt="2026-01-26T20:30:42.863" v="17"/>
      <pc:docMkLst>
        <pc:docMk/>
      </pc:docMkLst>
      <pc:sldChg chg="modSp mod">
        <pc:chgData name="Erik Holmkvist" userId="34574807-b2ac-495f-9b15-b2c5727988b9" providerId="ADAL" clId="{D9CEBE77-3408-46AA-865F-92F8681DD667}" dt="2026-01-26T20:29:52.667" v="16" actId="20577"/>
        <pc:sldMkLst>
          <pc:docMk/>
          <pc:sldMk cId="423954914" sldId="259"/>
        </pc:sldMkLst>
        <pc:spChg chg="mod">
          <ac:chgData name="Erik Holmkvist" userId="34574807-b2ac-495f-9b15-b2c5727988b9" providerId="ADAL" clId="{D9CEBE77-3408-46AA-865F-92F8681DD667}" dt="2026-01-26T20:29:52.667" v="16" actId="20577"/>
          <ac:spMkLst>
            <pc:docMk/>
            <pc:sldMk cId="423954914" sldId="259"/>
            <ac:spMk id="3" creationId="{4B0EB111-C44D-9373-64F2-AF8F6C620D32}"/>
          </ac:spMkLst>
        </pc:spChg>
      </pc:sldChg>
      <pc:sldChg chg="modSp">
        <pc:chgData name="Erik Holmkvist" userId="34574807-b2ac-495f-9b15-b2c5727988b9" providerId="ADAL" clId="{D9CEBE77-3408-46AA-865F-92F8681DD667}" dt="2026-01-26T20:30:42.863" v="17"/>
        <pc:sldMkLst>
          <pc:docMk/>
          <pc:sldMk cId="1601597868" sldId="261"/>
        </pc:sldMkLst>
        <pc:spChg chg="mod">
          <ac:chgData name="Erik Holmkvist" userId="34574807-b2ac-495f-9b15-b2c5727988b9" providerId="ADAL" clId="{D9CEBE77-3408-46AA-865F-92F8681DD667}" dt="2026-01-26T20:30:42.863" v="17"/>
          <ac:spMkLst>
            <pc:docMk/>
            <pc:sldMk cId="1601597868" sldId="261"/>
            <ac:spMk id="4" creationId="{160196E9-CCB8-5DE9-2B55-F4E2230C96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BBCC75-3F49-7147-98FC-E0255A9C1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4E4A4D5-0842-2023-8F15-147AB39E6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ECEDD7B-8D97-FEC5-2AFF-357192630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A57BE4-937B-393F-292B-C796E5DF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16C3D8-DE7C-C3E9-6792-EA6102BC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770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5FDE27-3A71-DF35-3578-9D3B6D261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600872F-3AFF-ECBB-ACD8-7FE1CF1D1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D9E54A-4D95-A7D3-606F-B993EFB08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56C03C-6371-C2A2-755E-E5710986B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B1D6DD-8BF1-8857-C374-700416B9D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717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E29B4B2-6CD3-0745-ADC9-83C3E5C0FE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2854178-0412-1140-EF57-9819DE198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EABD23-27AD-F28A-3C8E-0E482788E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C607BD-4E59-BD1F-4723-906C25164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74635F-E2E0-D7E0-9E14-7C81C1898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886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F5087A-4191-69A8-CFC5-ED3D47817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728109-B1A1-4BC4-C4EC-0C3AF35DA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4CD906-2AE8-D2D3-AA27-34194C5D7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7EDA2B7-B384-F32D-C130-39974664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D5C4FE-D115-F053-35EE-81D49594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3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50B341-2608-C9B4-9974-52BDC3AA0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EBEC6EC-C3AD-E817-1498-F10155312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6BF93B-0B22-8461-0982-17FA82B65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EB2757-9A5E-4B2C-560C-EBF89F467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020AFC-027B-DB19-998E-9986EF740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820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C132A5-DEB2-92AB-B31D-F34286C0D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F07B94-C8C7-A1FA-EF11-46AB3E6F5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C91AAB6-1C48-C25B-3CEE-1966E90E3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1D3F8A4-4389-2951-0D5D-99A2D6330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5076617-7B49-3856-983A-6313E08E1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D1465C0-5818-E0C8-70D6-6632F6558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0938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ADEE62-69CC-E3AA-B3C7-2338B9523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D4B6C1C-708C-88F0-0954-810B7244E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9A25B4B-242C-D616-F38E-F3DD58F63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145B0B7-0819-8409-8A04-6E88BBBBD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F164C8-3566-5D49-4775-5594DB9C8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35BD140-FF0A-F93E-1DBA-2C4003724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C8B0CE1-ACCA-BBF6-143E-689C4EDFB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F24A7B2-C3AD-AF79-D9BA-447FCD0F3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8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7D4E9F-275F-EE7D-6FDD-74706B876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91883A-24C5-9D39-C776-EBA94FC89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D6F07A-82F5-4E7D-E670-F27982661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5A53793-2E45-58E6-D61F-677C6C809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549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1E17432-B6F4-C019-5243-A2223A1DC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F75B3AD-9CED-D404-1F05-84C7F4027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48A0AA9-7DEF-1A2A-8F22-D3B580D0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798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4FD702-FAF0-8D5A-0F12-36E6B5064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E5DD52-B3DE-F069-3A70-182C60831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1FDD99-7FFB-CC9D-F4CD-FC4F1F7C1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7974BB1-142A-91EB-3647-F591A8F6A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015F998-499E-B3F2-DADB-9C68B13DC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298BC12-01F4-F0FB-681C-8ECEB1133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279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274145-BE5B-4CBD-C661-E8AE00648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21AECAE-4117-5958-D164-2BDC131417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BE2057-9A4B-6A85-1DB3-39A40FC603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1C796F5-FB39-123A-8039-45B947E2F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3AAAEF-4CF3-FDA6-B425-6A8D15262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9B8F97-6904-276F-C9BE-37A07A3F6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001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B46D707-91A4-556C-669B-648304170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3DC877-D5A6-B22C-3BFD-1A8EA1B11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22AF2B-91E6-DAF9-81C2-0B2F96051A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9F6F67-95B8-405D-A5F4-F6C9C3249225}" type="datetimeFigureOut">
              <a:rPr lang="sv-SE" smtClean="0"/>
              <a:t>2026-01-26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9653257-3B76-A7F6-ACD3-80AE6E9235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13415F-2460-C73B-374D-0AD6FDFA36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D63BD2-9499-4A0A-861E-26CD4E7ABF3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7107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NGIS/Page/11991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080B9C-954B-7C97-1C7D-AE181A2681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Föräldramöte inför säsongen 2026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8C4D8C-710D-72DB-7DBB-730F6B05B0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&lt;Lag&gt;</a:t>
            </a:r>
          </a:p>
        </p:txBody>
      </p:sp>
    </p:spTree>
    <p:extLst>
      <p:ext uri="{BB962C8B-B14F-4D97-AF65-F5344CB8AC3E}">
        <p14:creationId xmlns:p14="http://schemas.microsoft.com/office/powerpoint/2010/main" val="2928823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94211D-9409-E6A2-D9B1-5E3763F19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0E8851-3AE8-34F2-076E-DAAF71ACE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AB97B1-D810-5ADC-CC62-86618438E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Lagets försäljningar under året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0F1D650-4B86-8F5C-4AD6-3008C5458DE0}"/>
              </a:ext>
            </a:extLst>
          </p:cNvPr>
          <p:cNvSpPr txBox="1"/>
          <p:nvPr/>
        </p:nvSpPr>
        <p:spPr>
          <a:xfrm>
            <a:off x="973770" y="2310581"/>
            <a:ext cx="1024445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Ravelli - under våren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Kakor - under hösten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Bingolotter - till julen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err="1"/>
              <a:t>Joyna</a:t>
            </a:r>
            <a:r>
              <a:rPr lang="sv-SE" sz="2400" dirty="0"/>
              <a:t> och hemmavinsten - året runt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Motormässan i påsk motsvarar 500 kr försäljning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Stötta Föreningen På Flera Sätt</a:t>
            </a:r>
            <a:br>
              <a:rPr lang="sv-SE" sz="3200" dirty="0"/>
            </a:br>
            <a:r>
              <a:rPr lang="sv-SE" sz="2400" dirty="0"/>
              <a:t>• Koppla ditt medlemskap till Intersport för kickback till föreningen.</a:t>
            </a:r>
            <a:br>
              <a:rPr lang="sv-SE" sz="3200" dirty="0"/>
            </a:br>
            <a:r>
              <a:rPr lang="sv-SE" sz="2400" dirty="0"/>
              <a:t>• Anslut till Gräsroten på Svenska Spel. Länkar finns på NGIS hemsida</a:t>
            </a:r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429275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E7C02A-C55E-8667-E24D-ABC0DDF0E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B15840-494E-AE79-F7EE-190BB4A23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0D4BB3-D112-1D93-C2D3-934792312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Lagets försäljningar under året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F157B31-2B15-D8AA-F753-0CD42E173A8B}"/>
              </a:ext>
            </a:extLst>
          </p:cNvPr>
          <p:cNvSpPr txBox="1"/>
          <p:nvPr/>
        </p:nvSpPr>
        <p:spPr>
          <a:xfrm>
            <a:off x="1150374" y="2281084"/>
            <a:ext cx="102444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Varje lag ska bidra med 500 kr förtjänst per spelare till föreningen. Gäller from årgång 2019.</a:t>
            </a:r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Intäkter utöver detta tillfaller lagkassan.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Laget bestämmer själva hur mycket respektive spelare ska bidra med till lagkassan.</a:t>
            </a:r>
            <a:br>
              <a:rPr lang="sv-SE" sz="3200" dirty="0"/>
            </a:br>
            <a:r>
              <a:rPr lang="sv-SE" dirty="0"/>
              <a:t>• Exempel: Om laget har 20 spelare ska den totala försäljningsförtjänsten vara 10 000 kr till klubben.</a:t>
            </a:r>
            <a:br>
              <a:rPr lang="sv-SE" sz="3200" dirty="0"/>
            </a:br>
            <a:r>
              <a:rPr lang="sv-SE" dirty="0"/>
              <a:t>• Spelare kan välja att köpa sig fria för 500 kr.</a:t>
            </a:r>
            <a:br>
              <a:rPr lang="sv-SE" sz="3200" dirty="0"/>
            </a:br>
            <a:r>
              <a:rPr lang="sv-SE" dirty="0"/>
              <a:t>• Lag kan skaffa nya sponsorer och räkna av det mot sin försäljningsskyldighet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Syskonrabatt på försäljning:</a:t>
            </a:r>
            <a:br>
              <a:rPr lang="sv-SE" sz="3200" dirty="0"/>
            </a:br>
            <a:r>
              <a:rPr lang="sv-SE" dirty="0"/>
              <a:t>• 2 barn: 50% rabatt på 500 kr för det andra barnet.</a:t>
            </a:r>
            <a:br>
              <a:rPr lang="sv-SE" sz="3200" dirty="0"/>
            </a:br>
            <a:r>
              <a:rPr lang="sv-SE" dirty="0"/>
              <a:t>• 3 eller fler barn: 100% rabatt på försäljningen från det tredje barnet.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174593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933D1F-B107-658D-F199-3BB469A79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AFAE83-8F0A-BB2C-9E4E-DBA029577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D16CAC7-F8AA-2EA6-61E6-6335BD804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Att vara fotbollsförälder i NGIS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022D92D-B9D0-EA91-6EEA-AE4D686BF063}"/>
              </a:ext>
            </a:extLst>
          </p:cNvPr>
          <p:cNvSpPr txBox="1"/>
          <p:nvPr/>
        </p:nvSpPr>
        <p:spPr>
          <a:xfrm>
            <a:off x="1248697" y="5987845"/>
            <a:ext cx="10244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>
                <a:solidFill>
                  <a:prstClr val="black"/>
                </a:solidFill>
              </a:rPr>
              <a:t>https://www.youtube.com/watch?v=NsmAPdVOSas</a:t>
            </a:r>
            <a:endParaRPr lang="sv-SE" sz="3200" dirty="0"/>
          </a:p>
        </p:txBody>
      </p:sp>
      <p:pic>
        <p:nvPicPr>
          <p:cNvPr id="6" name="Bildobjekt 5" descr="En bild som visar text, skärmbild, programvara, Datorikon&#10;&#10;AI-genererat innehåll kan vara felaktigt.">
            <a:extLst>
              <a:ext uri="{FF2B5EF4-FFF2-40B4-BE49-F238E27FC236}">
                <a16:creationId xmlns:a16="http://schemas.microsoft.com/office/drawing/2014/main" id="{A137E29F-58D6-4D66-5D9F-03EB36A1D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552" y="2153264"/>
            <a:ext cx="7244466" cy="3642501"/>
          </a:xfrm>
          <a:prstGeom prst="rect">
            <a:avLst/>
          </a:prstGeom>
        </p:spPr>
      </p:pic>
      <p:pic>
        <p:nvPicPr>
          <p:cNvPr id="8" name="Bildobjekt 7" descr="En bild som visar text, skärmbild, programvara, Webbsida&#10;&#10;AI-genererat innehåll kan vara felaktigt.">
            <a:extLst>
              <a:ext uri="{FF2B5EF4-FFF2-40B4-BE49-F238E27FC236}">
                <a16:creationId xmlns:a16="http://schemas.microsoft.com/office/drawing/2014/main" id="{6DCE7C1B-4BB6-6F31-8845-3FB89C20E14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2145"/>
          <a:stretch>
            <a:fillRect/>
          </a:stretch>
        </p:blipFill>
        <p:spPr>
          <a:xfrm>
            <a:off x="7868813" y="2153264"/>
            <a:ext cx="3162982" cy="364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752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0A8A1A-36F3-C358-887B-B1B444F4F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8A4CAB-17E9-9705-9E6E-D7F3CC861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AC7FDDE-1C09-C424-4A36-D17443627F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2601119"/>
            <a:ext cx="7266039" cy="1655762"/>
          </a:xfrm>
        </p:spPr>
        <p:txBody>
          <a:bodyPr>
            <a:no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Om Norrahammars GIS – vision och värdegrund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Om vårt lag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Information om säsongen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Hjälp från föräldrar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Försäljningar och arbetsuppgifter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Träningsfilosofi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Diskussion utifrån film</a:t>
            </a:r>
          </a:p>
        </p:txBody>
      </p:sp>
    </p:spTree>
    <p:extLst>
      <p:ext uri="{BB962C8B-B14F-4D97-AF65-F5344CB8AC3E}">
        <p14:creationId xmlns:p14="http://schemas.microsoft.com/office/powerpoint/2010/main" val="190344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1EEF7E-DC59-4E55-BE8F-86F6DD897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1D8EE1-2B5D-2D20-AD9D-5AC4F3547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B0EB111-C44D-9373-64F2-AF8F6C620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4830827"/>
          </a:xfrm>
        </p:spPr>
        <p:txBody>
          <a:bodyPr>
            <a:no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Norrahammars GIS startade år 1924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Runt 400 medlemmar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7 lag i barn- och ungdomsserier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Damlag i Division 3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Herrlag i Division 6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Föreningen leds av styrelsen, har 4 sektioner: fotbollssektioner (senior och ungdom), gymnastiksektion och skidsektion.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NGIS är en ideell förening som drivs av engagerade personer vi söker alltid efter personer som vill hjälpa föreningen framåt.</a:t>
            </a:r>
          </a:p>
        </p:txBody>
      </p:sp>
    </p:spTree>
    <p:extLst>
      <p:ext uri="{BB962C8B-B14F-4D97-AF65-F5344CB8AC3E}">
        <p14:creationId xmlns:p14="http://schemas.microsoft.com/office/powerpoint/2010/main" val="42395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C8866F-1577-89FB-D8E8-A19CA1920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9E1BBA-B95C-01C1-59F6-133AA88A9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725E3E9-C933-3BA5-F2D7-04D35C15DD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4830827"/>
          </a:xfrm>
        </p:spPr>
        <p:txBody>
          <a:bodyPr>
            <a:noAutofit/>
          </a:bodyPr>
          <a:lstStyle/>
          <a:p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Vision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Att så många barn och ungdomar som möjligt i Norrahammar ska ges chansen att spela fotboll i NGIS regi så länge som möjligt.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Att ge både spelare och ledare förutsättningar att utvecklas både fotbollsmässigt och personligt.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altLang="LID4096" dirty="0">
                <a:solidFill>
                  <a:srgbClr val="222222"/>
                </a:solidFill>
                <a:cs typeface="Calibri" panose="020F0502020204030204" pitchFamily="34" charset="0"/>
              </a:rPr>
              <a:t>Att skapa en fotbollskultur där ALLA känner sig välkomna.</a:t>
            </a:r>
          </a:p>
          <a:p>
            <a:pPr algn="l"/>
            <a:endParaRPr lang="sv-SE" altLang="LID4096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69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8C0AA5-1EFD-98BA-3C95-DFE149561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06B03D-C2C0-C30E-1C3B-14E32C62A5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C401646-48BC-3DA4-8ABF-7975CFDB1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2800" b="1" dirty="0"/>
              <a:t>Laget – våra spelare &amp; ledare</a:t>
            </a:r>
          </a:p>
          <a:p>
            <a:endParaRPr lang="sv-SE" altLang="LID4096" dirty="0">
              <a:solidFill>
                <a:srgbClr val="222222"/>
              </a:solidFill>
              <a:cs typeface="Calibri" panose="020F0502020204030204" pitchFamily="34" charset="0"/>
            </a:endParaRPr>
          </a:p>
          <a:p>
            <a:pPr algn="l"/>
            <a:endParaRPr lang="sv-SE" altLang="LID4096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3F036DE-0AC9-F020-9230-94AF8331CAFD}"/>
              </a:ext>
            </a:extLst>
          </p:cNvPr>
          <p:cNvSpPr txBox="1"/>
          <p:nvPr/>
        </p:nvSpPr>
        <p:spPr>
          <a:xfrm>
            <a:off x="1851874" y="2310581"/>
            <a:ext cx="975510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sv-SE" altLang="en-SE" sz="2400" b="1" dirty="0"/>
              <a:t>Spelare</a:t>
            </a:r>
            <a:r>
              <a:rPr lang="sv-SE" altLang="en-SE" sz="2400" dirty="0"/>
              <a:t> – Idag har vi ca xx registrerade spelare i laget</a:t>
            </a:r>
          </a:p>
          <a:p>
            <a:pPr>
              <a:defRPr/>
            </a:pPr>
            <a:r>
              <a:rPr lang="sv-SE" altLang="en-SE" sz="2400" b="1" dirty="0"/>
              <a:t>Tränare – ledare</a:t>
            </a:r>
          </a:p>
          <a:p>
            <a:pPr lvl="1">
              <a:defRPr/>
            </a:pPr>
            <a:r>
              <a:rPr lang="sv-SE" altLang="en-SE" sz="2400" dirty="0"/>
              <a:t>tränare som planerar och genomför träningar och matcher</a:t>
            </a:r>
          </a:p>
          <a:p>
            <a:pPr lvl="1">
              <a:defRPr/>
            </a:pPr>
            <a:r>
              <a:rPr lang="sv-SE" altLang="en-SE" sz="2400" dirty="0"/>
              <a:t>&lt;namn&gt;</a:t>
            </a:r>
          </a:p>
          <a:p>
            <a:pPr lvl="1">
              <a:defRPr/>
            </a:pPr>
            <a:r>
              <a:rPr lang="sv-SE" altLang="en-SE" sz="2400" dirty="0"/>
              <a:t>assisterande tränare som bistår vid träningar</a:t>
            </a:r>
          </a:p>
          <a:p>
            <a:pPr lvl="1">
              <a:defRPr/>
            </a:pPr>
            <a:r>
              <a:rPr lang="sv-SE" altLang="en-SE" sz="2400" dirty="0"/>
              <a:t>&lt;namn&gt;</a:t>
            </a:r>
          </a:p>
          <a:p>
            <a:pPr>
              <a:defRPr/>
            </a:pPr>
            <a:r>
              <a:rPr lang="sv-SE" altLang="en-SE" sz="2400" b="1" dirty="0"/>
              <a:t>Lagföräldrar</a:t>
            </a:r>
          </a:p>
          <a:p>
            <a:pPr lvl="1">
              <a:defRPr/>
            </a:pPr>
            <a:r>
              <a:rPr lang="sv-SE" altLang="en-SE" sz="2400" dirty="0"/>
              <a:t>Hanterar aktiviteter utöver träningar, som administration &amp; försäljning</a:t>
            </a:r>
          </a:p>
          <a:p>
            <a:pPr lvl="1">
              <a:defRPr/>
            </a:pPr>
            <a:r>
              <a:rPr lang="sv-SE" altLang="en-SE" sz="2400" dirty="0"/>
              <a:t>&lt;namn&gt;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3117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99FCE1-8DC2-87F6-42FB-C2B5C382D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831A2B-7136-2F58-18E9-1F560CA284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41C6EC9-43D2-6461-4952-0C84842F8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 – information om säsongen</a:t>
            </a:r>
            <a:endParaRPr lang="sv-SE" altLang="LID4096" sz="2800" b="1" dirty="0">
              <a:solidFill>
                <a:srgbClr val="222222"/>
              </a:solidFill>
              <a:cs typeface="Calibri" panose="020F0502020204030204" pitchFamily="34" charset="0"/>
            </a:endParaRPr>
          </a:p>
          <a:p>
            <a:pPr algn="l"/>
            <a:endParaRPr lang="sv-SE" altLang="LID4096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60196E9-CCB8-5DE9-2B55-F4E2230C96AA}"/>
              </a:ext>
            </a:extLst>
          </p:cNvPr>
          <p:cNvSpPr txBox="1"/>
          <p:nvPr/>
        </p:nvSpPr>
        <p:spPr>
          <a:xfrm>
            <a:off x="1150374" y="2310581"/>
            <a:ext cx="102444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LID4096" sz="2400" dirty="0"/>
              <a:t>Träningar på plan &lt;A, B eller C- plan&gt;</a:t>
            </a:r>
          </a:p>
          <a:p>
            <a:pPr lvl="1"/>
            <a:r>
              <a:rPr lang="sv-SE" altLang="LID4096" sz="2400" dirty="0"/>
              <a:t>&lt;Dag och Tid&gt;</a:t>
            </a:r>
          </a:p>
          <a:p>
            <a:pPr lvl="1"/>
            <a:r>
              <a:rPr lang="sv-SE" altLang="LID4096" sz="2400" dirty="0"/>
              <a:t>&lt;Dag och Tid&gt;</a:t>
            </a:r>
          </a:p>
          <a:p>
            <a:r>
              <a:rPr lang="sv-SE" altLang="LID4096" sz="2400" dirty="0"/>
              <a:t>Säsongen med träning och matcher pågår april-september </a:t>
            </a:r>
          </a:p>
          <a:p>
            <a:r>
              <a:rPr lang="sv-SE" altLang="LID4096" sz="2400" dirty="0"/>
              <a:t>Semesteruppehåll &lt;Från-till&gt;</a:t>
            </a:r>
          </a:p>
          <a:p>
            <a:r>
              <a:rPr lang="sv-SE" altLang="LID4096" sz="2400" dirty="0"/>
              <a:t>(Vinterträning från oktober-mars: Frivilligt för de som inte har annan träning!)</a:t>
            </a:r>
          </a:p>
          <a:p>
            <a:r>
              <a:rPr lang="sv-SE" altLang="LID4096" sz="2400" dirty="0"/>
              <a:t>Norrahammars GIS ingår i samsyn Småland och uppmuntrar till att barn och ungdomar ska hålla på med fler idrotter. </a:t>
            </a:r>
          </a:p>
          <a:p>
            <a:r>
              <a:rPr lang="sv-SE" altLang="LID4096" sz="2400" dirty="0"/>
              <a:t>Medlemsavgift &amp; träningsavgift: </a:t>
            </a:r>
            <a:r>
              <a:rPr lang="sv-SE" sz="2400" dirty="0" err="1">
                <a:hlinkClick r:id="rId3"/>
              </a:rPr>
              <a:t>Medlem&amp;trän</a:t>
            </a:r>
            <a:r>
              <a:rPr lang="sv-SE" sz="2400">
                <a:hlinkClick r:id="rId3"/>
              </a:rPr>
              <a:t> avgift | Norrahammars GIS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1597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AD2A8A-4F92-1146-5BB7-3C2E82500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2EEE81-2FC6-DB61-6A76-81C9723EF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B4114C9-40FF-BDDA-9E97-CB2A334A2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 – matcher och cuper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644C0A1-D716-5B6E-6A02-C16139B8ABE3}"/>
              </a:ext>
            </a:extLst>
          </p:cNvPr>
          <p:cNvSpPr txBox="1"/>
          <p:nvPr/>
        </p:nvSpPr>
        <p:spPr>
          <a:xfrm>
            <a:off x="1150374" y="2310581"/>
            <a:ext cx="1024445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v-SE" sz="2400" dirty="0"/>
              <a:t>Match/seriespel/poolspel</a:t>
            </a:r>
          </a:p>
          <a:p>
            <a:pPr>
              <a:defRPr/>
            </a:pPr>
            <a:endParaRPr lang="sv-SE" sz="2400" dirty="0"/>
          </a:p>
          <a:p>
            <a:pPr>
              <a:defRPr/>
            </a:pPr>
            <a:r>
              <a:rPr lang="sv-SE" sz="2400" dirty="0"/>
              <a:t>Upplägg: </a:t>
            </a:r>
          </a:p>
          <a:p>
            <a:pPr>
              <a:defRPr/>
            </a:pPr>
            <a:r>
              <a:rPr lang="sv-SE" sz="2400" dirty="0"/>
              <a:t>Kallelser sker rättvist – alla ska få möjlighet att spela lika mycket. </a:t>
            </a:r>
          </a:p>
          <a:p>
            <a:pPr>
              <a:defRPr/>
            </a:pPr>
            <a:r>
              <a:rPr lang="sv-SE" altLang="sv-SE" sz="2400" dirty="0"/>
              <a:t>Inför match samlas vi på Hammarvallen och åker gemensamt. </a:t>
            </a:r>
          </a:p>
          <a:p>
            <a:pPr>
              <a:defRPr/>
            </a:pPr>
            <a:r>
              <a:rPr lang="sv-SE" altLang="sv-SE" sz="2400" dirty="0"/>
              <a:t>Tänk på att vi alltid representerar klubbmärket i alla lägen. Vi är positiva, glada och uppmuntrar varandra.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2423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CDD4BA-7FC7-B655-E9BF-1CB7AAE4B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22CB92-56B3-C38F-7A1B-9D34A0E0B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A2FA6C-0E3B-6EC2-35D3-DDF1A662F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 – information och kallelser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CF0191FB-9962-E7D1-5566-8477C7B71C13}"/>
              </a:ext>
            </a:extLst>
          </p:cNvPr>
          <p:cNvSpPr txBox="1"/>
          <p:nvPr/>
        </p:nvSpPr>
        <p:spPr>
          <a:xfrm>
            <a:off x="1150374" y="2310581"/>
            <a:ext cx="1024445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LID4096" sz="2400" dirty="0"/>
              <a:t>All information läggs upp på laget.se www.laget.se/&lt;lag&gt;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Information till spelare och vårdnadshavare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Kallelser till träningar, matcher etc.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Info från klubben</a:t>
            </a:r>
          </a:p>
          <a:p>
            <a:r>
              <a:rPr lang="sv-SE" altLang="LID4096" sz="2400" dirty="0"/>
              <a:t>Fungerar som närvarolista och medlemsregister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Alla barn ska vara registrerade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Kontaktuppgifter till förälder: namn, e-post och telefonnummer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altLang="LID4096" sz="2400" dirty="0"/>
              <a:t>Medlemsavgifter och träningsavgifter faktureras via laget.se</a:t>
            </a:r>
          </a:p>
          <a:p>
            <a:endParaRPr lang="sv-SE" altLang="LID4096" sz="2400" dirty="0"/>
          </a:p>
          <a:p>
            <a:r>
              <a:rPr lang="sv-SE" altLang="LID4096" sz="2400" dirty="0"/>
              <a:t>Vid förändringar, kontakta &lt;tränare/ledare&gt;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2953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l="15000" r="15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5E8A4C-C7B1-4621-6E27-5C06DA833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233AE7-F795-B534-BEFD-062CC626A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440"/>
            <a:ext cx="9144000" cy="1119393"/>
          </a:xfrm>
        </p:spPr>
        <p:txBody>
          <a:bodyPr>
            <a:normAutofit/>
          </a:bodyPr>
          <a:lstStyle/>
          <a:p>
            <a:r>
              <a: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Norrahammars GIS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10637AE-3957-A313-3E81-6F3C0ABD8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2980" y="1612732"/>
            <a:ext cx="7266039" cy="923991"/>
          </a:xfrm>
        </p:spPr>
        <p:txBody>
          <a:bodyPr>
            <a:noAutofit/>
          </a:bodyPr>
          <a:lstStyle/>
          <a:p>
            <a:r>
              <a:rPr lang="sv-SE" sz="3200" b="1" dirty="0"/>
              <a:t>Laget - lagförälder</a:t>
            </a:r>
            <a:endParaRPr lang="sv-SE" altLang="LID4096" b="1" dirty="0">
              <a:solidFill>
                <a:srgbClr val="222222"/>
              </a:solidFill>
              <a:cs typeface="Calibri" panose="020F0502020204030204" pitchFamily="34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3E296C5-15CB-E53C-EBE5-87C1A24EED07}"/>
              </a:ext>
            </a:extLst>
          </p:cNvPr>
          <p:cNvSpPr txBox="1"/>
          <p:nvPr/>
        </p:nvSpPr>
        <p:spPr>
          <a:xfrm>
            <a:off x="1150374" y="2310581"/>
            <a:ext cx="102444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v-SE" sz="2400" dirty="0"/>
              <a:t>Hjälper till med praktiska saker runt laget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sv-SE" sz="2400" dirty="0"/>
              <a:t>Kontaktpersoner vid försäljningar</a:t>
            </a:r>
            <a:endParaRPr lang="sv-SE" sz="2400" strike="sngStrike" dirty="0"/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sv-SE" sz="2400" dirty="0"/>
              <a:t>Förmedlar information om föreningens aktiviteter, exempelvis </a:t>
            </a:r>
            <a:r>
              <a:rPr lang="sv-SE" sz="2400" dirty="0" err="1"/>
              <a:t>pantamera</a:t>
            </a:r>
            <a:r>
              <a:rPr lang="sv-SE" sz="2400" dirty="0"/>
              <a:t> och motormässan på </a:t>
            </a:r>
            <a:r>
              <a:rPr lang="sv-SE" sz="2400" dirty="0" err="1"/>
              <a:t>elmia</a:t>
            </a:r>
            <a:r>
              <a:rPr lang="sv-SE" sz="2400" dirty="0"/>
              <a:t>.</a:t>
            </a:r>
          </a:p>
          <a:p>
            <a:pPr lvl="1">
              <a:defRPr/>
            </a:pPr>
            <a:endParaRPr lang="sv-SE" sz="2400" dirty="0"/>
          </a:p>
          <a:p>
            <a:pPr>
              <a:defRPr/>
            </a:pPr>
            <a:r>
              <a:rPr lang="sv-SE" sz="2400" dirty="0"/>
              <a:t>Vi behöver två lagföräldrar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4466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657</Words>
  <Application>Microsoft Office PowerPoint</Application>
  <PresentationFormat>Bredbild</PresentationFormat>
  <Paragraphs>90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Office-tema</vt:lpstr>
      <vt:lpstr>Föräldramöte inför säsongen 2026</vt:lpstr>
      <vt:lpstr>Agenda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  <vt:lpstr>Norrahammars GIS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 Thelander</dc:creator>
  <cp:lastModifiedBy>Erik Holmkvist</cp:lastModifiedBy>
  <cp:revision>5</cp:revision>
  <dcterms:created xsi:type="dcterms:W3CDTF">2026-01-14T22:04:06Z</dcterms:created>
  <dcterms:modified xsi:type="dcterms:W3CDTF">2026-01-26T20:30:50Z</dcterms:modified>
</cp:coreProperties>
</file>