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2" r:id="rId2"/>
    <p:sldId id="257" r:id="rId3"/>
    <p:sldId id="284" r:id="rId4"/>
    <p:sldId id="290" r:id="rId5"/>
    <p:sldId id="287" r:id="rId6"/>
    <p:sldId id="286" r:id="rId7"/>
    <p:sldId id="295" r:id="rId8"/>
    <p:sldId id="293" r:id="rId9"/>
    <p:sldId id="294" r:id="rId10"/>
    <p:sldId id="291" r:id="rId11"/>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06" autoAdjust="0"/>
  </p:normalViewPr>
  <p:slideViewPr>
    <p:cSldViewPr snapToGrid="0">
      <p:cViewPr varScale="1">
        <p:scale>
          <a:sx n="86" d="100"/>
          <a:sy n="86" d="100"/>
        </p:scale>
        <p:origin x="562" y="58"/>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1A9BCE0C-CD74-4A59-802C-6D2F8C15331A}" type="datetimeFigureOut">
              <a:rPr lang="en-US" smtClean="0"/>
              <a:t>3/29/2023</a:t>
            </a:fld>
            <a:endParaRPr lang="en-US"/>
          </a:p>
        </p:txBody>
      </p:sp>
      <p:sp>
        <p:nvSpPr>
          <p:cNvPr id="4" name="Footer Placeholder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F04FDEA8-CBB8-46CC-9562-028963DBC55A}" type="datetimeFigureOut">
              <a:rPr lang="en-US" smtClean="0"/>
              <a:t>3/29/2023</a:t>
            </a:fld>
            <a:endParaRPr lang="en-US"/>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3/29/2023</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3/29/2023</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3/29/2023</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3/29/2023</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3/29/2023</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3/29/2023</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3/29/2023</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3/29/2023</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Möte</a:t>
            </a:r>
            <a:r>
              <a:rPr lang="en-US" dirty="0"/>
              <a:t> </a:t>
            </a:r>
            <a:r>
              <a:rPr lang="en-US" dirty="0" err="1"/>
              <a:t>lagföräldrar</a:t>
            </a:r>
            <a:r>
              <a:rPr lang="en-US" dirty="0"/>
              <a:t> NGIS</a:t>
            </a:r>
          </a:p>
        </p:txBody>
      </p:sp>
      <p:sp>
        <p:nvSpPr>
          <p:cNvPr id="3" name="Subtitle 2"/>
          <p:cNvSpPr>
            <a:spLocks noGrp="1"/>
          </p:cNvSpPr>
          <p:nvPr>
            <p:ph type="subTitle" idx="1"/>
          </p:nvPr>
        </p:nvSpPr>
        <p:spPr/>
        <p:txBody>
          <a:bodyPr/>
          <a:lstStyle/>
          <a:p>
            <a:r>
              <a:rPr lang="en-US" dirty="0"/>
              <a:t>2023 03 29</a:t>
            </a:r>
          </a:p>
        </p:txBody>
      </p:sp>
      <p:pic>
        <p:nvPicPr>
          <p:cNvPr id="5" name="Picture 4">
            <a:extLst>
              <a:ext uri="{FF2B5EF4-FFF2-40B4-BE49-F238E27FC236}">
                <a16:creationId xmlns:a16="http://schemas.microsoft.com/office/drawing/2014/main" id="{9BE47ED2-1BF3-E020-17A9-06A65DBFE9DB}"/>
              </a:ext>
            </a:extLst>
          </p:cNvPr>
          <p:cNvPicPr>
            <a:picLocks noChangeAspect="1"/>
          </p:cNvPicPr>
          <p:nvPr/>
        </p:nvPicPr>
        <p:blipFill>
          <a:blip r:embed="rId2"/>
          <a:stretch>
            <a:fillRect/>
          </a:stretch>
        </p:blipFill>
        <p:spPr>
          <a:xfrm>
            <a:off x="0" y="1048496"/>
            <a:ext cx="12192000" cy="3179857"/>
          </a:xfrm>
          <a:prstGeom prst="rect">
            <a:avLst/>
          </a:prstGeo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B5660-09EC-4992-9E8B-436800FE7919}"/>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 y="0"/>
            <a:ext cx="12422777" cy="6858000"/>
          </a:xfrm>
          <a:prstGeom prst="rect">
            <a:avLst/>
          </a:prstGeom>
        </p:spPr>
      </p:pic>
      <p:sp>
        <p:nvSpPr>
          <p:cNvPr id="5" name="Title 4">
            <a:extLst>
              <a:ext uri="{FF2B5EF4-FFF2-40B4-BE49-F238E27FC236}">
                <a16:creationId xmlns:a16="http://schemas.microsoft.com/office/drawing/2014/main" id="{BD2D1938-F1B7-4AA3-82BB-D4478D1CBE4C}"/>
              </a:ext>
            </a:extLst>
          </p:cNvPr>
          <p:cNvSpPr>
            <a:spLocks noGrp="1"/>
          </p:cNvSpPr>
          <p:nvPr>
            <p:ph type="title"/>
          </p:nvPr>
        </p:nvSpPr>
        <p:spPr>
          <a:xfrm>
            <a:off x="876300" y="3568700"/>
            <a:ext cx="10898776" cy="2260600"/>
          </a:xfrm>
        </p:spPr>
        <p:txBody>
          <a:bodyPr>
            <a:normAutofit fontScale="90000"/>
          </a:bodyPr>
          <a:lstStyle/>
          <a:p>
            <a:pPr algn="ctr"/>
            <a:r>
              <a:rPr lang="sv-SE" sz="6600" dirty="0"/>
              <a:t>Övriga Frågor</a:t>
            </a:r>
            <a:br>
              <a:rPr lang="sv-SE" sz="6600" dirty="0"/>
            </a:br>
            <a:br>
              <a:rPr lang="sv-SE" sz="6600" dirty="0"/>
            </a:br>
            <a:br>
              <a:rPr lang="sv-SE" sz="6600" dirty="0"/>
            </a:br>
            <a:br>
              <a:rPr lang="sv-SE" sz="6600" dirty="0"/>
            </a:br>
            <a:endParaRPr lang="en-US" sz="6600" dirty="0"/>
          </a:p>
        </p:txBody>
      </p:sp>
    </p:spTree>
    <p:extLst>
      <p:ext uri="{BB962C8B-B14F-4D97-AF65-F5344CB8AC3E}">
        <p14:creationId xmlns:p14="http://schemas.microsoft.com/office/powerpoint/2010/main" val="244341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B5660-09EC-4992-9E8B-436800FE7919}"/>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0"/>
            <a:ext cx="12422777" cy="6858000"/>
          </a:xfrm>
          <a:prstGeom prst="rect">
            <a:avLst/>
          </a:prstGeom>
        </p:spPr>
      </p:pic>
      <p:sp>
        <p:nvSpPr>
          <p:cNvPr id="2" name="Title 1"/>
          <p:cNvSpPr>
            <a:spLocks noGrp="1"/>
          </p:cNvSpPr>
          <p:nvPr>
            <p:ph type="title"/>
          </p:nvPr>
        </p:nvSpPr>
        <p:spPr>
          <a:xfrm>
            <a:off x="1524000" y="219075"/>
            <a:ext cx="9144000" cy="638175"/>
          </a:xfrm>
        </p:spPr>
        <p:txBody>
          <a:bodyPr>
            <a:normAutofit/>
          </a:bodyPr>
          <a:lstStyle/>
          <a:p>
            <a:r>
              <a:rPr lang="en-US" sz="3600" dirty="0"/>
              <a:t>Agenda</a:t>
            </a:r>
          </a:p>
        </p:txBody>
      </p:sp>
      <p:sp>
        <p:nvSpPr>
          <p:cNvPr id="3" name="Content Placeholder 2"/>
          <p:cNvSpPr>
            <a:spLocks noGrp="1"/>
          </p:cNvSpPr>
          <p:nvPr>
            <p:ph idx="1"/>
          </p:nvPr>
        </p:nvSpPr>
        <p:spPr>
          <a:xfrm>
            <a:off x="1524000" y="857250"/>
            <a:ext cx="9144000" cy="5610225"/>
          </a:xfrm>
        </p:spPr>
        <p:txBody>
          <a:bodyPr>
            <a:normAutofit/>
          </a:bodyPr>
          <a:lstStyle/>
          <a:p>
            <a:pPr>
              <a:buFont typeface="Arial" panose="020B0604020202020204" pitchFamily="34" charset="0"/>
              <a:buChar char="•"/>
            </a:pPr>
            <a:endParaRPr lang="sv-SE" sz="1700" dirty="0">
              <a:solidFill>
                <a:schemeClr val="tx2"/>
              </a:solidFill>
              <a:latin typeface="Noto IKEA Latin" panose="020B0502040504020204" pitchFamily="34" charset="0"/>
            </a:endParaRPr>
          </a:p>
          <a:p>
            <a:pPr>
              <a:buFont typeface="Arial" panose="020B0604020202020204" pitchFamily="34" charset="0"/>
              <a:buChar char="•"/>
            </a:pPr>
            <a:r>
              <a:rPr lang="sv-SE" sz="1700" dirty="0">
                <a:solidFill>
                  <a:schemeClr val="tx2"/>
                </a:solidFill>
                <a:latin typeface="Noto IKEA Latin" panose="020B0502040504020204" pitchFamily="34" charset="0"/>
              </a:rPr>
              <a:t>Lagföräldrar 2023</a:t>
            </a:r>
          </a:p>
          <a:p>
            <a:pPr marL="285750" indent="-285750">
              <a:buFont typeface="Arial" panose="020B0604020202020204" pitchFamily="34" charset="0"/>
              <a:buChar char="•"/>
            </a:pPr>
            <a:r>
              <a:rPr lang="en-US" sz="1700" dirty="0">
                <a:solidFill>
                  <a:schemeClr val="tx2"/>
                </a:solidFill>
                <a:effectLst/>
                <a:latin typeface="Noto IKEA Latin" panose="020B0502040504020204" pitchFamily="34" charset="0"/>
                <a:ea typeface="Times New Roman" panose="02020603050405020304" pitchFamily="18" charset="0"/>
              </a:rPr>
              <a:t>Min roll </a:t>
            </a:r>
            <a:r>
              <a:rPr lang="en-US" sz="1700" dirty="0" err="1">
                <a:solidFill>
                  <a:schemeClr val="tx2"/>
                </a:solidFill>
                <a:effectLst/>
                <a:latin typeface="Noto IKEA Latin" panose="020B0502040504020204" pitchFamily="34" charset="0"/>
                <a:ea typeface="Times New Roman" panose="02020603050405020304" pitchFamily="18" charset="0"/>
              </a:rPr>
              <a:t>som</a:t>
            </a:r>
            <a:r>
              <a:rPr lang="en-US" sz="1700" dirty="0">
                <a:solidFill>
                  <a:schemeClr val="tx2"/>
                </a:solidFill>
                <a:effectLst/>
                <a:latin typeface="Noto IKEA Latin" panose="020B0502040504020204" pitchFamily="34" charset="0"/>
                <a:ea typeface="Times New Roman" panose="02020603050405020304" pitchFamily="18" charset="0"/>
              </a:rPr>
              <a:t> </a:t>
            </a:r>
            <a:r>
              <a:rPr lang="en-US" sz="1700" dirty="0" err="1">
                <a:solidFill>
                  <a:schemeClr val="tx2"/>
                </a:solidFill>
                <a:effectLst/>
                <a:latin typeface="Noto IKEA Latin" panose="020B0502040504020204" pitchFamily="34" charset="0"/>
                <a:ea typeface="Times New Roman" panose="02020603050405020304" pitchFamily="18" charset="0"/>
              </a:rPr>
              <a:t>lagförälder</a:t>
            </a:r>
            <a:endParaRPr lang="en-US" sz="1700" dirty="0">
              <a:solidFill>
                <a:schemeClr val="tx2"/>
              </a:solidFill>
              <a:effectLst/>
              <a:latin typeface="Noto IKEA Latin" panose="020B0502040504020204" pitchFamily="34" charset="0"/>
              <a:ea typeface="Times New Roman" panose="02020603050405020304" pitchFamily="18" charset="0"/>
            </a:endParaRPr>
          </a:p>
          <a:p>
            <a:pPr marL="285750" indent="-285750">
              <a:buFont typeface="Arial" panose="020B0604020202020204" pitchFamily="34" charset="0"/>
              <a:buChar char="•"/>
            </a:pPr>
            <a:r>
              <a:rPr lang="en-US" sz="1700" dirty="0" err="1">
                <a:solidFill>
                  <a:schemeClr val="tx2"/>
                </a:solidFill>
                <a:effectLst/>
                <a:latin typeface="Noto IKEA Latin" panose="020B0502040504020204" pitchFamily="34" charset="0"/>
                <a:ea typeface="Times New Roman" panose="02020603050405020304" pitchFamily="18" charset="0"/>
              </a:rPr>
              <a:t>Kalendarium</a:t>
            </a:r>
            <a:r>
              <a:rPr lang="en-US" sz="1700" dirty="0">
                <a:solidFill>
                  <a:schemeClr val="tx2"/>
                </a:solidFill>
                <a:effectLst/>
                <a:latin typeface="Noto IKEA Latin" panose="020B0502040504020204" pitchFamily="34" charset="0"/>
                <a:ea typeface="Times New Roman" panose="02020603050405020304" pitchFamily="18" charset="0"/>
              </a:rPr>
              <a:t>/</a:t>
            </a:r>
            <a:r>
              <a:rPr lang="en-US" sz="1700" dirty="0" err="1">
                <a:solidFill>
                  <a:schemeClr val="tx2"/>
                </a:solidFill>
                <a:effectLst/>
                <a:latin typeface="Noto IKEA Latin" panose="020B0502040504020204" pitchFamily="34" charset="0"/>
                <a:ea typeface="Times New Roman" panose="02020603050405020304" pitchFamily="18" charset="0"/>
              </a:rPr>
              <a:t>Laguppgifter</a:t>
            </a:r>
            <a:endParaRPr lang="en-US" sz="1700" dirty="0">
              <a:solidFill>
                <a:schemeClr val="tx2"/>
              </a:solidFill>
              <a:effectLst/>
              <a:latin typeface="Noto IKEA Latin" panose="020B0502040504020204" pitchFamily="34" charset="0"/>
              <a:ea typeface="Times New Roman" panose="02020603050405020304" pitchFamily="18" charset="0"/>
            </a:endParaRPr>
          </a:p>
          <a:p>
            <a:pPr marL="285750" indent="-285750">
              <a:buFont typeface="Arial" panose="020B0604020202020204" pitchFamily="34" charset="0"/>
              <a:buChar char="•"/>
            </a:pPr>
            <a:r>
              <a:rPr lang="en-US" sz="1700" dirty="0" err="1">
                <a:solidFill>
                  <a:schemeClr val="tx2"/>
                </a:solidFill>
                <a:latin typeface="Noto IKEA Latin" panose="020B0502040504020204" pitchFamily="34" charset="0"/>
                <a:ea typeface="Times New Roman" panose="02020603050405020304" pitchFamily="18" charset="0"/>
              </a:rPr>
              <a:t>Sälj</a:t>
            </a:r>
            <a:endParaRPr lang="en-US" sz="1700" dirty="0">
              <a:solidFill>
                <a:schemeClr val="tx2"/>
              </a:solidFill>
              <a:effectLst/>
              <a:latin typeface="Noto IKEA Latin" panose="020B0502040504020204" pitchFamily="34" charset="0"/>
              <a:ea typeface="Times New Roman" panose="02020603050405020304" pitchFamily="18" charset="0"/>
            </a:endParaRPr>
          </a:p>
          <a:p>
            <a:pPr marL="285750" indent="-285750">
              <a:buFont typeface="Arial" panose="020B0604020202020204" pitchFamily="34" charset="0"/>
              <a:buChar char="•"/>
            </a:pPr>
            <a:r>
              <a:rPr lang="en-US" sz="1700" dirty="0" err="1">
                <a:solidFill>
                  <a:schemeClr val="tx2"/>
                </a:solidFill>
                <a:latin typeface="Noto IKEA Latin" panose="020B0502040504020204" pitchFamily="34" charset="0"/>
                <a:ea typeface="Times New Roman" panose="02020603050405020304" pitchFamily="18" charset="0"/>
              </a:rPr>
              <a:t>Fikavagnen</a:t>
            </a:r>
            <a:endParaRPr lang="en-US" sz="1700" dirty="0">
              <a:solidFill>
                <a:schemeClr val="tx2"/>
              </a:solidFill>
              <a:latin typeface="Noto IKEA Latin" panose="020B0502040504020204" pitchFamily="34" charset="0"/>
              <a:ea typeface="Times New Roman" panose="02020603050405020304" pitchFamily="18" charset="0"/>
            </a:endParaRPr>
          </a:p>
          <a:p>
            <a:pPr marL="285750" indent="-285750">
              <a:buFont typeface="Arial" panose="020B0604020202020204" pitchFamily="34" charset="0"/>
              <a:buChar char="•"/>
            </a:pPr>
            <a:r>
              <a:rPr lang="en-US" sz="1700" dirty="0">
                <a:solidFill>
                  <a:schemeClr val="tx2"/>
                </a:solidFill>
                <a:latin typeface="Noto IKEA Latin" panose="020B0502040504020204" pitchFamily="34" charset="0"/>
                <a:ea typeface="Times New Roman" panose="02020603050405020304" pitchFamily="18" charset="0"/>
              </a:rPr>
              <a:t>Nu </a:t>
            </a:r>
            <a:r>
              <a:rPr lang="en-US" sz="1700" dirty="0" err="1">
                <a:solidFill>
                  <a:schemeClr val="tx2"/>
                </a:solidFill>
                <a:latin typeface="Noto IKEA Latin" panose="020B0502040504020204" pitchFamily="34" charset="0"/>
                <a:ea typeface="Times New Roman" panose="02020603050405020304" pitchFamily="18" charset="0"/>
              </a:rPr>
              <a:t>då</a:t>
            </a:r>
            <a:r>
              <a:rPr lang="en-US" sz="1700" dirty="0">
                <a:solidFill>
                  <a:schemeClr val="tx2"/>
                </a:solidFill>
                <a:latin typeface="Noto IKEA Latin" panose="020B0502040504020204" pitchFamily="34" charset="0"/>
                <a:ea typeface="Times New Roman" panose="02020603050405020304" pitchFamily="18" charset="0"/>
              </a:rPr>
              <a:t>?</a:t>
            </a:r>
            <a:endParaRPr lang="en-US" sz="1700" dirty="0">
              <a:solidFill>
                <a:schemeClr val="tx2"/>
              </a:solidFill>
              <a:effectLst/>
              <a:latin typeface="Noto IKEA Latin" panose="020B0502040504020204" pitchFamily="34" charset="0"/>
              <a:ea typeface="Times New Roman" panose="02020603050405020304" pitchFamily="18" charset="0"/>
            </a:endParaRPr>
          </a:p>
          <a:p>
            <a:pPr marL="342900" indent="-342900">
              <a:buFont typeface="Arial" panose="020B0604020202020204" pitchFamily="34" charset="0"/>
              <a:buChar char="•"/>
            </a:pPr>
            <a:endParaRPr lang="en-US" sz="1700" dirty="0">
              <a:solidFill>
                <a:schemeClr val="tx2"/>
              </a:solidFill>
              <a:effectLst/>
              <a:latin typeface="Noto IKEA Latin" panose="020B0502040504020204" pitchFamily="34" charset="0"/>
              <a:ea typeface="Times New Roman" panose="02020603050405020304" pitchFamily="18" charset="0"/>
            </a:endParaRPr>
          </a:p>
          <a:p>
            <a:pPr marL="45720" indent="0">
              <a:buNone/>
            </a:pPr>
            <a:endParaRPr lang="en-US" sz="1600" i="1" dirty="0"/>
          </a:p>
          <a:p>
            <a:pPr marL="45720" indent="0">
              <a:buNone/>
            </a:pPr>
            <a:endParaRPr lang="en-US" sz="1600" i="1" dirty="0"/>
          </a:p>
          <a:p>
            <a:pPr marL="45720" indent="0">
              <a:buNone/>
            </a:pPr>
            <a:endParaRPr lang="en-US" dirty="0"/>
          </a:p>
          <a:p>
            <a:pPr marL="45720" indent="0">
              <a:buNone/>
            </a:pPr>
            <a:endParaRPr lang="en-US" dirty="0"/>
          </a:p>
          <a:p>
            <a:endParaRPr lang="en-US" dirty="0"/>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B5660-09EC-4992-9E8B-436800FE7919}"/>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0"/>
            <a:ext cx="12422777" cy="6858000"/>
          </a:xfrm>
          <a:prstGeom prst="rect">
            <a:avLst/>
          </a:prstGeom>
        </p:spPr>
      </p:pic>
      <p:sp>
        <p:nvSpPr>
          <p:cNvPr id="2" name="Title 1"/>
          <p:cNvSpPr>
            <a:spLocks noGrp="1"/>
          </p:cNvSpPr>
          <p:nvPr>
            <p:ph type="title"/>
          </p:nvPr>
        </p:nvSpPr>
        <p:spPr>
          <a:xfrm>
            <a:off x="1524000" y="219075"/>
            <a:ext cx="9144000" cy="638175"/>
          </a:xfrm>
        </p:spPr>
        <p:txBody>
          <a:bodyPr>
            <a:normAutofit/>
          </a:bodyPr>
          <a:lstStyle/>
          <a:p>
            <a:r>
              <a:rPr lang="sv-SE" sz="3600" dirty="0"/>
              <a:t>LAGFÖRÄLDRAR 2023 – VILKA ÄR VI?</a:t>
            </a:r>
            <a:endParaRPr lang="en-US" sz="3600" dirty="0"/>
          </a:p>
        </p:txBody>
      </p:sp>
      <p:graphicFrame>
        <p:nvGraphicFramePr>
          <p:cNvPr id="8" name="Table 7">
            <a:extLst>
              <a:ext uri="{FF2B5EF4-FFF2-40B4-BE49-F238E27FC236}">
                <a16:creationId xmlns:a16="http://schemas.microsoft.com/office/drawing/2014/main" id="{0E35B8A2-6E4A-4F45-BA93-34BC39780083}"/>
              </a:ext>
            </a:extLst>
          </p:cNvPr>
          <p:cNvGraphicFramePr>
            <a:graphicFrameLocks noGrp="1"/>
          </p:cNvGraphicFramePr>
          <p:nvPr>
            <p:extLst>
              <p:ext uri="{D42A27DB-BD31-4B8C-83A1-F6EECF244321}">
                <p14:modId xmlns:p14="http://schemas.microsoft.com/office/powerpoint/2010/main" val="1655210400"/>
              </p:ext>
            </p:extLst>
          </p:nvPr>
        </p:nvGraphicFramePr>
        <p:xfrm>
          <a:off x="1624314" y="857250"/>
          <a:ext cx="10294697" cy="5111750"/>
        </p:xfrm>
        <a:graphic>
          <a:graphicData uri="http://schemas.openxmlformats.org/drawingml/2006/table">
            <a:tbl>
              <a:tblPr>
                <a:tableStyleId>{3B4B98B0-60AC-42C2-AFA5-B58CD77FA1E5}</a:tableStyleId>
              </a:tblPr>
              <a:tblGrid>
                <a:gridCol w="872767">
                  <a:extLst>
                    <a:ext uri="{9D8B030D-6E8A-4147-A177-3AD203B41FA5}">
                      <a16:colId xmlns:a16="http://schemas.microsoft.com/office/drawing/2014/main" val="2256198304"/>
                    </a:ext>
                  </a:extLst>
                </a:gridCol>
                <a:gridCol w="2758499">
                  <a:extLst>
                    <a:ext uri="{9D8B030D-6E8A-4147-A177-3AD203B41FA5}">
                      <a16:colId xmlns:a16="http://schemas.microsoft.com/office/drawing/2014/main" val="2306348802"/>
                    </a:ext>
                  </a:extLst>
                </a:gridCol>
                <a:gridCol w="2317072">
                  <a:extLst>
                    <a:ext uri="{9D8B030D-6E8A-4147-A177-3AD203B41FA5}">
                      <a16:colId xmlns:a16="http://schemas.microsoft.com/office/drawing/2014/main" val="4135680213"/>
                    </a:ext>
                  </a:extLst>
                </a:gridCol>
                <a:gridCol w="2139518">
                  <a:extLst>
                    <a:ext uri="{9D8B030D-6E8A-4147-A177-3AD203B41FA5}">
                      <a16:colId xmlns:a16="http://schemas.microsoft.com/office/drawing/2014/main" val="4064429422"/>
                    </a:ext>
                  </a:extLst>
                </a:gridCol>
                <a:gridCol w="2206841">
                  <a:extLst>
                    <a:ext uri="{9D8B030D-6E8A-4147-A177-3AD203B41FA5}">
                      <a16:colId xmlns:a16="http://schemas.microsoft.com/office/drawing/2014/main" val="2604052145"/>
                    </a:ext>
                  </a:extLst>
                </a:gridCol>
              </a:tblGrid>
              <a:tr h="423539">
                <a:tc>
                  <a:txBody>
                    <a:bodyPr/>
                    <a:lstStyle/>
                    <a:p>
                      <a:pPr algn="l" fontAlgn="b"/>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endParaRPr lang="en-US" sz="1400" b="0" i="0" u="none" strike="noStrike" dirty="0">
                        <a:solidFill>
                          <a:schemeClr val="tx2"/>
                        </a:solidFill>
                        <a:effectLst/>
                        <a:latin typeface="Noto IKEA Latin" panose="020B0502040504020204" pitchFamily="34" charset="0"/>
                      </a:endParaRPr>
                    </a:p>
                  </a:txBody>
                  <a:tcPr marL="7620" marR="7620" marT="7620" marB="0" anchor="b"/>
                </a:tc>
                <a:extLst>
                  <a:ext uri="{0D108BD9-81ED-4DB2-BD59-A6C34878D82A}">
                    <a16:rowId xmlns:a16="http://schemas.microsoft.com/office/drawing/2014/main" val="2539767351"/>
                  </a:ext>
                </a:extLst>
              </a:tr>
              <a:tr h="423539">
                <a:tc>
                  <a:txBody>
                    <a:bodyPr/>
                    <a:lstStyle/>
                    <a:p>
                      <a:pPr algn="l" fontAlgn="b"/>
                      <a:r>
                        <a:rPr lang="en-US" sz="1400" u="none" strike="noStrike" dirty="0">
                          <a:solidFill>
                            <a:schemeClr val="tx2"/>
                          </a:solidFill>
                          <a:effectLst/>
                          <a:latin typeface="Noto IKEA Latin" panose="020B0502040504020204" pitchFamily="34" charset="0"/>
                        </a:rPr>
                        <a:t>F08</a:t>
                      </a:r>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r>
                        <a:rPr lang="en-US" sz="1400" b="0" u="none" strike="noStrike" dirty="0">
                          <a:solidFill>
                            <a:schemeClr val="tx2"/>
                          </a:solidFill>
                          <a:effectLst/>
                          <a:latin typeface="Noto IKEA Latin" panose="020B0502040504020204" pitchFamily="34" charset="0"/>
                        </a:rPr>
                        <a:t>?</a:t>
                      </a:r>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r>
                        <a:rPr lang="en-US" sz="1400" b="0" u="none" strike="noStrike" dirty="0" err="1">
                          <a:solidFill>
                            <a:schemeClr val="tx2"/>
                          </a:solidFill>
                          <a:effectLst/>
                          <a:latin typeface="Noto IKEA Latin" panose="020B0502040504020204" pitchFamily="34" charset="0"/>
                        </a:rPr>
                        <a:t>Kombinationslag</a:t>
                      </a:r>
                      <a:r>
                        <a:rPr lang="en-US" sz="1400" b="0" u="none" strike="noStrike" dirty="0">
                          <a:solidFill>
                            <a:schemeClr val="tx2"/>
                          </a:solidFill>
                          <a:effectLst/>
                          <a:latin typeface="Noto IKEA Latin" panose="020B0502040504020204" pitchFamily="34" charset="0"/>
                        </a:rPr>
                        <a:t> med TSK</a:t>
                      </a:r>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endParaRPr lang="en-US" sz="1400" b="0" i="0" u="none" strike="noStrike" dirty="0">
                        <a:solidFill>
                          <a:schemeClr val="tx2"/>
                        </a:solidFill>
                        <a:effectLst/>
                        <a:latin typeface="Noto IKEA Latin" panose="020B0502040504020204" pitchFamily="34" charset="0"/>
                      </a:endParaRPr>
                    </a:p>
                  </a:txBody>
                  <a:tcPr marL="7620" marR="7620" marT="7620" marB="0" anchor="b"/>
                </a:tc>
                <a:extLst>
                  <a:ext uri="{0D108BD9-81ED-4DB2-BD59-A6C34878D82A}">
                    <a16:rowId xmlns:a16="http://schemas.microsoft.com/office/drawing/2014/main" val="371028142"/>
                  </a:ext>
                </a:extLst>
              </a:tr>
              <a:tr h="452821">
                <a:tc>
                  <a:txBody>
                    <a:bodyPr/>
                    <a:lstStyle/>
                    <a:p>
                      <a:pPr algn="l" fontAlgn="b"/>
                      <a:r>
                        <a:rPr lang="en-US" sz="1400" u="none" strike="noStrike" dirty="0">
                          <a:solidFill>
                            <a:schemeClr val="tx2"/>
                          </a:solidFill>
                          <a:effectLst/>
                          <a:latin typeface="Noto IKEA Latin" panose="020B0502040504020204" pitchFamily="34" charset="0"/>
                        </a:rPr>
                        <a:t>P09</a:t>
                      </a:r>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r>
                        <a:rPr lang="en-US" sz="1400" b="0" i="0" u="none" strike="noStrike" dirty="0">
                          <a:solidFill>
                            <a:schemeClr val="tx2"/>
                          </a:solidFill>
                          <a:effectLst/>
                          <a:latin typeface="Noto IKEA Latin" panose="020B0502040504020204" pitchFamily="34" charset="0"/>
                        </a:rPr>
                        <a:t>Emelie Johansson </a:t>
                      </a:r>
                    </a:p>
                  </a:txBody>
                  <a:tcPr marL="7620" marR="7620" marT="7620" marB="0" anchor="b"/>
                </a:tc>
                <a:tc>
                  <a:txBody>
                    <a:bodyPr/>
                    <a:lstStyle/>
                    <a:p>
                      <a:pPr algn="l" fontAlgn="b"/>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r>
                        <a:rPr lang="sv-SE" sz="1400" b="0" i="0" u="none" strike="noStrike" dirty="0">
                          <a:solidFill>
                            <a:schemeClr val="tx2"/>
                          </a:solidFill>
                          <a:effectLst/>
                          <a:latin typeface="Noto IKEA Latin" panose="020B0502040504020204" pitchFamily="34" charset="0"/>
                        </a:rPr>
                        <a:t>1 Lag Seriespel 9-9</a:t>
                      </a:r>
                      <a:endParaRPr lang="en-US" sz="1400" b="0" i="0" u="none" strike="noStrike" dirty="0">
                        <a:solidFill>
                          <a:schemeClr val="tx2"/>
                        </a:solidFill>
                        <a:effectLst/>
                        <a:latin typeface="Noto IKEA Latin" panose="020B0502040504020204" pitchFamily="34" charset="0"/>
                      </a:endParaRPr>
                    </a:p>
                  </a:txBody>
                  <a:tcPr marL="7620" marR="7620" marT="7620" marB="0" anchor="b"/>
                </a:tc>
                <a:extLst>
                  <a:ext uri="{0D108BD9-81ED-4DB2-BD59-A6C34878D82A}">
                    <a16:rowId xmlns:a16="http://schemas.microsoft.com/office/drawing/2014/main" val="3718807918"/>
                  </a:ext>
                </a:extLst>
              </a:tr>
              <a:tr h="423539">
                <a:tc>
                  <a:txBody>
                    <a:bodyPr/>
                    <a:lstStyle/>
                    <a:p>
                      <a:pPr algn="l" fontAlgn="b"/>
                      <a:r>
                        <a:rPr lang="en-US" sz="1400" u="none" strike="noStrike">
                          <a:solidFill>
                            <a:schemeClr val="tx2"/>
                          </a:solidFill>
                          <a:effectLst/>
                          <a:latin typeface="Noto IKEA Latin" panose="020B0502040504020204" pitchFamily="34" charset="0"/>
                        </a:rPr>
                        <a:t>F10</a:t>
                      </a:r>
                      <a:endParaRPr lang="en-US" sz="1400" b="0" i="0" u="none" strike="noStrike">
                        <a:solidFill>
                          <a:schemeClr val="tx2"/>
                        </a:solidFill>
                        <a:effectLst/>
                        <a:latin typeface="Noto IKEA Latin" panose="020B0502040504020204" pitchFamily="34" charset="0"/>
                      </a:endParaRPr>
                    </a:p>
                  </a:txBody>
                  <a:tcPr marL="7620" marR="7620" marT="7620" marB="0" anchor="b"/>
                </a:tc>
                <a:tc>
                  <a:txBody>
                    <a:bodyPr/>
                    <a:lstStyle/>
                    <a:p>
                      <a:pPr algn="l" fontAlgn="b"/>
                      <a:r>
                        <a:rPr lang="en-US" sz="1400" b="0" i="0" u="none" strike="noStrike" dirty="0">
                          <a:solidFill>
                            <a:schemeClr val="tx2"/>
                          </a:solidFill>
                          <a:effectLst/>
                          <a:latin typeface="Noto IKEA Latin" panose="020B0502040504020204" pitchFamily="34" charset="0"/>
                        </a:rPr>
                        <a:t>Ida </a:t>
                      </a:r>
                      <a:r>
                        <a:rPr lang="en-US" sz="1400" b="0" i="0" u="none" strike="noStrike" dirty="0" err="1">
                          <a:solidFill>
                            <a:schemeClr val="tx2"/>
                          </a:solidFill>
                          <a:effectLst/>
                          <a:latin typeface="Noto IKEA Latin" panose="020B0502040504020204" pitchFamily="34" charset="0"/>
                        </a:rPr>
                        <a:t>Egeborn</a:t>
                      </a:r>
                      <a:r>
                        <a:rPr lang="en-US" sz="1400" b="0" i="0" u="none" strike="noStrike" dirty="0">
                          <a:solidFill>
                            <a:schemeClr val="tx2"/>
                          </a:solidFill>
                          <a:effectLst/>
                          <a:latin typeface="Noto IKEA Latin" panose="020B0502040504020204" pitchFamily="34" charset="0"/>
                        </a:rPr>
                        <a:t> och Christine Berggren</a:t>
                      </a:r>
                    </a:p>
                  </a:txBody>
                  <a:tcPr marL="7620" marR="7620" marT="7620" marB="0" anchor="b"/>
                </a:tc>
                <a:tc>
                  <a:txBody>
                    <a:bodyPr/>
                    <a:lstStyle/>
                    <a:p>
                      <a:pPr algn="l" fontAlgn="b"/>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r>
                        <a:rPr lang="sv-SE" sz="1400" b="0" i="0" u="none" strike="noStrike" dirty="0">
                          <a:solidFill>
                            <a:schemeClr val="tx2"/>
                          </a:solidFill>
                          <a:effectLst/>
                          <a:latin typeface="Noto IKEA Latin" panose="020B0502040504020204" pitchFamily="34" charset="0"/>
                        </a:rPr>
                        <a:t>1 Lag Seriespel 9-9</a:t>
                      </a:r>
                      <a:endParaRPr lang="en-US" sz="1400" b="0" i="0" u="none" strike="noStrike" dirty="0">
                        <a:solidFill>
                          <a:schemeClr val="tx2"/>
                        </a:solidFill>
                        <a:effectLst/>
                        <a:latin typeface="Noto IKEA Latin" panose="020B0502040504020204" pitchFamily="34" charset="0"/>
                      </a:endParaRPr>
                    </a:p>
                  </a:txBody>
                  <a:tcPr marL="7620" marR="7620" marT="7620" marB="0" anchor="b"/>
                </a:tc>
                <a:extLst>
                  <a:ext uri="{0D108BD9-81ED-4DB2-BD59-A6C34878D82A}">
                    <a16:rowId xmlns:a16="http://schemas.microsoft.com/office/drawing/2014/main" val="2941220844"/>
                  </a:ext>
                </a:extLst>
              </a:tr>
              <a:tr h="423539">
                <a:tc>
                  <a:txBody>
                    <a:bodyPr/>
                    <a:lstStyle/>
                    <a:p>
                      <a:pPr algn="l" fontAlgn="b"/>
                      <a:r>
                        <a:rPr lang="en-US" sz="1400" u="none" strike="noStrike">
                          <a:solidFill>
                            <a:schemeClr val="tx2"/>
                          </a:solidFill>
                          <a:effectLst/>
                          <a:latin typeface="Noto IKEA Latin" panose="020B0502040504020204" pitchFamily="34" charset="0"/>
                        </a:rPr>
                        <a:t>P11</a:t>
                      </a:r>
                      <a:endParaRPr lang="en-US" sz="1400" b="0" i="0" u="none" strike="noStrike">
                        <a:solidFill>
                          <a:schemeClr val="tx2"/>
                        </a:solidFill>
                        <a:effectLst/>
                        <a:latin typeface="Noto IKEA Latin" panose="020B050204050402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solidFill>
                            <a:schemeClr val="tx2"/>
                          </a:solidFill>
                          <a:effectLst/>
                          <a:latin typeface="Noto IKEA Latin" panose="020B0502040504020204" pitchFamily="34" charset="0"/>
                        </a:rPr>
                        <a:t>Louise Wendel</a:t>
                      </a:r>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endParaRPr lang="en-US" sz="1400" b="0" i="0" u="none" strike="noStrike" dirty="0">
                        <a:solidFill>
                          <a:schemeClr val="tx2"/>
                        </a:solidFill>
                        <a:effectLst/>
                        <a:highlight>
                          <a:srgbClr val="FFFF00"/>
                        </a:highlight>
                        <a:latin typeface="Noto IKEA Latin" panose="020B0502040504020204" pitchFamily="34" charset="0"/>
                      </a:endParaRPr>
                    </a:p>
                  </a:txBody>
                  <a:tcPr marL="7620" marR="7620" marT="7620" marB="0" anchor="b"/>
                </a:tc>
                <a:tc>
                  <a:txBody>
                    <a:bodyPr/>
                    <a:lstStyle/>
                    <a:p>
                      <a:pPr algn="l" fontAlgn="b"/>
                      <a:r>
                        <a:rPr lang="sv-SE" sz="1400" b="0" i="0" u="none" strike="noStrike" dirty="0">
                          <a:solidFill>
                            <a:schemeClr val="tx2"/>
                          </a:solidFill>
                          <a:effectLst/>
                          <a:latin typeface="Noto IKEA Latin" panose="020B0502040504020204" pitchFamily="34" charset="0"/>
                        </a:rPr>
                        <a:t>2 Lag Seriespel 7-7</a:t>
                      </a:r>
                      <a:endParaRPr lang="en-US" sz="1400" b="0" i="0" u="none" strike="noStrike" dirty="0">
                        <a:solidFill>
                          <a:schemeClr val="tx2"/>
                        </a:solidFill>
                        <a:effectLst/>
                        <a:latin typeface="Noto IKEA Latin" panose="020B0502040504020204" pitchFamily="34" charset="0"/>
                      </a:endParaRPr>
                    </a:p>
                  </a:txBody>
                  <a:tcPr marL="7620" marR="7620" marT="7620" marB="0" anchor="b"/>
                </a:tc>
                <a:extLst>
                  <a:ext uri="{0D108BD9-81ED-4DB2-BD59-A6C34878D82A}">
                    <a16:rowId xmlns:a16="http://schemas.microsoft.com/office/drawing/2014/main" val="2731332294"/>
                  </a:ext>
                </a:extLst>
              </a:tr>
              <a:tr h="423539">
                <a:tc>
                  <a:txBody>
                    <a:bodyPr/>
                    <a:lstStyle/>
                    <a:p>
                      <a:pPr algn="l" fontAlgn="b"/>
                      <a:r>
                        <a:rPr lang="en-US" sz="1400" u="none" strike="noStrike">
                          <a:solidFill>
                            <a:schemeClr val="tx2"/>
                          </a:solidFill>
                          <a:effectLst/>
                          <a:latin typeface="Noto IKEA Latin" panose="020B0502040504020204" pitchFamily="34" charset="0"/>
                        </a:rPr>
                        <a:t>P12</a:t>
                      </a:r>
                      <a:endParaRPr lang="en-US" sz="1400" b="0" i="0" u="none" strike="noStrike">
                        <a:solidFill>
                          <a:schemeClr val="tx2"/>
                        </a:solidFill>
                        <a:effectLst/>
                        <a:latin typeface="Noto IKEA Latin" panose="020B0502040504020204" pitchFamily="34" charset="0"/>
                      </a:endParaRPr>
                    </a:p>
                  </a:txBody>
                  <a:tcPr marL="7620" marR="7620" marT="7620" marB="0" anchor="b"/>
                </a:tc>
                <a:tc>
                  <a:txBody>
                    <a:bodyPr/>
                    <a:lstStyle/>
                    <a:p>
                      <a:pPr algn="l" fontAlgn="b"/>
                      <a:r>
                        <a:rPr lang="en-US" sz="1400" b="0" i="0" u="none" strike="noStrike" dirty="0">
                          <a:solidFill>
                            <a:schemeClr val="tx2"/>
                          </a:solidFill>
                          <a:effectLst/>
                          <a:latin typeface="Noto IKEA Latin" panose="020B0502040504020204" pitchFamily="34" charset="0"/>
                        </a:rPr>
                        <a:t>Frida </a:t>
                      </a:r>
                      <a:r>
                        <a:rPr lang="en-US" sz="1400" b="0" i="0" u="none" strike="noStrike" dirty="0" err="1">
                          <a:solidFill>
                            <a:schemeClr val="tx2"/>
                          </a:solidFill>
                          <a:effectLst/>
                          <a:latin typeface="Noto IKEA Latin" panose="020B0502040504020204" pitchFamily="34" charset="0"/>
                        </a:rPr>
                        <a:t>Creutzberg</a:t>
                      </a:r>
                      <a:r>
                        <a:rPr lang="en-US" sz="1400" b="0" i="0" u="none" strike="noStrike" dirty="0">
                          <a:solidFill>
                            <a:schemeClr val="tx2"/>
                          </a:solidFill>
                          <a:effectLst/>
                          <a:latin typeface="Noto IKEA Latin" panose="020B0502040504020204" pitchFamily="34" charset="0"/>
                        </a:rPr>
                        <a:t> Karlberg</a:t>
                      </a:r>
                    </a:p>
                  </a:txBody>
                  <a:tcPr marL="7620" marR="7620" marT="7620" marB="0" anchor="b"/>
                </a:tc>
                <a:tc>
                  <a:txBody>
                    <a:bodyPr/>
                    <a:lstStyle/>
                    <a:p>
                      <a:pPr algn="l" fontAlgn="b"/>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r>
                        <a:rPr lang="sv-SE" sz="1400" b="0" i="0" u="none" strike="noStrike" dirty="0">
                          <a:solidFill>
                            <a:schemeClr val="tx2"/>
                          </a:solidFill>
                          <a:effectLst/>
                          <a:latin typeface="Noto IKEA Latin" panose="020B0502040504020204" pitchFamily="34" charset="0"/>
                        </a:rPr>
                        <a:t>1 Lag Seriespel 7-7</a:t>
                      </a:r>
                      <a:endParaRPr lang="en-US" sz="1400" b="0" i="0" u="none" strike="noStrike" dirty="0">
                        <a:solidFill>
                          <a:schemeClr val="tx2"/>
                        </a:solidFill>
                        <a:effectLst/>
                        <a:latin typeface="Noto IKEA Latin" panose="020B0502040504020204" pitchFamily="34" charset="0"/>
                      </a:endParaRPr>
                    </a:p>
                  </a:txBody>
                  <a:tcPr marL="7620" marR="7620" marT="7620" marB="0" anchor="b"/>
                </a:tc>
                <a:extLst>
                  <a:ext uri="{0D108BD9-81ED-4DB2-BD59-A6C34878D82A}">
                    <a16:rowId xmlns:a16="http://schemas.microsoft.com/office/drawing/2014/main" val="1157317697"/>
                  </a:ext>
                </a:extLst>
              </a:tr>
              <a:tr h="423539">
                <a:tc>
                  <a:txBody>
                    <a:bodyPr/>
                    <a:lstStyle/>
                    <a:p>
                      <a:pPr algn="l" fontAlgn="b"/>
                      <a:r>
                        <a:rPr lang="en-US" sz="1400" u="none" strike="noStrike" dirty="0">
                          <a:solidFill>
                            <a:schemeClr val="tx2"/>
                          </a:solidFill>
                          <a:effectLst/>
                          <a:latin typeface="Noto IKEA Latin" panose="020B0502040504020204" pitchFamily="34" charset="0"/>
                        </a:rPr>
                        <a:t>F12</a:t>
                      </a:r>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r>
                        <a:rPr lang="en-US" sz="1400" b="0" i="0" u="none" strike="noStrike" dirty="0">
                          <a:solidFill>
                            <a:schemeClr val="tx2"/>
                          </a:solidFill>
                          <a:effectLst/>
                          <a:latin typeface="Noto IKEA Latin" panose="020B0502040504020204" pitchFamily="34" charset="0"/>
                        </a:rPr>
                        <a:t>?</a:t>
                      </a:r>
                    </a:p>
                  </a:txBody>
                  <a:tcPr marL="7620" marR="7620" marT="7620" marB="0" anchor="b"/>
                </a:tc>
                <a:tc>
                  <a:txBody>
                    <a:bodyPr/>
                    <a:lstStyle/>
                    <a:p>
                      <a:pPr algn="l" fontAlgn="b"/>
                      <a:endParaRPr lang="en-US" sz="1400" b="0" i="0" u="none" strike="noStrike" dirty="0">
                        <a:solidFill>
                          <a:schemeClr val="tx2"/>
                        </a:solidFill>
                        <a:effectLst/>
                        <a:highlight>
                          <a:srgbClr val="FFFF00"/>
                        </a:highlight>
                        <a:latin typeface="Noto IKEA Latin" panose="020B0502040504020204" pitchFamily="34" charset="0"/>
                      </a:endParaRPr>
                    </a:p>
                  </a:txBody>
                  <a:tcPr marL="7620" marR="7620" marT="7620" marB="0" anchor="b"/>
                </a:tc>
                <a:tc>
                  <a:txBody>
                    <a:bodyPr/>
                    <a:lstStyle/>
                    <a:p>
                      <a:pPr algn="l" fontAlgn="b"/>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r>
                        <a:rPr lang="sv-SE" sz="1400" b="0" i="0" u="none" strike="noStrike" dirty="0">
                          <a:solidFill>
                            <a:schemeClr val="tx2"/>
                          </a:solidFill>
                          <a:effectLst/>
                          <a:latin typeface="Noto IKEA Latin" panose="020B0502040504020204" pitchFamily="34" charset="0"/>
                        </a:rPr>
                        <a:t>1 Lag Seriespel 7-7</a:t>
                      </a:r>
                      <a:endParaRPr lang="en-US" sz="1400" b="0" i="0" u="none" strike="noStrike" dirty="0">
                        <a:solidFill>
                          <a:schemeClr val="tx2"/>
                        </a:solidFill>
                        <a:effectLst/>
                        <a:latin typeface="Noto IKEA Latin" panose="020B0502040504020204" pitchFamily="34" charset="0"/>
                      </a:endParaRPr>
                    </a:p>
                  </a:txBody>
                  <a:tcPr marL="7620" marR="7620" marT="7620" marB="0" anchor="b"/>
                </a:tc>
                <a:extLst>
                  <a:ext uri="{0D108BD9-81ED-4DB2-BD59-A6C34878D82A}">
                    <a16:rowId xmlns:a16="http://schemas.microsoft.com/office/drawing/2014/main" val="4225558588"/>
                  </a:ext>
                </a:extLst>
              </a:tr>
              <a:tr h="423539">
                <a:tc>
                  <a:txBody>
                    <a:bodyPr/>
                    <a:lstStyle/>
                    <a:p>
                      <a:pPr algn="l" fontAlgn="b"/>
                      <a:r>
                        <a:rPr lang="en-US" sz="1400" u="none" strike="noStrike" dirty="0">
                          <a:solidFill>
                            <a:schemeClr val="tx2"/>
                          </a:solidFill>
                          <a:effectLst/>
                          <a:latin typeface="Noto IKEA Latin" panose="020B0502040504020204" pitchFamily="34" charset="0"/>
                        </a:rPr>
                        <a:t>P13</a:t>
                      </a:r>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r>
                        <a:rPr lang="en-US" sz="1400" u="none" strike="noStrike" dirty="0">
                          <a:solidFill>
                            <a:schemeClr val="tx2"/>
                          </a:solidFill>
                          <a:effectLst/>
                          <a:latin typeface="Noto IKEA Latin" panose="020B0502040504020204" pitchFamily="34" charset="0"/>
                        </a:rPr>
                        <a:t>Kajsa Eriksson</a:t>
                      </a:r>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endParaRPr lang="en-US" sz="1400" b="0" i="0" u="none" strike="noStrike" dirty="0">
                        <a:solidFill>
                          <a:schemeClr val="tx2"/>
                        </a:solidFill>
                        <a:effectLst/>
                        <a:highlight>
                          <a:srgbClr val="FFFF00"/>
                        </a:highlight>
                        <a:latin typeface="Noto IKEA Latin" panose="020B0502040504020204" pitchFamily="34" charset="0"/>
                      </a:endParaRPr>
                    </a:p>
                  </a:txBody>
                  <a:tcPr marL="7620" marR="7620" marT="7620" marB="0" anchor="b"/>
                </a:tc>
                <a:tc>
                  <a:txBody>
                    <a:bodyPr/>
                    <a:lstStyle/>
                    <a:p>
                      <a:pPr algn="l" fontAlgn="b"/>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r>
                        <a:rPr lang="sv-SE" sz="1400" b="0" i="0" u="none" strike="noStrike" dirty="0">
                          <a:solidFill>
                            <a:schemeClr val="tx2"/>
                          </a:solidFill>
                          <a:effectLst/>
                          <a:latin typeface="Noto IKEA Latin" panose="020B0502040504020204" pitchFamily="34" charset="0"/>
                        </a:rPr>
                        <a:t>1 Lag Seriespel 7-7</a:t>
                      </a:r>
                    </a:p>
                  </a:txBody>
                  <a:tcPr marL="7620" marR="7620" marT="7620" marB="0" anchor="b"/>
                </a:tc>
                <a:extLst>
                  <a:ext uri="{0D108BD9-81ED-4DB2-BD59-A6C34878D82A}">
                    <a16:rowId xmlns:a16="http://schemas.microsoft.com/office/drawing/2014/main" val="4091118684"/>
                  </a:ext>
                </a:extLst>
              </a:tr>
              <a:tr h="423539">
                <a:tc>
                  <a:txBody>
                    <a:bodyPr/>
                    <a:lstStyle/>
                    <a:p>
                      <a:pPr algn="l" fontAlgn="b"/>
                      <a:r>
                        <a:rPr lang="sv-SE" sz="1400" b="0" i="0" u="none" strike="noStrike" dirty="0">
                          <a:solidFill>
                            <a:schemeClr val="tx2"/>
                          </a:solidFill>
                          <a:effectLst/>
                          <a:latin typeface="Noto IKEA Latin" panose="020B0502040504020204" pitchFamily="34" charset="0"/>
                        </a:rPr>
                        <a:t>F</a:t>
                      </a:r>
                      <a:r>
                        <a:rPr lang="en-US" sz="1400" b="0" i="0" u="none" strike="noStrike" dirty="0">
                          <a:solidFill>
                            <a:schemeClr val="tx2"/>
                          </a:solidFill>
                          <a:effectLst/>
                          <a:latin typeface="Noto IKEA Latin" panose="020B0502040504020204" pitchFamily="34" charset="0"/>
                        </a:rPr>
                        <a:t>14</a:t>
                      </a:r>
                    </a:p>
                  </a:txBody>
                  <a:tcPr marL="7620" marR="7620" marT="7620" marB="0" anchor="b"/>
                </a:tc>
                <a:tc>
                  <a:txBody>
                    <a:bodyPr/>
                    <a:lstStyle/>
                    <a:p>
                      <a:pPr algn="l" fontAlgn="b"/>
                      <a:r>
                        <a:rPr lang="en-US" sz="1400" u="none" strike="noStrike" dirty="0">
                          <a:solidFill>
                            <a:schemeClr val="tx2"/>
                          </a:solidFill>
                          <a:effectLst/>
                          <a:latin typeface="Noto IKEA Latin" panose="020B0502040504020204" pitchFamily="34" charset="0"/>
                        </a:rPr>
                        <a:t>Frida </a:t>
                      </a:r>
                      <a:r>
                        <a:rPr lang="en-US" sz="1400" u="none" strike="noStrike" dirty="0" err="1">
                          <a:solidFill>
                            <a:schemeClr val="tx2"/>
                          </a:solidFill>
                          <a:effectLst/>
                          <a:latin typeface="Noto IKEA Latin" panose="020B0502040504020204" pitchFamily="34" charset="0"/>
                        </a:rPr>
                        <a:t>Ekvall</a:t>
                      </a:r>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endParaRPr lang="en-US" sz="1400" b="0" i="0" u="none" strike="noStrike" dirty="0">
                        <a:solidFill>
                          <a:schemeClr val="tx2"/>
                        </a:solidFill>
                        <a:effectLst/>
                        <a:highlight>
                          <a:srgbClr val="FFFF00"/>
                        </a:highlight>
                        <a:latin typeface="Noto IKEA Latin" panose="020B0502040504020204" pitchFamily="34" charset="0"/>
                      </a:endParaRPr>
                    </a:p>
                  </a:txBody>
                  <a:tcPr marL="7620" marR="7620" marT="7620" marB="0" anchor="b"/>
                </a:tc>
                <a:tc>
                  <a:txBody>
                    <a:bodyPr/>
                    <a:lstStyle/>
                    <a:p>
                      <a:pPr algn="l" fontAlgn="b"/>
                      <a:endParaRPr lang="sv-SE"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r>
                        <a:rPr lang="sv-SE" sz="1400" b="0" i="0" u="none" strike="noStrike" dirty="0">
                          <a:solidFill>
                            <a:schemeClr val="tx2"/>
                          </a:solidFill>
                          <a:effectLst/>
                          <a:latin typeface="Noto IKEA Latin" panose="020B0502040504020204" pitchFamily="34" charset="0"/>
                        </a:rPr>
                        <a:t>Poolspelande Lag 5-5</a:t>
                      </a:r>
                    </a:p>
                  </a:txBody>
                  <a:tcPr marL="7620" marR="7620" marT="7620" marB="0" anchor="b"/>
                </a:tc>
                <a:extLst>
                  <a:ext uri="{0D108BD9-81ED-4DB2-BD59-A6C34878D82A}">
                    <a16:rowId xmlns:a16="http://schemas.microsoft.com/office/drawing/2014/main" val="3228937127"/>
                  </a:ext>
                </a:extLst>
              </a:tr>
              <a:tr h="423539">
                <a:tc>
                  <a:txBody>
                    <a:bodyPr/>
                    <a:lstStyle/>
                    <a:p>
                      <a:pPr algn="l" fontAlgn="b"/>
                      <a:r>
                        <a:rPr lang="sv-SE" sz="1400" b="0" i="0" u="none" strike="noStrike" dirty="0">
                          <a:solidFill>
                            <a:schemeClr val="tx2"/>
                          </a:solidFill>
                          <a:effectLst/>
                          <a:latin typeface="Noto IKEA Latin" panose="020B0502040504020204" pitchFamily="34" charset="0"/>
                        </a:rPr>
                        <a:t>P14</a:t>
                      </a:r>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r>
                        <a:rPr lang="sv-SE" sz="1400" b="0" i="0" u="none" strike="noStrike" dirty="0">
                          <a:solidFill>
                            <a:schemeClr val="tx2"/>
                          </a:solidFill>
                          <a:effectLst/>
                          <a:latin typeface="Noto IKEA Latin" panose="020B0502040504020204" pitchFamily="34" charset="0"/>
                        </a:rPr>
                        <a:t>Åsa Ljungberg</a:t>
                      </a:r>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endParaRPr lang="en-US" sz="1400" b="0" i="0" u="none" strike="noStrike" dirty="0">
                        <a:solidFill>
                          <a:schemeClr val="tx2"/>
                        </a:solidFill>
                        <a:effectLst/>
                        <a:highlight>
                          <a:srgbClr val="FFFF00"/>
                        </a:highlight>
                        <a:latin typeface="Noto IKEA Latin" panose="020B0502040504020204" pitchFamily="34" charset="0"/>
                      </a:endParaRPr>
                    </a:p>
                  </a:txBody>
                  <a:tcPr marL="7620" marR="7620" marT="7620" marB="0" anchor="b"/>
                </a:tc>
                <a:tc>
                  <a:txBody>
                    <a:bodyPr/>
                    <a:lstStyle/>
                    <a:p>
                      <a:pPr algn="l" fontAlgn="b"/>
                      <a:r>
                        <a:rPr lang="sv-SE" sz="1400" b="0" i="0" u="none" strike="noStrike" dirty="0">
                          <a:solidFill>
                            <a:schemeClr val="tx2"/>
                          </a:solidFill>
                          <a:effectLst/>
                          <a:latin typeface="Noto IKEA Latin" panose="020B0502040504020204" pitchFamily="34" charset="0"/>
                        </a:rPr>
                        <a:t>Poolspelande Lag 5-5</a:t>
                      </a:r>
                      <a:endParaRPr lang="en-US" sz="1400" b="0" i="0" u="none" strike="noStrike" dirty="0">
                        <a:solidFill>
                          <a:schemeClr val="tx2"/>
                        </a:solidFill>
                        <a:effectLst/>
                        <a:latin typeface="Noto IKEA Latin" panose="020B0502040504020204" pitchFamily="34" charset="0"/>
                      </a:endParaRPr>
                    </a:p>
                  </a:txBody>
                  <a:tcPr marL="7620" marR="7620" marT="7620" marB="0" anchor="b"/>
                </a:tc>
                <a:extLst>
                  <a:ext uri="{0D108BD9-81ED-4DB2-BD59-A6C34878D82A}">
                    <a16:rowId xmlns:a16="http://schemas.microsoft.com/office/drawing/2014/main" val="1972191674"/>
                  </a:ext>
                </a:extLst>
              </a:tr>
              <a:tr h="423539">
                <a:tc>
                  <a:txBody>
                    <a:bodyPr/>
                    <a:lstStyle/>
                    <a:p>
                      <a:pPr algn="l" fontAlgn="b"/>
                      <a:r>
                        <a:rPr lang="en-US" sz="1400" u="none" strike="noStrike">
                          <a:solidFill>
                            <a:schemeClr val="tx2"/>
                          </a:solidFill>
                          <a:effectLst/>
                          <a:latin typeface="Noto IKEA Latin" panose="020B0502040504020204" pitchFamily="34" charset="0"/>
                        </a:rPr>
                        <a:t>PF16</a:t>
                      </a:r>
                      <a:endParaRPr lang="en-US" sz="1400" b="0" i="0" u="none" strike="noStrike">
                        <a:solidFill>
                          <a:schemeClr val="tx2"/>
                        </a:solidFill>
                        <a:effectLst/>
                        <a:latin typeface="Noto IKEA Latin" panose="020B0502040504020204" pitchFamily="34" charset="0"/>
                      </a:endParaRPr>
                    </a:p>
                  </a:txBody>
                  <a:tcPr marL="7620" marR="7620" marT="7620" marB="0" anchor="b"/>
                </a:tc>
                <a:tc>
                  <a:txBody>
                    <a:bodyPr/>
                    <a:lstStyle/>
                    <a:p>
                      <a:pPr algn="l" fontAlgn="b"/>
                      <a:r>
                        <a:rPr lang="en-US" sz="1400" b="0" i="0" u="none" strike="noStrike" dirty="0">
                          <a:solidFill>
                            <a:schemeClr val="tx2"/>
                          </a:solidFill>
                          <a:effectLst/>
                          <a:highlight>
                            <a:srgbClr val="FFFF00"/>
                          </a:highlight>
                          <a:latin typeface="Noto IKEA Latin" panose="020B0502040504020204" pitchFamily="34" charset="0"/>
                        </a:rPr>
                        <a:t>?</a:t>
                      </a:r>
                    </a:p>
                  </a:txBody>
                  <a:tcPr marL="7620" marR="7620" marT="7620" marB="0" anchor="b"/>
                </a:tc>
                <a:tc>
                  <a:txBody>
                    <a:bodyPr/>
                    <a:lstStyle/>
                    <a:p>
                      <a:pPr algn="l" fontAlgn="b"/>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endParaRPr lang="en-US" sz="1400" b="0" i="0" u="none" strike="noStrike">
                        <a:solidFill>
                          <a:schemeClr val="tx2"/>
                        </a:solidFill>
                        <a:effectLst/>
                        <a:latin typeface="Noto IKEA Latin" panose="020B0502040504020204" pitchFamily="34" charset="0"/>
                      </a:endParaRPr>
                    </a:p>
                  </a:txBody>
                  <a:tcPr marL="7620" marR="7620" marT="7620" marB="0" anchor="b"/>
                </a:tc>
                <a:tc>
                  <a:txBody>
                    <a:bodyPr/>
                    <a:lstStyle/>
                    <a:p>
                      <a:pPr algn="l" fontAlgn="b"/>
                      <a:r>
                        <a:rPr lang="sv-SE" sz="1400" b="0" i="0" u="none" strike="noStrike" dirty="0">
                          <a:solidFill>
                            <a:schemeClr val="tx2"/>
                          </a:solidFill>
                          <a:effectLst/>
                          <a:latin typeface="Noto IKEA Latin" panose="020B0502040504020204" pitchFamily="34" charset="0"/>
                        </a:rPr>
                        <a:t>Poolspelande Lag 3-3</a:t>
                      </a:r>
                      <a:endParaRPr lang="en-US" sz="1400" b="0" i="0" u="none" strike="noStrike" dirty="0">
                        <a:solidFill>
                          <a:schemeClr val="tx2"/>
                        </a:solidFill>
                        <a:effectLst/>
                        <a:latin typeface="Noto IKEA Latin" panose="020B0502040504020204" pitchFamily="34" charset="0"/>
                      </a:endParaRPr>
                    </a:p>
                  </a:txBody>
                  <a:tcPr marL="7620" marR="7620" marT="7620" marB="0" anchor="b"/>
                </a:tc>
                <a:extLst>
                  <a:ext uri="{0D108BD9-81ED-4DB2-BD59-A6C34878D82A}">
                    <a16:rowId xmlns:a16="http://schemas.microsoft.com/office/drawing/2014/main" val="3624284599"/>
                  </a:ext>
                </a:extLst>
              </a:tr>
              <a:tr h="423539">
                <a:tc>
                  <a:txBody>
                    <a:bodyPr/>
                    <a:lstStyle/>
                    <a:p>
                      <a:pPr algn="l" fontAlgn="b"/>
                      <a:r>
                        <a:rPr lang="en-US" sz="1400" u="none" strike="noStrike">
                          <a:solidFill>
                            <a:schemeClr val="tx2"/>
                          </a:solidFill>
                          <a:effectLst/>
                          <a:latin typeface="Noto IKEA Latin" panose="020B0502040504020204" pitchFamily="34" charset="0"/>
                        </a:rPr>
                        <a:t>PF17</a:t>
                      </a:r>
                      <a:endParaRPr lang="en-US" sz="1400" b="0" i="0" u="none" strike="noStrike">
                        <a:solidFill>
                          <a:schemeClr val="tx2"/>
                        </a:solidFill>
                        <a:effectLst/>
                        <a:latin typeface="Noto IKEA Latin" panose="020B0502040504020204" pitchFamily="34" charset="0"/>
                      </a:endParaRPr>
                    </a:p>
                  </a:txBody>
                  <a:tcPr marL="7620" marR="7620" marT="7620" marB="0" anchor="b"/>
                </a:tc>
                <a:tc>
                  <a:txBody>
                    <a:bodyPr/>
                    <a:lstStyle/>
                    <a:p>
                      <a:pPr algn="l" fontAlgn="b"/>
                      <a:r>
                        <a:rPr lang="en-US" sz="1400" b="0" i="0" u="none" strike="noStrike" dirty="0">
                          <a:solidFill>
                            <a:schemeClr val="tx2"/>
                          </a:solidFill>
                          <a:effectLst/>
                          <a:highlight>
                            <a:srgbClr val="FFFF00"/>
                          </a:highlight>
                          <a:latin typeface="Noto IKEA Latin" panose="020B0502040504020204" pitchFamily="34" charset="0"/>
                        </a:rPr>
                        <a:t>?</a:t>
                      </a:r>
                    </a:p>
                  </a:txBody>
                  <a:tcPr marL="7620" marR="7620" marT="7620" marB="0" anchor="b"/>
                </a:tc>
                <a:tc>
                  <a:txBody>
                    <a:bodyPr/>
                    <a:lstStyle/>
                    <a:p>
                      <a:pPr algn="l" fontAlgn="b"/>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endParaRPr lang="en-US" sz="1400" b="0" i="0" u="none" strike="noStrike" dirty="0">
                        <a:solidFill>
                          <a:schemeClr val="tx2"/>
                        </a:solidFill>
                        <a:effectLst/>
                        <a:latin typeface="Noto IKEA Latin" panose="020B0502040504020204" pitchFamily="34" charset="0"/>
                      </a:endParaRPr>
                    </a:p>
                  </a:txBody>
                  <a:tcPr marL="7620" marR="7620" marT="7620" marB="0" anchor="b"/>
                </a:tc>
                <a:tc>
                  <a:txBody>
                    <a:bodyPr/>
                    <a:lstStyle/>
                    <a:p>
                      <a:pPr algn="l" fontAlgn="b"/>
                      <a:r>
                        <a:rPr lang="sv-SE" sz="1400" b="0" i="0" u="none" strike="noStrike" dirty="0">
                          <a:solidFill>
                            <a:schemeClr val="tx2"/>
                          </a:solidFill>
                          <a:effectLst/>
                          <a:latin typeface="Noto IKEA Latin" panose="020B0502040504020204" pitchFamily="34" charset="0"/>
                        </a:rPr>
                        <a:t>Poolspelande Lag 3-3</a:t>
                      </a:r>
                      <a:endParaRPr lang="en-US" sz="1400" b="0" i="0" u="none" strike="noStrike" dirty="0">
                        <a:solidFill>
                          <a:schemeClr val="tx2"/>
                        </a:solidFill>
                        <a:effectLst/>
                        <a:latin typeface="Noto IKEA Latin" panose="020B0502040504020204" pitchFamily="34" charset="0"/>
                      </a:endParaRPr>
                    </a:p>
                  </a:txBody>
                  <a:tcPr marL="7620" marR="7620" marT="7620" marB="0" anchor="b"/>
                </a:tc>
                <a:extLst>
                  <a:ext uri="{0D108BD9-81ED-4DB2-BD59-A6C34878D82A}">
                    <a16:rowId xmlns:a16="http://schemas.microsoft.com/office/drawing/2014/main" val="3115137602"/>
                  </a:ext>
                </a:extLst>
              </a:tr>
            </a:tbl>
          </a:graphicData>
        </a:graphic>
      </p:graphicFrame>
    </p:spTree>
    <p:extLst>
      <p:ext uri="{BB962C8B-B14F-4D97-AF65-F5344CB8AC3E}">
        <p14:creationId xmlns:p14="http://schemas.microsoft.com/office/powerpoint/2010/main" val="377485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B5660-09EC-4992-9E8B-436800FE7919}"/>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 y="0"/>
            <a:ext cx="12422777" cy="6858000"/>
          </a:xfrm>
          <a:prstGeom prst="rect">
            <a:avLst/>
          </a:prstGeom>
        </p:spPr>
      </p:pic>
      <p:sp>
        <p:nvSpPr>
          <p:cNvPr id="5" name="Title 4">
            <a:extLst>
              <a:ext uri="{FF2B5EF4-FFF2-40B4-BE49-F238E27FC236}">
                <a16:creationId xmlns:a16="http://schemas.microsoft.com/office/drawing/2014/main" id="{BD2D1938-F1B7-4AA3-82BB-D4478D1CBE4C}"/>
              </a:ext>
            </a:extLst>
          </p:cNvPr>
          <p:cNvSpPr>
            <a:spLocks noGrp="1"/>
          </p:cNvSpPr>
          <p:nvPr>
            <p:ph type="title"/>
          </p:nvPr>
        </p:nvSpPr>
        <p:spPr>
          <a:xfrm>
            <a:off x="1524000" y="457200"/>
            <a:ext cx="9144000" cy="584200"/>
          </a:xfrm>
        </p:spPr>
        <p:txBody>
          <a:bodyPr/>
          <a:lstStyle/>
          <a:p>
            <a:r>
              <a:rPr lang="sv-SE" dirty="0"/>
              <a:t>Min roll som lagförälder</a:t>
            </a:r>
            <a:endParaRPr lang="en-US" dirty="0"/>
          </a:p>
        </p:txBody>
      </p:sp>
      <p:sp>
        <p:nvSpPr>
          <p:cNvPr id="7" name="Content Placeholder 2">
            <a:extLst>
              <a:ext uri="{FF2B5EF4-FFF2-40B4-BE49-F238E27FC236}">
                <a16:creationId xmlns:a16="http://schemas.microsoft.com/office/drawing/2014/main" id="{480FB514-049F-4F0F-82F8-F54C67729CF5}"/>
              </a:ext>
            </a:extLst>
          </p:cNvPr>
          <p:cNvSpPr>
            <a:spLocks noGrp="1"/>
          </p:cNvSpPr>
          <p:nvPr>
            <p:ph idx="1"/>
          </p:nvPr>
        </p:nvSpPr>
        <p:spPr>
          <a:xfrm>
            <a:off x="1518081" y="1305017"/>
            <a:ext cx="9141018" cy="6010183"/>
          </a:xfrm>
        </p:spPr>
        <p:txBody>
          <a:bodyPr>
            <a:normAutofit/>
          </a:bodyPr>
          <a:lstStyle/>
          <a:p>
            <a:r>
              <a:rPr lang="sv-SE" dirty="0"/>
              <a:t>Ha koll på informationen som kommer från föreningen och sammankallande för lagföräldrar (Sofia). Den huvudsakliga kanalen är Facebookgruppen. Det kan även komma info på laget.se men då kommer det oftast även upp i gruppen.</a:t>
            </a:r>
          </a:p>
          <a:p>
            <a:r>
              <a:rPr lang="sv-SE" dirty="0"/>
              <a:t>Påminna om tränings/medlemsavgifter. </a:t>
            </a:r>
          </a:p>
          <a:p>
            <a:r>
              <a:rPr lang="sv-SE" dirty="0"/>
              <a:t>Generellt gäller: Tränarna har koll på träningar och info kring det sportsliga, ni ansvarar för att annan info når föräldrarna i laget, försäljning, arbetsfördelning vid event, kiosken </a:t>
            </a:r>
            <a:r>
              <a:rPr lang="sv-SE" dirty="0" err="1"/>
              <a:t>osv..Håller</a:t>
            </a:r>
            <a:r>
              <a:rPr lang="sv-SE" dirty="0"/>
              <a:t> ihop lagets försäljning och lägger in resultat i kontokollen.</a:t>
            </a:r>
          </a:p>
          <a:p>
            <a:r>
              <a:rPr lang="sv-SE" dirty="0"/>
              <a:t>Välkomna nya medlemmar. Informera om hur </a:t>
            </a:r>
            <a:r>
              <a:rPr lang="sv-SE" dirty="0" err="1"/>
              <a:t>bla</a:t>
            </a:r>
            <a:r>
              <a:rPr lang="sv-SE" dirty="0"/>
              <a:t> laget-</a:t>
            </a:r>
            <a:r>
              <a:rPr lang="sv-SE" dirty="0" err="1"/>
              <a:t>appen</a:t>
            </a:r>
            <a:r>
              <a:rPr lang="sv-SE" dirty="0"/>
              <a:t> fungerar.</a:t>
            </a:r>
          </a:p>
          <a:p>
            <a:pPr marL="45720" indent="0">
              <a:buNone/>
            </a:pPr>
            <a:endParaRPr lang="en-US" sz="1600" dirty="0"/>
          </a:p>
          <a:p>
            <a:pPr marL="45720" indent="0">
              <a:buNone/>
            </a:pPr>
            <a:endParaRPr lang="en-US" dirty="0"/>
          </a:p>
          <a:p>
            <a:pPr marL="45720" indent="0">
              <a:buNone/>
            </a:pPr>
            <a:endParaRPr lang="en-US" dirty="0"/>
          </a:p>
          <a:p>
            <a:endParaRPr lang="en-US" dirty="0"/>
          </a:p>
        </p:txBody>
      </p:sp>
    </p:spTree>
    <p:extLst>
      <p:ext uri="{BB962C8B-B14F-4D97-AF65-F5344CB8AC3E}">
        <p14:creationId xmlns:p14="http://schemas.microsoft.com/office/powerpoint/2010/main" val="120395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B5660-09EC-4992-9E8B-436800FE7919}"/>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0"/>
            <a:ext cx="12422777" cy="6858000"/>
          </a:xfrm>
          <a:prstGeom prst="rect">
            <a:avLst/>
          </a:prstGeom>
        </p:spPr>
      </p:pic>
      <p:sp>
        <p:nvSpPr>
          <p:cNvPr id="5" name="Title 4">
            <a:extLst>
              <a:ext uri="{FF2B5EF4-FFF2-40B4-BE49-F238E27FC236}">
                <a16:creationId xmlns:a16="http://schemas.microsoft.com/office/drawing/2014/main" id="{BD2D1938-F1B7-4AA3-82BB-D4478D1CBE4C}"/>
              </a:ext>
            </a:extLst>
          </p:cNvPr>
          <p:cNvSpPr>
            <a:spLocks noGrp="1"/>
          </p:cNvSpPr>
          <p:nvPr>
            <p:ph type="title"/>
          </p:nvPr>
        </p:nvSpPr>
        <p:spPr>
          <a:xfrm>
            <a:off x="1524000" y="457200"/>
            <a:ext cx="9144000" cy="584200"/>
          </a:xfrm>
        </p:spPr>
        <p:txBody>
          <a:bodyPr/>
          <a:lstStyle/>
          <a:p>
            <a:r>
              <a:rPr lang="sv-SE" dirty="0"/>
              <a:t>Kalendarium och laguppgifter</a:t>
            </a:r>
            <a:endParaRPr lang="en-US" dirty="0"/>
          </a:p>
        </p:txBody>
      </p:sp>
      <p:sp>
        <p:nvSpPr>
          <p:cNvPr id="6" name="Rectangle 5">
            <a:extLst>
              <a:ext uri="{FF2B5EF4-FFF2-40B4-BE49-F238E27FC236}">
                <a16:creationId xmlns:a16="http://schemas.microsoft.com/office/drawing/2014/main" id="{1AEA0AD4-C943-4709-A07D-535E6A8B3C9F}"/>
              </a:ext>
            </a:extLst>
          </p:cNvPr>
          <p:cNvSpPr/>
          <p:nvPr/>
        </p:nvSpPr>
        <p:spPr>
          <a:xfrm>
            <a:off x="266699" y="1041400"/>
            <a:ext cx="5944689" cy="4133311"/>
          </a:xfrm>
          <a:prstGeom prst="rect">
            <a:avLst/>
          </a:prstGeom>
        </p:spPr>
        <p:txBody>
          <a:bodyPr wrap="square">
            <a:spAutoFit/>
          </a:bodyPr>
          <a:lstStyle/>
          <a:p>
            <a:pPr fontAlgn="base">
              <a:lnSpc>
                <a:spcPct val="107000"/>
              </a:lnSpc>
              <a:spcAft>
                <a:spcPts val="800"/>
              </a:spcAft>
            </a:pPr>
            <a:r>
              <a:rPr lang="en-US" sz="24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Kalendarium</a:t>
            </a:r>
            <a:r>
              <a:rPr lang="en-US"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2023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Arial" panose="020B0604020202020204" pitchFamily="34" charset="0"/>
              <a:buChar char="•"/>
            </a:pPr>
            <a:r>
              <a:rPr lang="en-US" dirty="0">
                <a:solidFill>
                  <a:srgbClr val="00B050"/>
                </a:solidFill>
                <a:latin typeface="Calibri" panose="020F0502020204030204" pitchFamily="34" charset="0"/>
                <a:ea typeface="Times New Roman" panose="02020603050405020304" pitchFamily="18" charset="0"/>
                <a:cs typeface="Calibri" panose="020F0502020204030204" pitchFamily="34" charset="0"/>
              </a:rPr>
              <a:t>2023-02-01 RC </a:t>
            </a:r>
            <a:r>
              <a:rPr lang="en-US"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försäljning</a:t>
            </a:r>
            <a:r>
              <a:rPr lang="en-US" dirty="0">
                <a:solidFill>
                  <a:srgbClr val="00B050"/>
                </a:solidFill>
                <a:latin typeface="Calibri" panose="020F0502020204030204" pitchFamily="34" charset="0"/>
                <a:ea typeface="Times New Roman" panose="02020603050405020304" pitchFamily="18" charset="0"/>
                <a:cs typeface="Calibri" panose="020F0502020204030204" pitchFamily="34" charset="0"/>
              </a:rPr>
              <a:t> EH KLART</a:t>
            </a:r>
          </a:p>
          <a:p>
            <a:pPr marL="342900" indent="-342900" fontAlgn="base">
              <a:lnSpc>
                <a:spcPct val="107000"/>
              </a:lnSpc>
              <a:buFont typeface="Arial" panose="020B0604020202020204" pitchFamily="34" charset="0"/>
              <a:buChar char="•"/>
            </a:pPr>
            <a:r>
              <a:rPr lang="en-US" dirty="0">
                <a:solidFill>
                  <a:srgbClr val="00B050"/>
                </a:solidFill>
                <a:latin typeface="Calibri" panose="020F0502020204030204" pitchFamily="34" charset="0"/>
                <a:ea typeface="Times New Roman" panose="02020603050405020304" pitchFamily="18" charset="0"/>
                <a:cs typeface="Calibri" panose="020F0502020204030204" pitchFamily="34" charset="0"/>
              </a:rPr>
              <a:t>2023-01-30 </a:t>
            </a:r>
            <a:r>
              <a:rPr lang="en-US"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Ledarmöte</a:t>
            </a:r>
            <a:r>
              <a:rPr lang="en-US" dirty="0">
                <a:solidFill>
                  <a:srgbClr val="00B050"/>
                </a:solidFill>
                <a:latin typeface="Calibri" panose="020F0502020204030204" pitchFamily="34" charset="0"/>
                <a:ea typeface="Times New Roman" panose="02020603050405020304" pitchFamily="18" charset="0"/>
                <a:cs typeface="Calibri" panose="020F0502020204030204" pitchFamily="34" charset="0"/>
              </a:rPr>
              <a:t> B&amp;U JT KLART</a:t>
            </a:r>
            <a:endPar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Arial" panose="020B0604020202020204" pitchFamily="34" charset="0"/>
              <a:buChar char="•"/>
            </a:pPr>
            <a:r>
              <a:rPr lang="en-US" dirty="0">
                <a:solidFill>
                  <a:srgbClr val="00B050"/>
                </a:solidFill>
                <a:latin typeface="Calibri" panose="020F0502020204030204" pitchFamily="34" charset="0"/>
                <a:ea typeface="Times New Roman" panose="02020603050405020304" pitchFamily="18" charset="0"/>
                <a:cs typeface="Calibri" panose="020F0502020204030204" pitchFamily="34" charset="0"/>
              </a:rPr>
              <a:t>2023-02-01 </a:t>
            </a:r>
            <a:r>
              <a:rPr lang="en-US"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Serieanmälan</a:t>
            </a:r>
            <a:r>
              <a:rPr lang="en-US" dirty="0">
                <a:solidFill>
                  <a:srgbClr val="00B050"/>
                </a:solidFill>
                <a:latin typeface="Calibri" panose="020F0502020204030204" pitchFamily="34" charset="0"/>
                <a:ea typeface="Times New Roman" panose="02020603050405020304" pitchFamily="18" charset="0"/>
                <a:cs typeface="Calibri" panose="020F0502020204030204" pitchFamily="34" charset="0"/>
              </a:rPr>
              <a:t> B&amp;U MM/JT KLART</a:t>
            </a:r>
            <a:endPar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fontAlgn="base">
              <a:lnSpc>
                <a:spcPct val="107000"/>
              </a:lnSpc>
              <a:buFont typeface="Arial" panose="020B0604020202020204" pitchFamily="34" charset="0"/>
              <a:buChar char="•"/>
            </a:pPr>
            <a:r>
              <a:rPr lang="en-US" dirty="0">
                <a:solidFill>
                  <a:srgbClr val="00B050"/>
                </a:solidFill>
                <a:latin typeface="Calibri" panose="020F0502020204030204" pitchFamily="34" charset="0"/>
                <a:ea typeface="Times New Roman" panose="02020603050405020304" pitchFamily="18" charset="0"/>
                <a:cs typeface="Calibri" panose="020F0502020204030204" pitchFamily="34" charset="0"/>
              </a:rPr>
              <a:t>2023-03-25 </a:t>
            </a:r>
            <a:r>
              <a:rPr lang="en-US"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Profilkläder</a:t>
            </a:r>
            <a:r>
              <a:rPr lang="en-US" dirty="0">
                <a:solidFill>
                  <a:srgbClr val="00B050"/>
                </a:solidFill>
                <a:latin typeface="Calibri" panose="020F0502020204030204" pitchFamily="34" charset="0"/>
                <a:ea typeface="Times New Roman" panose="02020603050405020304" pitchFamily="18" charset="0"/>
                <a:cs typeface="Calibri" panose="020F0502020204030204" pitchFamily="34" charset="0"/>
              </a:rPr>
              <a:t> Intersport/</a:t>
            </a:r>
            <a:r>
              <a:rPr lang="en-US"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Matchkläder</a:t>
            </a:r>
            <a:r>
              <a:rPr lang="en-US" dirty="0">
                <a:solidFill>
                  <a:srgbClr val="00B050"/>
                </a:solidFill>
                <a:latin typeface="Calibri" panose="020F0502020204030204" pitchFamily="34" charset="0"/>
                <a:ea typeface="Times New Roman" panose="02020603050405020304" pitchFamily="18" charset="0"/>
                <a:cs typeface="Calibri" panose="020F0502020204030204" pitchFamily="34" charset="0"/>
              </a:rPr>
              <a:t> JT KLART</a:t>
            </a:r>
          </a:p>
          <a:p>
            <a:pPr marL="342900" indent="-342900" fontAlgn="base">
              <a:lnSpc>
                <a:spcPct val="107000"/>
              </a:lnSpc>
              <a:buFont typeface="Arial" panose="020B0604020202020204" pitchFamily="34" charset="0"/>
              <a:buChar char="•"/>
            </a:pP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2023-03-29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Möte</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lagföräldrar</a:t>
            </a:r>
            <a:endPar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fontAlgn="base">
              <a:lnSpc>
                <a:spcPct val="107000"/>
              </a:lnSpc>
              <a:buFont typeface="Arial" panose="020B0604020202020204" pitchFamily="34" charset="0"/>
              <a:buChar char="•"/>
            </a:pP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2023-04-29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Panta</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Mera</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Städ</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dela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upp</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lagen</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olika</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områden</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korv</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och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dricka</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vid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stugan</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TL/JT</a:t>
            </a:r>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Arial" panose="020B0604020202020204" pitchFamily="34" charset="0"/>
              <a:buChar char="•"/>
            </a:pP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Uppstart</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PF18 JT</a:t>
            </a:r>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Arial" panose="020B0604020202020204" pitchFamily="34" charset="0"/>
              <a:buChar char="•"/>
            </a:pP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Valborg F10/F12 (Grill/</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Fiskedam</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eldvakter</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a:t>
            </a:r>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fontAlgn="base">
              <a:lnSpc>
                <a:spcPct val="107000"/>
              </a:lnSpc>
              <a:buFont typeface="Arial" panose="020B0604020202020204" pitchFamily="34" charset="0"/>
              <a:buChar char="•"/>
            </a:pP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2023-05-början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Lagfotografering</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JT</a:t>
            </a:r>
          </a:p>
          <a:p>
            <a:pPr marL="285750" lvl="0" indent="-285750" fontAlgn="base">
              <a:lnSpc>
                <a:spcPct val="107000"/>
              </a:lnSpc>
              <a:buFont typeface="Arial" panose="020B0604020202020204" pitchFamily="34" charset="0"/>
              <a:buChar char="•"/>
            </a:pP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Eventuellt</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försäljning</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Newbody</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EH</a:t>
            </a:r>
          </a:p>
          <a:p>
            <a:pPr marL="285750" lvl="0" indent="-285750" fontAlgn="base">
              <a:lnSpc>
                <a:spcPct val="107000"/>
              </a:lnSpc>
              <a:buFont typeface="Arial" panose="020B0604020202020204" pitchFamily="34" charset="0"/>
              <a:buChar char="•"/>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 2023-06-19 till 21 </a:t>
            </a:r>
            <a:r>
              <a:rPr lang="en-US" dirty="0" err="1">
                <a:solidFill>
                  <a:schemeClr val="tx2"/>
                </a:solidFill>
                <a:latin typeface="Calibri" panose="020F0502020204030204" pitchFamily="34" charset="0"/>
                <a:ea typeface="Calibri" panose="020F0502020204030204" pitchFamily="34" charset="0"/>
                <a:cs typeface="Calibri" panose="020F0502020204030204" pitchFamily="34" charset="0"/>
              </a:rPr>
              <a:t>SummerCamp</a:t>
            </a: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 JT/SÖ</a:t>
            </a:r>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98690452-A22B-4D41-BED8-176987F3613D}"/>
              </a:ext>
            </a:extLst>
          </p:cNvPr>
          <p:cNvSpPr/>
          <p:nvPr/>
        </p:nvSpPr>
        <p:spPr>
          <a:xfrm>
            <a:off x="6096000" y="1041399"/>
            <a:ext cx="5944689" cy="4247188"/>
          </a:xfrm>
          <a:prstGeom prst="rect">
            <a:avLst/>
          </a:prstGeom>
        </p:spPr>
        <p:txBody>
          <a:bodyPr wrap="square">
            <a:spAutoFit/>
          </a:bodyPr>
          <a:lstStyle/>
          <a:p>
            <a:pPr marL="342900" lvl="0" indent="-342900" fontAlgn="base">
              <a:lnSpc>
                <a:spcPct val="107000"/>
              </a:lnSpc>
              <a:buFont typeface="Arial" panose="020B0604020202020204" pitchFamily="34" charset="0"/>
              <a:buChar char="•"/>
            </a:pPr>
            <a:endPar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fontAlgn="base">
              <a:lnSpc>
                <a:spcPct val="107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2023-08-21 </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Ledarmöte</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B&amp;U JT</a:t>
            </a:r>
          </a:p>
          <a:p>
            <a:pPr marL="342900" lvl="0" indent="-342900" fontAlgn="base">
              <a:lnSpc>
                <a:spcPct val="107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2023-08-26 </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Hammarskölden</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PF14 och PF16</a:t>
            </a:r>
          </a:p>
          <a:p>
            <a:pPr marL="342900" lvl="0" indent="-342900" fontAlgn="base">
              <a:lnSpc>
                <a:spcPct val="107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2023 Aug/Sep </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Försäljning</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Kakor</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JT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2023-09-23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Panta</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Mera</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dela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upp</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lagen</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olika</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områden</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korv</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och</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dricka</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vid </a:t>
            </a:r>
            <a:r>
              <a:rPr lang="en-US"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stugan</a:t>
            </a:r>
            <a:r>
              <a:rPr lang="en-US" dirty="0">
                <a:solidFill>
                  <a:schemeClr val="tx2"/>
                </a:solidFill>
                <a:latin typeface="Calibri" panose="020F0502020204030204" pitchFamily="34" charset="0"/>
                <a:ea typeface="Times New Roman" panose="02020603050405020304" pitchFamily="18" charset="0"/>
                <a:cs typeface="Calibri" panose="020F0502020204030204" pitchFamily="34" charset="0"/>
              </a:rPr>
              <a:t> TL/JT</a:t>
            </a:r>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2023-10-Början </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Ledarmöte</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avslutning</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JT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Halloween EH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Arial" panose="020B0604020202020204" pitchFamily="34" charset="0"/>
              <a:buChar char="•"/>
            </a:pP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Julmarknad</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P11/P12</a:t>
            </a:r>
          </a:p>
          <a:p>
            <a:pPr marL="342900" indent="-342900">
              <a:buFont typeface="Arial" panose="020B0604020202020204" pitchFamily="34" charset="0"/>
              <a:buChar char="•"/>
            </a:pPr>
            <a:r>
              <a:rPr lang="en-US" dirty="0" err="1">
                <a:solidFill>
                  <a:schemeClr val="tx2"/>
                </a:solidFill>
                <a:latin typeface="Calibri" panose="020F0502020204030204" pitchFamily="34" charset="0"/>
                <a:ea typeface="Times New Roman" panose="02020603050405020304" pitchFamily="18" charset="0"/>
              </a:rPr>
              <a:t>Bingolotter</a:t>
            </a:r>
            <a:r>
              <a:rPr lang="en-US" dirty="0">
                <a:solidFill>
                  <a:schemeClr val="tx2"/>
                </a:solidFill>
                <a:latin typeface="Calibri" panose="020F0502020204030204" pitchFamily="34" charset="0"/>
                <a:ea typeface="Times New Roman" panose="02020603050405020304" pitchFamily="18" charset="0"/>
              </a:rPr>
              <a:t> EH</a:t>
            </a:r>
          </a:p>
          <a:p>
            <a:pPr marL="342900" indent="-342900">
              <a:buFont typeface="Arial" panose="020B0604020202020204" pitchFamily="34" charset="0"/>
              <a:buChar char="•"/>
            </a:pPr>
            <a:endParaRPr lang="en-US" dirty="0">
              <a:solidFill>
                <a:schemeClr val="tx2"/>
              </a:solidFill>
              <a:latin typeface="Calibri" panose="020F0502020204030204" pitchFamily="34" charset="0"/>
            </a:endParaRPr>
          </a:p>
          <a:p>
            <a:endParaRPr lang="en-US" dirty="0">
              <a:solidFill>
                <a:schemeClr val="tx2"/>
              </a:solidFill>
              <a:latin typeface="Calibri" panose="020F0502020204030204" pitchFamily="34" charset="0"/>
            </a:endParaRPr>
          </a:p>
          <a:p>
            <a:endParaRPr lang="en-US" dirty="0">
              <a:solidFill>
                <a:schemeClr val="tx2"/>
              </a:solidFill>
              <a:latin typeface="Calibri" panose="020F0502020204030204" pitchFamily="34" charset="0"/>
            </a:endParaRPr>
          </a:p>
          <a:p>
            <a:endParaRPr lang="en-US" dirty="0">
              <a:solidFill>
                <a:schemeClr val="tx2"/>
              </a:solidFill>
              <a:latin typeface="Calibri" panose="020F0502020204030204" pitchFamily="34" charset="0"/>
            </a:endParaRPr>
          </a:p>
        </p:txBody>
      </p:sp>
    </p:spTree>
    <p:extLst>
      <p:ext uri="{BB962C8B-B14F-4D97-AF65-F5344CB8AC3E}">
        <p14:creationId xmlns:p14="http://schemas.microsoft.com/office/powerpoint/2010/main" val="226391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B5660-09EC-4992-9E8B-436800FE7919}"/>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0"/>
            <a:ext cx="12422777" cy="6858000"/>
          </a:xfrm>
          <a:prstGeom prst="rect">
            <a:avLst/>
          </a:prstGeom>
        </p:spPr>
      </p:pic>
      <p:sp>
        <p:nvSpPr>
          <p:cNvPr id="5" name="Title 4">
            <a:extLst>
              <a:ext uri="{FF2B5EF4-FFF2-40B4-BE49-F238E27FC236}">
                <a16:creationId xmlns:a16="http://schemas.microsoft.com/office/drawing/2014/main" id="{BD2D1938-F1B7-4AA3-82BB-D4478D1CBE4C}"/>
              </a:ext>
            </a:extLst>
          </p:cNvPr>
          <p:cNvSpPr>
            <a:spLocks noGrp="1"/>
          </p:cNvSpPr>
          <p:nvPr>
            <p:ph type="title"/>
          </p:nvPr>
        </p:nvSpPr>
        <p:spPr>
          <a:xfrm>
            <a:off x="1524000" y="457200"/>
            <a:ext cx="9144000" cy="584200"/>
          </a:xfrm>
        </p:spPr>
        <p:txBody>
          <a:bodyPr/>
          <a:lstStyle/>
          <a:p>
            <a:r>
              <a:rPr lang="sv-SE" dirty="0"/>
              <a:t>Kalendarium och laguppgifter</a:t>
            </a:r>
            <a:endParaRPr lang="en-US" dirty="0"/>
          </a:p>
        </p:txBody>
      </p:sp>
      <p:graphicFrame>
        <p:nvGraphicFramePr>
          <p:cNvPr id="7" name="Table 6">
            <a:extLst>
              <a:ext uri="{FF2B5EF4-FFF2-40B4-BE49-F238E27FC236}">
                <a16:creationId xmlns:a16="http://schemas.microsoft.com/office/drawing/2014/main" id="{D55F4E39-FAC6-494E-9634-3CA5AC58EC8C}"/>
              </a:ext>
            </a:extLst>
          </p:cNvPr>
          <p:cNvGraphicFramePr>
            <a:graphicFrameLocks noGrp="1"/>
          </p:cNvGraphicFramePr>
          <p:nvPr>
            <p:extLst>
              <p:ext uri="{D42A27DB-BD31-4B8C-83A1-F6EECF244321}">
                <p14:modId xmlns:p14="http://schemas.microsoft.com/office/powerpoint/2010/main" val="787126041"/>
              </p:ext>
            </p:extLst>
          </p:nvPr>
        </p:nvGraphicFramePr>
        <p:xfrm>
          <a:off x="1920875" y="1498600"/>
          <a:ext cx="8350250" cy="3694348"/>
        </p:xfrm>
        <a:graphic>
          <a:graphicData uri="http://schemas.openxmlformats.org/drawingml/2006/table">
            <a:tbl>
              <a:tblPr>
                <a:tableStyleId>{69CF1AB2-1976-4502-BF36-3FF5EA218861}</a:tableStyleId>
              </a:tblPr>
              <a:tblGrid>
                <a:gridCol w="4402859">
                  <a:extLst>
                    <a:ext uri="{9D8B030D-6E8A-4147-A177-3AD203B41FA5}">
                      <a16:colId xmlns:a16="http://schemas.microsoft.com/office/drawing/2014/main" val="568427382"/>
                    </a:ext>
                  </a:extLst>
                </a:gridCol>
                <a:gridCol w="3947391">
                  <a:extLst>
                    <a:ext uri="{9D8B030D-6E8A-4147-A177-3AD203B41FA5}">
                      <a16:colId xmlns:a16="http://schemas.microsoft.com/office/drawing/2014/main" val="1707930008"/>
                    </a:ext>
                  </a:extLst>
                </a:gridCol>
              </a:tblGrid>
              <a:tr h="342908">
                <a:tc>
                  <a:txBody>
                    <a:bodyPr/>
                    <a:lstStyle/>
                    <a:p>
                      <a:pPr algn="l" fontAlgn="ctr"/>
                      <a:r>
                        <a:rPr lang="sv-SE" sz="2800" b="1" u="none" strike="noStrike" dirty="0">
                          <a:effectLst/>
                          <a:latin typeface="Noto IKEA Latin" panose="020B0502040504020204" pitchFamily="34" charset="0"/>
                        </a:rPr>
                        <a:t>Laguppgifter 2023</a:t>
                      </a:r>
                      <a:endParaRPr lang="sv-SE" sz="2800" b="1" i="0" u="none" strike="noStrike" dirty="0">
                        <a:solidFill>
                          <a:srgbClr val="2E74B5"/>
                        </a:solidFill>
                        <a:effectLst/>
                        <a:latin typeface="Noto IKEA Latin" panose="020B0502040504020204" pitchFamily="34" charset="0"/>
                      </a:endParaRPr>
                    </a:p>
                  </a:txBody>
                  <a:tcPr marL="7620" marR="7620" marT="7620" marB="0" anchor="ctr"/>
                </a:tc>
                <a:tc>
                  <a:txBody>
                    <a:bodyPr/>
                    <a:lstStyle/>
                    <a:p>
                      <a:pPr algn="l" fontAlgn="b"/>
                      <a:endParaRPr lang="en-US" sz="2400" b="0" i="0" u="none" strike="noStrike">
                        <a:solidFill>
                          <a:srgbClr val="000000"/>
                        </a:solidFill>
                        <a:effectLst/>
                        <a:latin typeface="Noto IKEA Latin" panose="020B0502040504020204" pitchFamily="34" charset="0"/>
                      </a:endParaRPr>
                    </a:p>
                  </a:txBody>
                  <a:tcPr marL="7620" marR="7620" marT="7620" marB="0" anchor="b"/>
                </a:tc>
                <a:extLst>
                  <a:ext uri="{0D108BD9-81ED-4DB2-BD59-A6C34878D82A}">
                    <a16:rowId xmlns:a16="http://schemas.microsoft.com/office/drawing/2014/main" val="217559660"/>
                  </a:ext>
                </a:extLst>
              </a:tr>
              <a:tr h="0">
                <a:tc>
                  <a:txBody>
                    <a:bodyPr/>
                    <a:lstStyle/>
                    <a:p>
                      <a:pPr algn="l" fontAlgn="ctr"/>
                      <a:endParaRPr lang="en-US" sz="2800" u="none" strike="noStrike" dirty="0">
                        <a:effectLst/>
                        <a:latin typeface="Noto IKEA Latin" panose="020B0502040504020204" pitchFamily="34" charset="0"/>
                      </a:endParaRPr>
                    </a:p>
                  </a:txBody>
                  <a:tcPr marL="7620" marR="7620" marT="7620" marB="0" anchor="ctr"/>
                </a:tc>
                <a:tc>
                  <a:txBody>
                    <a:bodyPr/>
                    <a:lstStyle/>
                    <a:p>
                      <a:pPr algn="l" fontAlgn="ctr"/>
                      <a:r>
                        <a:rPr lang="en-US" sz="2400" u="none" strike="noStrike">
                          <a:effectLst/>
                          <a:latin typeface="Noto IKEA Latin" panose="020B0502040504020204" pitchFamily="34" charset="0"/>
                        </a:rPr>
                        <a:t> </a:t>
                      </a:r>
                      <a:endParaRPr lang="en-US" sz="2400" b="1" i="0" u="none" strike="noStrike">
                        <a:solidFill>
                          <a:srgbClr val="2E74B5"/>
                        </a:solidFill>
                        <a:effectLst/>
                        <a:latin typeface="Noto IKEA Latin" panose="020B0502040504020204" pitchFamily="34" charset="0"/>
                      </a:endParaRPr>
                    </a:p>
                  </a:txBody>
                  <a:tcPr marL="7620" marR="7620" marT="7620" marB="0" anchor="ctr"/>
                </a:tc>
                <a:extLst>
                  <a:ext uri="{0D108BD9-81ED-4DB2-BD59-A6C34878D82A}">
                    <a16:rowId xmlns:a16="http://schemas.microsoft.com/office/drawing/2014/main" val="3323001821"/>
                  </a:ext>
                </a:extLst>
              </a:tr>
              <a:tr h="439420">
                <a:tc>
                  <a:txBody>
                    <a:bodyPr/>
                    <a:lstStyle/>
                    <a:p>
                      <a:pPr algn="l" fontAlgn="ctr"/>
                      <a:r>
                        <a:rPr lang="sv-SE" sz="2400" u="none" strike="noStrike" dirty="0">
                          <a:solidFill>
                            <a:schemeClr val="tx2"/>
                          </a:solidFill>
                          <a:effectLst/>
                          <a:latin typeface="Noto IKEA Latin" panose="020B0502040504020204" pitchFamily="34" charset="0"/>
                        </a:rPr>
                        <a:t>Valborg </a:t>
                      </a:r>
                      <a:endParaRPr lang="sv-SE" sz="2400" b="0" i="0" u="none" strike="noStrike" dirty="0">
                        <a:solidFill>
                          <a:schemeClr val="tx2"/>
                        </a:solidFill>
                        <a:effectLst/>
                        <a:latin typeface="Noto IKEA Latin" panose="020B0502040504020204" pitchFamily="34" charset="0"/>
                      </a:endParaRPr>
                    </a:p>
                  </a:txBody>
                  <a:tcPr marL="7620" marR="7620" marT="7620" marB="0" anchor="ctr"/>
                </a:tc>
                <a:tc>
                  <a:txBody>
                    <a:bodyPr/>
                    <a:lstStyle/>
                    <a:p>
                      <a:pPr algn="l" fontAlgn="ctr"/>
                      <a:r>
                        <a:rPr lang="sv-SE" sz="2400" b="0" i="0" u="none" strike="noStrike" dirty="0">
                          <a:solidFill>
                            <a:schemeClr val="tx2"/>
                          </a:solidFill>
                          <a:effectLst/>
                          <a:latin typeface="Noto IKEA Latin" panose="020B0502040504020204" pitchFamily="34" charset="0"/>
                        </a:rPr>
                        <a:t>F10 + F12</a:t>
                      </a:r>
                    </a:p>
                  </a:txBody>
                  <a:tcPr marL="7620" marR="7620" marT="7620" marB="0" anchor="ctr"/>
                </a:tc>
                <a:extLst>
                  <a:ext uri="{0D108BD9-81ED-4DB2-BD59-A6C34878D82A}">
                    <a16:rowId xmlns:a16="http://schemas.microsoft.com/office/drawing/2014/main" val="1529259647"/>
                  </a:ext>
                </a:extLst>
              </a:tr>
              <a:tr h="393162">
                <a:tc>
                  <a:txBody>
                    <a:bodyPr/>
                    <a:lstStyle/>
                    <a:p>
                      <a:pPr algn="l" fontAlgn="ctr"/>
                      <a:r>
                        <a:rPr lang="sv-SE" sz="2400" u="none" strike="noStrike" dirty="0">
                          <a:solidFill>
                            <a:schemeClr val="tx2"/>
                          </a:solidFill>
                          <a:effectLst/>
                          <a:latin typeface="Noto IKEA Latin" panose="020B0502040504020204" pitchFamily="34" charset="0"/>
                        </a:rPr>
                        <a:t>Bollkallar Herr</a:t>
                      </a:r>
                      <a:endParaRPr lang="sv-SE" sz="2400" b="0" i="0" u="none" strike="noStrike" dirty="0">
                        <a:solidFill>
                          <a:schemeClr val="tx2"/>
                        </a:solidFill>
                        <a:effectLst/>
                        <a:latin typeface="Noto IKEA Latin" panose="020B0502040504020204" pitchFamily="34" charset="0"/>
                      </a:endParaRPr>
                    </a:p>
                  </a:txBody>
                  <a:tcPr marL="7620" marR="7620" marT="7620" marB="0" anchor="ctr"/>
                </a:tc>
                <a:tc>
                  <a:txBody>
                    <a:bodyPr/>
                    <a:lstStyle/>
                    <a:p>
                      <a:pPr algn="l" fontAlgn="ctr"/>
                      <a:r>
                        <a:rPr lang="sv-SE" sz="2400" u="none" strike="noStrike" dirty="0">
                          <a:solidFill>
                            <a:schemeClr val="tx2"/>
                          </a:solidFill>
                          <a:effectLst/>
                          <a:latin typeface="Noto IKEA Latin" panose="020B0502040504020204" pitchFamily="34" charset="0"/>
                        </a:rPr>
                        <a:t>P09 </a:t>
                      </a:r>
                      <a:endParaRPr lang="sv-SE" sz="2400" b="0" i="0" u="none" strike="noStrike" dirty="0">
                        <a:solidFill>
                          <a:schemeClr val="tx2"/>
                        </a:solidFill>
                        <a:effectLst/>
                        <a:latin typeface="Noto IKEA Latin" panose="020B0502040504020204" pitchFamily="34" charset="0"/>
                      </a:endParaRPr>
                    </a:p>
                  </a:txBody>
                  <a:tcPr marL="7620" marR="7620" marT="7620" marB="0" anchor="ctr"/>
                </a:tc>
                <a:extLst>
                  <a:ext uri="{0D108BD9-81ED-4DB2-BD59-A6C34878D82A}">
                    <a16:rowId xmlns:a16="http://schemas.microsoft.com/office/drawing/2014/main" val="2536133975"/>
                  </a:ext>
                </a:extLst>
              </a:tr>
              <a:tr h="393162">
                <a:tc>
                  <a:txBody>
                    <a:bodyPr/>
                    <a:lstStyle/>
                    <a:p>
                      <a:pPr algn="l" fontAlgn="ctr"/>
                      <a:r>
                        <a:rPr lang="sv-SE" sz="2400" u="none" strike="noStrike" dirty="0">
                          <a:solidFill>
                            <a:schemeClr val="tx2"/>
                          </a:solidFill>
                          <a:effectLst/>
                          <a:latin typeface="Noto IKEA Latin" panose="020B0502040504020204" pitchFamily="34" charset="0"/>
                        </a:rPr>
                        <a:t>Bollpigor Dam</a:t>
                      </a:r>
                      <a:endParaRPr lang="sv-SE" sz="2400" b="0" i="0" u="none" strike="noStrike" dirty="0">
                        <a:solidFill>
                          <a:schemeClr val="tx2"/>
                        </a:solidFill>
                        <a:effectLst/>
                        <a:latin typeface="Noto IKEA Latin" panose="020B0502040504020204" pitchFamily="34" charset="0"/>
                      </a:endParaRPr>
                    </a:p>
                  </a:txBody>
                  <a:tcPr marL="7620" marR="7620" marT="7620" marB="0" anchor="ctr"/>
                </a:tc>
                <a:tc>
                  <a:txBody>
                    <a:bodyPr/>
                    <a:lstStyle/>
                    <a:p>
                      <a:pPr algn="l" fontAlgn="ctr"/>
                      <a:r>
                        <a:rPr lang="sv-SE" sz="2400" u="none" strike="noStrike" dirty="0">
                          <a:solidFill>
                            <a:schemeClr val="tx2"/>
                          </a:solidFill>
                          <a:effectLst/>
                          <a:latin typeface="Noto IKEA Latin" panose="020B0502040504020204" pitchFamily="34" charset="0"/>
                        </a:rPr>
                        <a:t>F10 + F08</a:t>
                      </a:r>
                      <a:endParaRPr lang="sv-SE" sz="2400" b="0" i="0" u="none" strike="noStrike" dirty="0">
                        <a:solidFill>
                          <a:schemeClr val="tx2"/>
                        </a:solidFill>
                        <a:effectLst/>
                        <a:latin typeface="Noto IKEA Latin" panose="020B0502040504020204" pitchFamily="34" charset="0"/>
                      </a:endParaRPr>
                    </a:p>
                  </a:txBody>
                  <a:tcPr marL="7620" marR="7620" marT="7620" marB="0" anchor="ctr"/>
                </a:tc>
                <a:extLst>
                  <a:ext uri="{0D108BD9-81ED-4DB2-BD59-A6C34878D82A}">
                    <a16:rowId xmlns:a16="http://schemas.microsoft.com/office/drawing/2014/main" val="3992015763"/>
                  </a:ext>
                </a:extLst>
              </a:tr>
              <a:tr h="393162">
                <a:tc>
                  <a:txBody>
                    <a:bodyPr/>
                    <a:lstStyle/>
                    <a:p>
                      <a:pPr algn="l" fontAlgn="ctr"/>
                      <a:r>
                        <a:rPr lang="sv-SE" sz="2400" u="none" strike="noStrike" dirty="0">
                          <a:solidFill>
                            <a:schemeClr val="tx2"/>
                          </a:solidFill>
                          <a:effectLst/>
                          <a:latin typeface="Noto IKEA Latin" panose="020B0502040504020204" pitchFamily="34" charset="0"/>
                        </a:rPr>
                        <a:t>Samling Distriktslag</a:t>
                      </a:r>
                      <a:endParaRPr lang="sv-SE" sz="2400" b="0" i="0" u="none" strike="noStrike" dirty="0">
                        <a:solidFill>
                          <a:schemeClr val="tx2"/>
                        </a:solidFill>
                        <a:effectLst/>
                        <a:latin typeface="Noto IKEA Latin" panose="020B0502040504020204" pitchFamily="34" charset="0"/>
                      </a:endParaRPr>
                    </a:p>
                  </a:txBody>
                  <a:tcPr marL="7620" marR="7620" marT="7620" marB="0" anchor="ctr"/>
                </a:tc>
                <a:tc>
                  <a:txBody>
                    <a:bodyPr/>
                    <a:lstStyle/>
                    <a:p>
                      <a:pPr algn="l" fontAlgn="ctr"/>
                      <a:r>
                        <a:rPr lang="sv-SE" sz="2400" u="none" strike="noStrike" dirty="0">
                          <a:solidFill>
                            <a:schemeClr val="tx2"/>
                          </a:solidFill>
                          <a:effectLst/>
                          <a:latin typeface="Noto IKEA Latin" panose="020B0502040504020204" pitchFamily="34" charset="0"/>
                        </a:rPr>
                        <a:t>P09 + Styrelse</a:t>
                      </a:r>
                      <a:endParaRPr lang="sv-SE" sz="2400" b="0" i="0" u="none" strike="noStrike" dirty="0">
                        <a:solidFill>
                          <a:schemeClr val="tx2"/>
                        </a:solidFill>
                        <a:effectLst/>
                        <a:latin typeface="Noto IKEA Latin" panose="020B0502040504020204" pitchFamily="34" charset="0"/>
                      </a:endParaRPr>
                    </a:p>
                  </a:txBody>
                  <a:tcPr marL="7620" marR="7620" marT="7620" marB="0" anchor="ctr"/>
                </a:tc>
                <a:extLst>
                  <a:ext uri="{0D108BD9-81ED-4DB2-BD59-A6C34878D82A}">
                    <a16:rowId xmlns:a16="http://schemas.microsoft.com/office/drawing/2014/main" val="80283404"/>
                  </a:ext>
                </a:extLst>
              </a:tr>
              <a:tr h="420438">
                <a:tc>
                  <a:txBody>
                    <a:bodyPr/>
                    <a:lstStyle/>
                    <a:p>
                      <a:pPr algn="l" fontAlgn="ctr"/>
                      <a:r>
                        <a:rPr lang="sv-SE" sz="2400" u="none" strike="noStrike" dirty="0">
                          <a:solidFill>
                            <a:schemeClr val="tx2"/>
                          </a:solidFill>
                          <a:effectLst/>
                          <a:latin typeface="Noto IKEA Latin" panose="020B0502040504020204" pitchFamily="34" charset="0"/>
                        </a:rPr>
                        <a:t>Hammarskölden </a:t>
                      </a:r>
                      <a:endParaRPr lang="sv-SE" sz="2400" b="0" i="0" u="none" strike="noStrike" dirty="0">
                        <a:solidFill>
                          <a:schemeClr val="tx2"/>
                        </a:solidFill>
                        <a:effectLst/>
                        <a:latin typeface="Noto IKEA Latin" panose="020B0502040504020204" pitchFamily="34" charset="0"/>
                      </a:endParaRPr>
                    </a:p>
                  </a:txBody>
                  <a:tcPr marL="7620" marR="7620" marT="7620" marB="0" anchor="ctr"/>
                </a:tc>
                <a:tc>
                  <a:txBody>
                    <a:bodyPr/>
                    <a:lstStyle/>
                    <a:p>
                      <a:pPr algn="l" fontAlgn="ctr"/>
                      <a:r>
                        <a:rPr lang="sv-SE" sz="2400" u="none" strike="noStrike" dirty="0">
                          <a:solidFill>
                            <a:schemeClr val="tx2"/>
                          </a:solidFill>
                          <a:effectLst/>
                          <a:latin typeface="Noto IKEA Latin" panose="020B0502040504020204" pitchFamily="34" charset="0"/>
                        </a:rPr>
                        <a:t>P14 + F14 + PF16</a:t>
                      </a:r>
                      <a:endParaRPr lang="sv-SE" sz="2400" b="0" i="0" u="none" strike="noStrike" dirty="0">
                        <a:solidFill>
                          <a:schemeClr val="tx2"/>
                        </a:solidFill>
                        <a:effectLst/>
                        <a:latin typeface="Noto IKEA Latin" panose="020B0502040504020204" pitchFamily="34" charset="0"/>
                      </a:endParaRPr>
                    </a:p>
                  </a:txBody>
                  <a:tcPr marL="7620" marR="7620" marT="7620" marB="0" anchor="ctr"/>
                </a:tc>
                <a:extLst>
                  <a:ext uri="{0D108BD9-81ED-4DB2-BD59-A6C34878D82A}">
                    <a16:rowId xmlns:a16="http://schemas.microsoft.com/office/drawing/2014/main" val="2980978713"/>
                  </a:ext>
                </a:extLst>
              </a:tr>
              <a:tr h="393162">
                <a:tc>
                  <a:txBody>
                    <a:bodyPr/>
                    <a:lstStyle/>
                    <a:p>
                      <a:pPr algn="l" fontAlgn="ctr"/>
                      <a:r>
                        <a:rPr lang="sv-SE" sz="2400" b="0" i="0" u="none" strike="noStrike" dirty="0">
                          <a:solidFill>
                            <a:schemeClr val="tx2"/>
                          </a:solidFill>
                          <a:effectLst/>
                          <a:latin typeface="Noto IKEA Latin" panose="020B0502040504020204" pitchFamily="34" charset="0"/>
                        </a:rPr>
                        <a:t>Halloween</a:t>
                      </a:r>
                    </a:p>
                  </a:txBody>
                  <a:tcPr marL="7620" marR="7620" marT="7620" marB="0" anchor="ctr"/>
                </a:tc>
                <a:tc>
                  <a:txBody>
                    <a:bodyPr/>
                    <a:lstStyle/>
                    <a:p>
                      <a:pPr algn="l" fontAlgn="ctr"/>
                      <a:r>
                        <a:rPr lang="sv-SE" sz="2400" b="0" i="0" u="none" strike="noStrike" dirty="0">
                          <a:solidFill>
                            <a:schemeClr val="tx2"/>
                          </a:solidFill>
                          <a:effectLst/>
                          <a:latin typeface="Noto IKEA Latin" panose="020B0502040504020204" pitchFamily="34" charset="0"/>
                        </a:rPr>
                        <a:t>Stor del av ungdomslagen</a:t>
                      </a:r>
                    </a:p>
                  </a:txBody>
                  <a:tcPr marL="7620" marR="7620" marT="7620" marB="0" anchor="ctr"/>
                </a:tc>
                <a:extLst>
                  <a:ext uri="{0D108BD9-81ED-4DB2-BD59-A6C34878D82A}">
                    <a16:rowId xmlns:a16="http://schemas.microsoft.com/office/drawing/2014/main" val="2187012251"/>
                  </a:ext>
                </a:extLst>
              </a:tr>
              <a:tr h="393162">
                <a:tc>
                  <a:txBody>
                    <a:bodyPr/>
                    <a:lstStyle/>
                    <a:p>
                      <a:pPr algn="l" fontAlgn="ctr"/>
                      <a:r>
                        <a:rPr lang="sv-SE" sz="2400" u="none" strike="noStrike">
                          <a:solidFill>
                            <a:schemeClr val="tx2"/>
                          </a:solidFill>
                          <a:effectLst/>
                          <a:latin typeface="Noto IKEA Latin" panose="020B0502040504020204" pitchFamily="34" charset="0"/>
                        </a:rPr>
                        <a:t>Julmarknad </a:t>
                      </a:r>
                      <a:endParaRPr lang="sv-SE" sz="2400" b="0" i="0" u="none" strike="noStrike">
                        <a:solidFill>
                          <a:schemeClr val="tx2"/>
                        </a:solidFill>
                        <a:effectLst/>
                        <a:latin typeface="Noto IKEA Latin" panose="020B0502040504020204" pitchFamily="34" charset="0"/>
                      </a:endParaRPr>
                    </a:p>
                  </a:txBody>
                  <a:tcPr marL="7620" marR="7620" marT="7620" marB="0" anchor="ctr"/>
                </a:tc>
                <a:tc>
                  <a:txBody>
                    <a:bodyPr/>
                    <a:lstStyle/>
                    <a:p>
                      <a:pPr algn="l" fontAlgn="ctr"/>
                      <a:r>
                        <a:rPr lang="sv-SE" sz="2400" u="none" strike="noStrike" dirty="0">
                          <a:solidFill>
                            <a:schemeClr val="tx2"/>
                          </a:solidFill>
                          <a:effectLst/>
                          <a:latin typeface="Noto IKEA Latin" panose="020B0502040504020204" pitchFamily="34" charset="0"/>
                        </a:rPr>
                        <a:t>P11 + P12</a:t>
                      </a:r>
                      <a:endParaRPr lang="sv-SE" sz="2400" b="0" i="0" u="none" strike="noStrike" dirty="0">
                        <a:solidFill>
                          <a:schemeClr val="tx2"/>
                        </a:solidFill>
                        <a:effectLst/>
                        <a:latin typeface="Noto IKEA Latin" panose="020B0502040504020204" pitchFamily="34" charset="0"/>
                      </a:endParaRPr>
                    </a:p>
                  </a:txBody>
                  <a:tcPr marL="7620" marR="7620" marT="7620" marB="0" anchor="ctr"/>
                </a:tc>
                <a:extLst>
                  <a:ext uri="{0D108BD9-81ED-4DB2-BD59-A6C34878D82A}">
                    <a16:rowId xmlns:a16="http://schemas.microsoft.com/office/drawing/2014/main" val="780237962"/>
                  </a:ext>
                </a:extLst>
              </a:tr>
            </a:tbl>
          </a:graphicData>
        </a:graphic>
      </p:graphicFrame>
    </p:spTree>
    <p:extLst>
      <p:ext uri="{BB962C8B-B14F-4D97-AF65-F5344CB8AC3E}">
        <p14:creationId xmlns:p14="http://schemas.microsoft.com/office/powerpoint/2010/main" val="218432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B5660-09EC-4992-9E8B-436800FE7919}"/>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0"/>
            <a:ext cx="12422777" cy="6858000"/>
          </a:xfrm>
          <a:prstGeom prst="rect">
            <a:avLst/>
          </a:prstGeom>
        </p:spPr>
      </p:pic>
      <p:sp>
        <p:nvSpPr>
          <p:cNvPr id="5" name="Title 4">
            <a:extLst>
              <a:ext uri="{FF2B5EF4-FFF2-40B4-BE49-F238E27FC236}">
                <a16:creationId xmlns:a16="http://schemas.microsoft.com/office/drawing/2014/main" id="{BD2D1938-F1B7-4AA3-82BB-D4478D1CBE4C}"/>
              </a:ext>
            </a:extLst>
          </p:cNvPr>
          <p:cNvSpPr>
            <a:spLocks noGrp="1"/>
          </p:cNvSpPr>
          <p:nvPr>
            <p:ph type="title"/>
          </p:nvPr>
        </p:nvSpPr>
        <p:spPr>
          <a:xfrm>
            <a:off x="1524000" y="457200"/>
            <a:ext cx="9144000" cy="584200"/>
          </a:xfrm>
        </p:spPr>
        <p:txBody>
          <a:bodyPr/>
          <a:lstStyle/>
          <a:p>
            <a:r>
              <a:rPr lang="sv-SE" dirty="0"/>
              <a:t>Kalendarium och laguppgifter</a:t>
            </a:r>
            <a:endParaRPr lang="en-US" dirty="0"/>
          </a:p>
        </p:txBody>
      </p:sp>
      <p:graphicFrame>
        <p:nvGraphicFramePr>
          <p:cNvPr id="7" name="Table 6">
            <a:extLst>
              <a:ext uri="{FF2B5EF4-FFF2-40B4-BE49-F238E27FC236}">
                <a16:creationId xmlns:a16="http://schemas.microsoft.com/office/drawing/2014/main" id="{D55F4E39-FAC6-494E-9634-3CA5AC58EC8C}"/>
              </a:ext>
            </a:extLst>
          </p:cNvPr>
          <p:cNvGraphicFramePr>
            <a:graphicFrameLocks noGrp="1"/>
          </p:cNvGraphicFramePr>
          <p:nvPr>
            <p:extLst>
              <p:ext uri="{D42A27DB-BD31-4B8C-83A1-F6EECF244321}">
                <p14:modId xmlns:p14="http://schemas.microsoft.com/office/powerpoint/2010/main" val="607470088"/>
              </p:ext>
            </p:extLst>
          </p:nvPr>
        </p:nvGraphicFramePr>
        <p:xfrm>
          <a:off x="1920875" y="1498600"/>
          <a:ext cx="8350250" cy="4040326"/>
        </p:xfrm>
        <a:graphic>
          <a:graphicData uri="http://schemas.openxmlformats.org/drawingml/2006/table">
            <a:tbl>
              <a:tblPr>
                <a:tableStyleId>{69CF1AB2-1976-4502-BF36-3FF5EA218861}</a:tableStyleId>
              </a:tblPr>
              <a:tblGrid>
                <a:gridCol w="4977075">
                  <a:extLst>
                    <a:ext uri="{9D8B030D-6E8A-4147-A177-3AD203B41FA5}">
                      <a16:colId xmlns:a16="http://schemas.microsoft.com/office/drawing/2014/main" val="568427382"/>
                    </a:ext>
                  </a:extLst>
                </a:gridCol>
                <a:gridCol w="3373175">
                  <a:extLst>
                    <a:ext uri="{9D8B030D-6E8A-4147-A177-3AD203B41FA5}">
                      <a16:colId xmlns:a16="http://schemas.microsoft.com/office/drawing/2014/main" val="1707930008"/>
                    </a:ext>
                  </a:extLst>
                </a:gridCol>
              </a:tblGrid>
              <a:tr h="342908">
                <a:tc>
                  <a:txBody>
                    <a:bodyPr/>
                    <a:lstStyle/>
                    <a:p>
                      <a:pPr algn="l" fontAlgn="ctr"/>
                      <a:r>
                        <a:rPr lang="sv-SE" sz="2800" b="1" u="none" strike="noStrike" dirty="0">
                          <a:effectLst/>
                          <a:latin typeface="Noto IKEA Latin" panose="020B0502040504020204" pitchFamily="34" charset="0"/>
                        </a:rPr>
                        <a:t>Sälj 2023</a:t>
                      </a:r>
                      <a:endParaRPr lang="sv-SE" sz="2800" b="1" i="0" u="none" strike="noStrike" dirty="0">
                        <a:solidFill>
                          <a:srgbClr val="2E74B5"/>
                        </a:solidFill>
                        <a:effectLst/>
                        <a:latin typeface="Noto IKEA Latin" panose="020B0502040504020204" pitchFamily="34" charset="0"/>
                      </a:endParaRPr>
                    </a:p>
                  </a:txBody>
                  <a:tcPr marL="7620" marR="7620" marT="7620" marB="0" anchor="ctr"/>
                </a:tc>
                <a:tc>
                  <a:txBody>
                    <a:bodyPr/>
                    <a:lstStyle/>
                    <a:p>
                      <a:pPr algn="l" fontAlgn="b"/>
                      <a:endParaRPr lang="en-US" sz="2400" b="0" i="0" u="none" strike="noStrike">
                        <a:solidFill>
                          <a:srgbClr val="000000"/>
                        </a:solidFill>
                        <a:effectLst/>
                        <a:latin typeface="Noto IKEA Latin" panose="020B0502040504020204" pitchFamily="34" charset="0"/>
                      </a:endParaRPr>
                    </a:p>
                  </a:txBody>
                  <a:tcPr marL="7620" marR="7620" marT="7620" marB="0" anchor="b"/>
                </a:tc>
                <a:extLst>
                  <a:ext uri="{0D108BD9-81ED-4DB2-BD59-A6C34878D82A}">
                    <a16:rowId xmlns:a16="http://schemas.microsoft.com/office/drawing/2014/main" val="217559660"/>
                  </a:ext>
                </a:extLst>
              </a:tr>
              <a:tr h="0">
                <a:tc>
                  <a:txBody>
                    <a:bodyPr/>
                    <a:lstStyle/>
                    <a:p>
                      <a:pPr algn="l" fontAlgn="ctr"/>
                      <a:endParaRPr lang="en-US" sz="2800" u="none" strike="noStrike" dirty="0">
                        <a:effectLst/>
                        <a:latin typeface="Noto IKEA Latin" panose="020B0502040504020204" pitchFamily="34" charset="0"/>
                      </a:endParaRPr>
                    </a:p>
                  </a:txBody>
                  <a:tcPr marL="7620" marR="7620" marT="7620" marB="0" anchor="ctr"/>
                </a:tc>
                <a:tc>
                  <a:txBody>
                    <a:bodyPr/>
                    <a:lstStyle/>
                    <a:p>
                      <a:pPr algn="l" fontAlgn="ctr"/>
                      <a:r>
                        <a:rPr lang="en-US" sz="2400" u="none" strike="noStrike">
                          <a:effectLst/>
                          <a:latin typeface="Noto IKEA Latin" panose="020B0502040504020204" pitchFamily="34" charset="0"/>
                        </a:rPr>
                        <a:t> </a:t>
                      </a:r>
                      <a:endParaRPr lang="en-US" sz="2400" b="1" i="0" u="none" strike="noStrike">
                        <a:solidFill>
                          <a:srgbClr val="2E74B5"/>
                        </a:solidFill>
                        <a:effectLst/>
                        <a:latin typeface="Noto IKEA Latin" panose="020B0502040504020204" pitchFamily="34" charset="0"/>
                      </a:endParaRPr>
                    </a:p>
                  </a:txBody>
                  <a:tcPr marL="7620" marR="7620" marT="7620" marB="0" anchor="ctr"/>
                </a:tc>
                <a:extLst>
                  <a:ext uri="{0D108BD9-81ED-4DB2-BD59-A6C34878D82A}">
                    <a16:rowId xmlns:a16="http://schemas.microsoft.com/office/drawing/2014/main" val="3323001821"/>
                  </a:ext>
                </a:extLst>
              </a:tr>
              <a:tr h="439420">
                <a:tc>
                  <a:txBody>
                    <a:bodyPr/>
                    <a:lstStyle/>
                    <a:p>
                      <a:pPr algn="l" fontAlgn="ctr"/>
                      <a:r>
                        <a:rPr lang="sv-SE" sz="2400" u="none" strike="noStrike" dirty="0">
                          <a:solidFill>
                            <a:schemeClr val="tx2"/>
                          </a:solidFill>
                          <a:effectLst/>
                          <a:latin typeface="Noto IKEA Latin" panose="020B0502040504020204" pitchFamily="34" charset="0"/>
                        </a:rPr>
                        <a:t>RC häfte</a:t>
                      </a:r>
                      <a:endParaRPr lang="sv-SE" sz="2400" b="0" i="0" u="none" strike="noStrike" dirty="0">
                        <a:solidFill>
                          <a:schemeClr val="tx2"/>
                        </a:solidFill>
                        <a:effectLst/>
                        <a:latin typeface="Noto IKEA Latin" panose="020B0502040504020204" pitchFamily="34" charset="0"/>
                      </a:endParaRPr>
                    </a:p>
                  </a:txBody>
                  <a:tcPr marL="7620" marR="7620" marT="7620" marB="0" anchor="ctr"/>
                </a:tc>
                <a:tc>
                  <a:txBody>
                    <a:bodyPr/>
                    <a:lstStyle/>
                    <a:p>
                      <a:pPr algn="l" fontAlgn="ctr"/>
                      <a:endParaRPr lang="sv-SE" sz="2400" b="0" i="0" u="none" strike="noStrike" dirty="0">
                        <a:solidFill>
                          <a:schemeClr val="tx2"/>
                        </a:solidFill>
                        <a:effectLst/>
                        <a:latin typeface="Noto IKEA Latin" panose="020B0502040504020204" pitchFamily="34" charset="0"/>
                      </a:endParaRPr>
                    </a:p>
                  </a:txBody>
                  <a:tcPr marL="7620" marR="7620" marT="7620" marB="0" anchor="ctr"/>
                </a:tc>
                <a:extLst>
                  <a:ext uri="{0D108BD9-81ED-4DB2-BD59-A6C34878D82A}">
                    <a16:rowId xmlns:a16="http://schemas.microsoft.com/office/drawing/2014/main" val="1529259647"/>
                  </a:ext>
                </a:extLst>
              </a:tr>
              <a:tr h="393162">
                <a:tc>
                  <a:txBody>
                    <a:bodyPr/>
                    <a:lstStyle/>
                    <a:p>
                      <a:pPr algn="l" fontAlgn="ctr"/>
                      <a:r>
                        <a:rPr lang="sv-SE" sz="2400" b="0" i="0" kern="1200" dirty="0">
                          <a:solidFill>
                            <a:schemeClr val="tx2"/>
                          </a:solidFill>
                          <a:effectLst/>
                          <a:latin typeface="Noto IKEA Latin" panose="020B0502040504020204"/>
                          <a:ea typeface="+mn-ea"/>
                          <a:cs typeface="+mn-cs"/>
                        </a:rPr>
                        <a:t>Sportlotten (ny aktivitet) april</a:t>
                      </a:r>
                      <a:endParaRPr lang="sv-SE" sz="2400" b="0" i="0" u="none" strike="noStrike" dirty="0">
                        <a:solidFill>
                          <a:schemeClr val="tx2"/>
                        </a:solidFill>
                        <a:effectLst/>
                        <a:latin typeface="Noto IKEA Latin" panose="020B0502040504020204"/>
                      </a:endParaRPr>
                    </a:p>
                  </a:txBody>
                  <a:tcPr marL="7620" marR="7620" marT="7620" marB="0" anchor="ctr"/>
                </a:tc>
                <a:tc>
                  <a:txBody>
                    <a:bodyPr/>
                    <a:lstStyle/>
                    <a:p>
                      <a:pPr algn="l" fontAlgn="ctr"/>
                      <a:endParaRPr lang="sv-SE" sz="2400" b="0" i="0" u="none" strike="noStrike" dirty="0">
                        <a:solidFill>
                          <a:schemeClr val="tx2"/>
                        </a:solidFill>
                        <a:effectLst/>
                        <a:latin typeface="Noto IKEA Latin" panose="020B0502040504020204" pitchFamily="34" charset="0"/>
                      </a:endParaRPr>
                    </a:p>
                  </a:txBody>
                  <a:tcPr marL="7620" marR="7620" marT="7620" marB="0" anchor="ctr"/>
                </a:tc>
                <a:extLst>
                  <a:ext uri="{0D108BD9-81ED-4DB2-BD59-A6C34878D82A}">
                    <a16:rowId xmlns:a16="http://schemas.microsoft.com/office/drawing/2014/main" val="2536133975"/>
                  </a:ext>
                </a:extLst>
              </a:tr>
              <a:tr h="393162">
                <a:tc>
                  <a:txBody>
                    <a:bodyPr/>
                    <a:lstStyle/>
                    <a:p>
                      <a:pPr algn="l" fontAlgn="ctr"/>
                      <a:r>
                        <a:rPr lang="sv-SE" sz="2400" b="0" i="0" kern="1200" dirty="0" err="1">
                          <a:solidFill>
                            <a:schemeClr val="tx2"/>
                          </a:solidFill>
                          <a:effectLst/>
                          <a:latin typeface="Noto IKEA Latin" panose="020B0502040504020204"/>
                          <a:ea typeface="+mn-ea"/>
                          <a:cs typeface="+mn-cs"/>
                        </a:rPr>
                        <a:t>Newbody</a:t>
                      </a:r>
                      <a:r>
                        <a:rPr lang="sv-SE" sz="2400" b="0" i="0" kern="1200" dirty="0">
                          <a:solidFill>
                            <a:schemeClr val="tx2"/>
                          </a:solidFill>
                          <a:effectLst/>
                          <a:latin typeface="Noto IKEA Latin" panose="020B0502040504020204"/>
                          <a:ea typeface="+mn-ea"/>
                          <a:cs typeface="+mn-cs"/>
                        </a:rPr>
                        <a:t> (eventuellt ny aktivitet, ersätter </a:t>
                      </a:r>
                      <a:r>
                        <a:rPr lang="sv-SE" sz="2400" b="0" i="0" kern="1200" dirty="0" err="1">
                          <a:solidFill>
                            <a:schemeClr val="tx2"/>
                          </a:solidFill>
                          <a:effectLst/>
                          <a:latin typeface="Noto IKEA Latin" panose="020B0502040504020204"/>
                          <a:ea typeface="+mn-ea"/>
                          <a:cs typeface="+mn-cs"/>
                        </a:rPr>
                        <a:t>Gutz</a:t>
                      </a:r>
                      <a:r>
                        <a:rPr lang="sv-SE" sz="2400" b="0" i="0" kern="1200" dirty="0">
                          <a:solidFill>
                            <a:schemeClr val="tx2"/>
                          </a:solidFill>
                          <a:effectLst/>
                          <a:latin typeface="Noto IKEA Latin" panose="020B0502040504020204"/>
                          <a:ea typeface="+mn-ea"/>
                          <a:cs typeface="+mn-cs"/>
                        </a:rPr>
                        <a:t>) maj</a:t>
                      </a:r>
                      <a:endParaRPr lang="sv-SE" sz="3200" b="0" i="0" u="none" strike="noStrike" dirty="0">
                        <a:solidFill>
                          <a:schemeClr val="tx2"/>
                        </a:solidFill>
                        <a:effectLst/>
                        <a:latin typeface="Noto IKEA Latin" panose="020B0502040504020204"/>
                      </a:endParaRPr>
                    </a:p>
                  </a:txBody>
                  <a:tcPr marL="7620" marR="7620" marT="7620" marB="0" anchor="ctr"/>
                </a:tc>
                <a:tc>
                  <a:txBody>
                    <a:bodyPr/>
                    <a:lstStyle/>
                    <a:p>
                      <a:pPr algn="l" fontAlgn="ctr"/>
                      <a:endParaRPr lang="sv-SE" sz="2400" b="0" i="0" u="none" strike="noStrike" dirty="0">
                        <a:solidFill>
                          <a:schemeClr val="tx2"/>
                        </a:solidFill>
                        <a:effectLst/>
                        <a:latin typeface="Noto IKEA Latin" panose="020B0502040504020204" pitchFamily="34" charset="0"/>
                      </a:endParaRPr>
                    </a:p>
                  </a:txBody>
                  <a:tcPr marL="7620" marR="7620" marT="7620" marB="0" anchor="ctr"/>
                </a:tc>
                <a:extLst>
                  <a:ext uri="{0D108BD9-81ED-4DB2-BD59-A6C34878D82A}">
                    <a16:rowId xmlns:a16="http://schemas.microsoft.com/office/drawing/2014/main" val="3992015763"/>
                  </a:ext>
                </a:extLst>
              </a:tr>
              <a:tr h="393162">
                <a:tc>
                  <a:txBody>
                    <a:bodyPr/>
                    <a:lstStyle/>
                    <a:p>
                      <a:pPr algn="l" fontAlgn="ctr"/>
                      <a:r>
                        <a:rPr lang="sv-SE" sz="2400" b="0" i="0" kern="1200" dirty="0">
                          <a:solidFill>
                            <a:schemeClr val="tx2"/>
                          </a:solidFill>
                          <a:effectLst/>
                          <a:latin typeface="Noto IKEA Latin" panose="020B0502040504020204"/>
                          <a:ea typeface="+mn-ea"/>
                          <a:cs typeface="+mn-cs"/>
                        </a:rPr>
                        <a:t>Kakor</a:t>
                      </a:r>
                      <a:endParaRPr lang="sv-SE" sz="3200" b="0" i="0" u="none" strike="noStrike" dirty="0">
                        <a:solidFill>
                          <a:schemeClr val="tx2"/>
                        </a:solidFill>
                        <a:effectLst/>
                        <a:latin typeface="Noto IKEA Latin" panose="020B0502040504020204"/>
                      </a:endParaRPr>
                    </a:p>
                  </a:txBody>
                  <a:tcPr marL="7620" marR="7620" marT="7620" marB="0" anchor="ctr"/>
                </a:tc>
                <a:tc>
                  <a:txBody>
                    <a:bodyPr/>
                    <a:lstStyle/>
                    <a:p>
                      <a:pPr algn="l" fontAlgn="ctr"/>
                      <a:endParaRPr lang="sv-SE" sz="2400" b="0" i="0" u="none" strike="noStrike" dirty="0">
                        <a:solidFill>
                          <a:schemeClr val="tx2"/>
                        </a:solidFill>
                        <a:effectLst/>
                        <a:latin typeface="Noto IKEA Latin" panose="020B0502040504020204" pitchFamily="34" charset="0"/>
                      </a:endParaRPr>
                    </a:p>
                  </a:txBody>
                  <a:tcPr marL="7620" marR="7620" marT="7620" marB="0" anchor="ctr"/>
                </a:tc>
                <a:extLst>
                  <a:ext uri="{0D108BD9-81ED-4DB2-BD59-A6C34878D82A}">
                    <a16:rowId xmlns:a16="http://schemas.microsoft.com/office/drawing/2014/main" val="80283404"/>
                  </a:ext>
                </a:extLst>
              </a:tr>
              <a:tr h="420438">
                <a:tc>
                  <a:txBody>
                    <a:bodyPr/>
                    <a:lstStyle/>
                    <a:p>
                      <a:pPr algn="l" fontAlgn="ctr"/>
                      <a:r>
                        <a:rPr lang="sv-SE" sz="2400" b="0" i="0" kern="1200" dirty="0">
                          <a:solidFill>
                            <a:schemeClr val="tx2"/>
                          </a:solidFill>
                          <a:effectLst/>
                          <a:latin typeface="Noto IKEA Latin" panose="020B0502040504020204"/>
                          <a:ea typeface="+mn-ea"/>
                          <a:cs typeface="+mn-cs"/>
                        </a:rPr>
                        <a:t>Bingolotter påsk</a:t>
                      </a:r>
                      <a:endParaRPr lang="sv-SE" sz="3200" b="0" i="0" u="none" strike="noStrike" dirty="0">
                        <a:solidFill>
                          <a:schemeClr val="tx2"/>
                        </a:solidFill>
                        <a:effectLst/>
                        <a:latin typeface="Noto IKEA Latin" panose="020B0502040504020204"/>
                      </a:endParaRPr>
                    </a:p>
                  </a:txBody>
                  <a:tcPr marL="7620" marR="7620" marT="7620" marB="0" anchor="ctr"/>
                </a:tc>
                <a:tc>
                  <a:txBody>
                    <a:bodyPr/>
                    <a:lstStyle/>
                    <a:p>
                      <a:pPr algn="l" fontAlgn="ctr"/>
                      <a:endParaRPr lang="sv-SE" sz="2400" b="0" i="0" u="none" strike="noStrike" dirty="0">
                        <a:solidFill>
                          <a:schemeClr val="tx2"/>
                        </a:solidFill>
                        <a:effectLst/>
                        <a:latin typeface="Noto IKEA Latin" panose="020B0502040504020204" pitchFamily="34" charset="0"/>
                      </a:endParaRPr>
                    </a:p>
                  </a:txBody>
                  <a:tcPr marL="7620" marR="7620" marT="7620" marB="0" anchor="ctr"/>
                </a:tc>
                <a:extLst>
                  <a:ext uri="{0D108BD9-81ED-4DB2-BD59-A6C34878D82A}">
                    <a16:rowId xmlns:a16="http://schemas.microsoft.com/office/drawing/2014/main" val="2980978713"/>
                  </a:ext>
                </a:extLst>
              </a:tr>
              <a:tr h="393162">
                <a:tc>
                  <a:txBody>
                    <a:bodyPr/>
                    <a:lstStyle/>
                    <a:p>
                      <a:pPr algn="l" fontAlgn="ctr"/>
                      <a:r>
                        <a:rPr lang="sv-SE" sz="2400" b="0" i="0" kern="1200" dirty="0">
                          <a:solidFill>
                            <a:schemeClr val="tx2"/>
                          </a:solidFill>
                          <a:effectLst/>
                          <a:latin typeface="Noto IKEA Latin" panose="020B0502040504020204"/>
                          <a:ea typeface="+mn-ea"/>
                          <a:cs typeface="+mn-cs"/>
                        </a:rPr>
                        <a:t>Bingolotter dec</a:t>
                      </a:r>
                      <a:endParaRPr lang="sv-SE" sz="2400" b="0" i="0" u="none" strike="noStrike" dirty="0">
                        <a:solidFill>
                          <a:schemeClr val="tx2"/>
                        </a:solidFill>
                        <a:effectLst/>
                        <a:latin typeface="Noto IKEA Latin" panose="020B0502040504020204"/>
                      </a:endParaRPr>
                    </a:p>
                  </a:txBody>
                  <a:tcPr marL="7620" marR="7620" marT="7620" marB="0" anchor="ctr"/>
                </a:tc>
                <a:tc>
                  <a:txBody>
                    <a:bodyPr/>
                    <a:lstStyle/>
                    <a:p>
                      <a:pPr algn="l" fontAlgn="ctr"/>
                      <a:endParaRPr lang="sv-SE" sz="2400" b="0" i="0" u="none" strike="noStrike" dirty="0">
                        <a:solidFill>
                          <a:schemeClr val="tx2"/>
                        </a:solidFill>
                        <a:effectLst/>
                        <a:latin typeface="Noto IKEA Latin" panose="020B0502040504020204" pitchFamily="34" charset="0"/>
                      </a:endParaRPr>
                    </a:p>
                  </a:txBody>
                  <a:tcPr marL="7620" marR="7620" marT="7620" marB="0" anchor="ctr"/>
                </a:tc>
                <a:extLst>
                  <a:ext uri="{0D108BD9-81ED-4DB2-BD59-A6C34878D82A}">
                    <a16:rowId xmlns:a16="http://schemas.microsoft.com/office/drawing/2014/main" val="2187012251"/>
                  </a:ext>
                </a:extLst>
              </a:tr>
              <a:tr h="393162">
                <a:tc>
                  <a:txBody>
                    <a:bodyPr/>
                    <a:lstStyle/>
                    <a:p>
                      <a:pPr algn="l" fontAlgn="ctr"/>
                      <a:r>
                        <a:rPr lang="sv-SE" sz="2400" b="0" i="0" kern="1200" dirty="0">
                          <a:solidFill>
                            <a:schemeClr val="tx2"/>
                          </a:solidFill>
                          <a:effectLst/>
                          <a:latin typeface="Noto IKEA Latin" panose="020B0502040504020204"/>
                          <a:ea typeface="+mn-ea"/>
                          <a:cs typeface="+mn-cs"/>
                        </a:rPr>
                        <a:t>Hemmavinsten</a:t>
                      </a:r>
                      <a:endParaRPr lang="sv-SE" sz="3200" b="0" i="0" u="none" strike="noStrike" dirty="0">
                        <a:solidFill>
                          <a:schemeClr val="tx2"/>
                        </a:solidFill>
                        <a:effectLst/>
                        <a:latin typeface="Noto IKEA Latin" panose="020B0502040504020204"/>
                      </a:endParaRPr>
                    </a:p>
                  </a:txBody>
                  <a:tcPr marL="7620" marR="7620" marT="7620" marB="0" anchor="ctr"/>
                </a:tc>
                <a:tc>
                  <a:txBody>
                    <a:bodyPr/>
                    <a:lstStyle/>
                    <a:p>
                      <a:pPr algn="l" fontAlgn="ctr"/>
                      <a:endParaRPr lang="sv-SE" sz="2400" b="0" i="0" u="none" strike="noStrike" dirty="0">
                        <a:solidFill>
                          <a:schemeClr val="tx2"/>
                        </a:solidFill>
                        <a:effectLst/>
                        <a:latin typeface="Noto IKEA Latin" panose="020B0502040504020204" pitchFamily="34" charset="0"/>
                      </a:endParaRPr>
                    </a:p>
                  </a:txBody>
                  <a:tcPr marL="7620" marR="7620" marT="7620" marB="0" anchor="ctr"/>
                </a:tc>
                <a:extLst>
                  <a:ext uri="{0D108BD9-81ED-4DB2-BD59-A6C34878D82A}">
                    <a16:rowId xmlns:a16="http://schemas.microsoft.com/office/drawing/2014/main" val="780237962"/>
                  </a:ext>
                </a:extLst>
              </a:tr>
            </a:tbl>
          </a:graphicData>
        </a:graphic>
      </p:graphicFrame>
    </p:spTree>
    <p:extLst>
      <p:ext uri="{BB962C8B-B14F-4D97-AF65-F5344CB8AC3E}">
        <p14:creationId xmlns:p14="http://schemas.microsoft.com/office/powerpoint/2010/main" val="220055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B5660-09EC-4992-9E8B-436800FE7919}"/>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0"/>
            <a:ext cx="12422777" cy="6858000"/>
          </a:xfrm>
          <a:prstGeom prst="rect">
            <a:avLst/>
          </a:prstGeom>
        </p:spPr>
      </p:pic>
      <p:sp>
        <p:nvSpPr>
          <p:cNvPr id="5" name="Title 4">
            <a:extLst>
              <a:ext uri="{FF2B5EF4-FFF2-40B4-BE49-F238E27FC236}">
                <a16:creationId xmlns:a16="http://schemas.microsoft.com/office/drawing/2014/main" id="{BD2D1938-F1B7-4AA3-82BB-D4478D1CBE4C}"/>
              </a:ext>
            </a:extLst>
          </p:cNvPr>
          <p:cNvSpPr>
            <a:spLocks noGrp="1"/>
          </p:cNvSpPr>
          <p:nvPr>
            <p:ph type="title"/>
          </p:nvPr>
        </p:nvSpPr>
        <p:spPr>
          <a:xfrm>
            <a:off x="1524000" y="457200"/>
            <a:ext cx="9144000" cy="584200"/>
          </a:xfrm>
        </p:spPr>
        <p:txBody>
          <a:bodyPr/>
          <a:lstStyle/>
          <a:p>
            <a:r>
              <a:rPr lang="sv-SE" dirty="0"/>
              <a:t>FIKAVAGNEN</a:t>
            </a:r>
            <a:endParaRPr lang="en-US" dirty="0"/>
          </a:p>
        </p:txBody>
      </p:sp>
      <p:sp>
        <p:nvSpPr>
          <p:cNvPr id="7" name="Content Placeholder 2">
            <a:extLst>
              <a:ext uri="{FF2B5EF4-FFF2-40B4-BE49-F238E27FC236}">
                <a16:creationId xmlns:a16="http://schemas.microsoft.com/office/drawing/2014/main" id="{480FB514-049F-4F0F-82F8-F54C67729CF5}"/>
              </a:ext>
            </a:extLst>
          </p:cNvPr>
          <p:cNvSpPr>
            <a:spLocks noGrp="1"/>
          </p:cNvSpPr>
          <p:nvPr>
            <p:ph idx="1"/>
          </p:nvPr>
        </p:nvSpPr>
        <p:spPr>
          <a:xfrm>
            <a:off x="1518081" y="1305017"/>
            <a:ext cx="9141018" cy="6010183"/>
          </a:xfrm>
        </p:spPr>
        <p:txBody>
          <a:bodyPr>
            <a:normAutofit/>
          </a:bodyPr>
          <a:lstStyle/>
          <a:p>
            <a:pPr marL="0" indent="0">
              <a:buNone/>
            </a:pPr>
            <a:endParaRPr lang="sv-SE" sz="1400" dirty="0"/>
          </a:p>
          <a:p>
            <a:pPr marL="285750" indent="-285750">
              <a:buFont typeface="Arial" panose="020B0604020202020204" pitchFamily="34" charset="0"/>
              <a:buChar char="•"/>
            </a:pPr>
            <a:r>
              <a:rPr lang="sv-SE" dirty="0"/>
              <a:t>Vid seriespel ska vagnen vara ute</a:t>
            </a:r>
          </a:p>
          <a:p>
            <a:pPr>
              <a:buFont typeface="Arial" panose="020B0604020202020204" pitchFamily="34" charset="0"/>
              <a:buChar char="•"/>
            </a:pPr>
            <a:r>
              <a:rPr lang="sv-SE" dirty="0">
                <a:sym typeface="Wingdings" panose="05000000000000000000" pitchFamily="2" charset="2"/>
              </a:rPr>
              <a:t>Vi säljer kaffe, drickor, bars, </a:t>
            </a:r>
            <a:r>
              <a:rPr lang="sv-SE" dirty="0" err="1">
                <a:sym typeface="Wingdings" panose="05000000000000000000" pitchFamily="2" charset="2"/>
              </a:rPr>
              <a:t>Delicatobollar</a:t>
            </a:r>
            <a:r>
              <a:rPr lang="sv-SE" dirty="0">
                <a:sym typeface="Wingdings" panose="05000000000000000000" pitchFamily="2" charset="2"/>
              </a:rPr>
              <a:t>, godis</a:t>
            </a:r>
          </a:p>
          <a:p>
            <a:pPr>
              <a:buFont typeface="Arial" panose="020B0604020202020204" pitchFamily="34" charset="0"/>
              <a:buChar char="•"/>
            </a:pPr>
            <a:r>
              <a:rPr lang="sv-SE" dirty="0">
                <a:sym typeface="Wingdings" panose="05000000000000000000" pitchFamily="2" charset="2"/>
              </a:rPr>
              <a:t>Tips: Schema inom lagen</a:t>
            </a:r>
          </a:p>
          <a:p>
            <a:pPr marL="45720" indent="0">
              <a:buNone/>
            </a:pPr>
            <a:endParaRPr lang="en-US" dirty="0"/>
          </a:p>
          <a:p>
            <a:pPr marL="45720" indent="0">
              <a:buNone/>
            </a:pPr>
            <a:endParaRPr lang="en-US" dirty="0"/>
          </a:p>
          <a:p>
            <a:endParaRPr lang="en-US" dirty="0"/>
          </a:p>
        </p:txBody>
      </p:sp>
      <p:pic>
        <p:nvPicPr>
          <p:cNvPr id="2" name="Picture 3">
            <a:extLst>
              <a:ext uri="{FF2B5EF4-FFF2-40B4-BE49-F238E27FC236}">
                <a16:creationId xmlns:a16="http://schemas.microsoft.com/office/drawing/2014/main" id="{EF573BDB-CC8C-58B7-143C-3FC6EF73B9C4}"/>
              </a:ext>
            </a:extLst>
          </p:cNvPr>
          <p:cNvPicPr>
            <a:picLocks noChangeAspect="1"/>
          </p:cNvPicPr>
          <p:nvPr/>
        </p:nvPicPr>
        <p:blipFill>
          <a:blip r:embed="rId3"/>
          <a:stretch>
            <a:fillRect/>
          </a:stretch>
        </p:blipFill>
        <p:spPr>
          <a:xfrm>
            <a:off x="7272527" y="2012666"/>
            <a:ext cx="3773543" cy="3874068"/>
          </a:xfrm>
          <a:prstGeom prst="rect">
            <a:avLst/>
          </a:prstGeom>
        </p:spPr>
      </p:pic>
    </p:spTree>
    <p:extLst>
      <p:ext uri="{BB962C8B-B14F-4D97-AF65-F5344CB8AC3E}">
        <p14:creationId xmlns:p14="http://schemas.microsoft.com/office/powerpoint/2010/main" val="181797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B5660-09EC-4992-9E8B-436800FE7919}"/>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0"/>
            <a:ext cx="12422777" cy="6858000"/>
          </a:xfrm>
          <a:prstGeom prst="rect">
            <a:avLst/>
          </a:prstGeom>
        </p:spPr>
      </p:pic>
      <p:sp>
        <p:nvSpPr>
          <p:cNvPr id="5" name="Title 4">
            <a:extLst>
              <a:ext uri="{FF2B5EF4-FFF2-40B4-BE49-F238E27FC236}">
                <a16:creationId xmlns:a16="http://schemas.microsoft.com/office/drawing/2014/main" id="{BD2D1938-F1B7-4AA3-82BB-D4478D1CBE4C}"/>
              </a:ext>
            </a:extLst>
          </p:cNvPr>
          <p:cNvSpPr>
            <a:spLocks noGrp="1"/>
          </p:cNvSpPr>
          <p:nvPr>
            <p:ph type="title"/>
          </p:nvPr>
        </p:nvSpPr>
        <p:spPr>
          <a:xfrm>
            <a:off x="1524000" y="457200"/>
            <a:ext cx="9144000" cy="584200"/>
          </a:xfrm>
        </p:spPr>
        <p:txBody>
          <a:bodyPr/>
          <a:lstStyle/>
          <a:p>
            <a:r>
              <a:rPr lang="sv-SE" dirty="0"/>
              <a:t>Nu DÅ?</a:t>
            </a:r>
            <a:endParaRPr lang="en-US" dirty="0"/>
          </a:p>
        </p:txBody>
      </p:sp>
      <p:sp>
        <p:nvSpPr>
          <p:cNvPr id="7" name="Content Placeholder 2">
            <a:extLst>
              <a:ext uri="{FF2B5EF4-FFF2-40B4-BE49-F238E27FC236}">
                <a16:creationId xmlns:a16="http://schemas.microsoft.com/office/drawing/2014/main" id="{480FB514-049F-4F0F-82F8-F54C67729CF5}"/>
              </a:ext>
            </a:extLst>
          </p:cNvPr>
          <p:cNvSpPr>
            <a:spLocks noGrp="1"/>
          </p:cNvSpPr>
          <p:nvPr>
            <p:ph idx="1"/>
          </p:nvPr>
        </p:nvSpPr>
        <p:spPr>
          <a:xfrm>
            <a:off x="1518081" y="1305017"/>
            <a:ext cx="9141018" cy="6010183"/>
          </a:xfrm>
        </p:spPr>
        <p:txBody>
          <a:bodyPr>
            <a:normAutofit/>
          </a:bodyPr>
          <a:lstStyle/>
          <a:p>
            <a:pPr marL="0" indent="0">
              <a:buNone/>
            </a:pPr>
            <a:endParaRPr lang="sv-SE" sz="1400" dirty="0"/>
          </a:p>
          <a:p>
            <a:r>
              <a:rPr lang="sv-SE" dirty="0"/>
              <a:t>Kalla till ett föräldramöte, gärna tillsammans med tränarna, där ni går igenom kommande säsong. </a:t>
            </a:r>
          </a:p>
          <a:p>
            <a:r>
              <a:rPr lang="sv-SE" dirty="0" err="1"/>
              <a:t>Ev</a:t>
            </a:r>
            <a:r>
              <a:rPr lang="sv-SE" dirty="0"/>
              <a:t> frågor kan ni ta med mig eller Jonas </a:t>
            </a:r>
            <a:r>
              <a:rPr lang="sv-SE" dirty="0" err="1"/>
              <a:t>Tingrud</a:t>
            </a:r>
            <a:r>
              <a:rPr lang="sv-SE" dirty="0"/>
              <a:t>. </a:t>
            </a:r>
          </a:p>
          <a:p>
            <a:pPr marL="45720" indent="0">
              <a:buNone/>
            </a:pPr>
            <a:endParaRPr lang="en-US" dirty="0"/>
          </a:p>
          <a:p>
            <a:pPr marL="45720" indent="0">
              <a:buNone/>
            </a:pPr>
            <a:endParaRPr lang="en-US" dirty="0"/>
          </a:p>
          <a:p>
            <a:endParaRPr lang="en-US" dirty="0"/>
          </a:p>
        </p:txBody>
      </p:sp>
    </p:spTree>
    <p:extLst>
      <p:ext uri="{BB962C8B-B14F-4D97-AF65-F5344CB8AC3E}">
        <p14:creationId xmlns:p14="http://schemas.microsoft.com/office/powerpoint/2010/main" val="188944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 and fitness presentation (widescreen)</Template>
  <TotalTime>13342</TotalTime>
  <Words>469</Words>
  <Application>Microsoft Office PowerPoint</Application>
  <PresentationFormat>Bredbild</PresentationFormat>
  <Paragraphs>118</Paragraphs>
  <Slides>10</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10</vt:i4>
      </vt:variant>
    </vt:vector>
  </HeadingPairs>
  <TitlesOfParts>
    <vt:vector size="15" baseType="lpstr">
      <vt:lpstr>Arial</vt:lpstr>
      <vt:lpstr>Calibri</vt:lpstr>
      <vt:lpstr>Calibri Light</vt:lpstr>
      <vt:lpstr>Noto IKEA Latin</vt:lpstr>
      <vt:lpstr>Health Fitness 16x9</vt:lpstr>
      <vt:lpstr>Möte lagföräldrar NGIS</vt:lpstr>
      <vt:lpstr>Agenda</vt:lpstr>
      <vt:lpstr>LAGFÖRÄLDRAR 2023 – VILKA ÄR VI?</vt:lpstr>
      <vt:lpstr>Min roll som lagförälder</vt:lpstr>
      <vt:lpstr>Kalendarium och laguppgifter</vt:lpstr>
      <vt:lpstr>Kalendarium och laguppgifter</vt:lpstr>
      <vt:lpstr>Kalendarium och laguppgifter</vt:lpstr>
      <vt:lpstr>FIKAVAGNEN</vt:lpstr>
      <vt:lpstr>Nu DÅ?</vt:lpstr>
      <vt:lpstr>Övriga Frågor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Pictures layout</dc:title>
  <dc:creator>Jonas Tingrud</dc:creator>
  <cp:lastModifiedBy>Öggesjö Sofia    Kommunikationsenheten</cp:lastModifiedBy>
  <cp:revision>56</cp:revision>
  <cp:lastPrinted>2021-02-11T13:40:55Z</cp:lastPrinted>
  <dcterms:created xsi:type="dcterms:W3CDTF">2021-02-09T09:22:38Z</dcterms:created>
  <dcterms:modified xsi:type="dcterms:W3CDTF">2023-03-29T16:53:45Z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