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3538" r:id="rId3"/>
    <p:sldId id="1986356246" r:id="rId4"/>
    <p:sldId id="1986356241" r:id="rId5"/>
    <p:sldId id="3536" r:id="rId6"/>
    <p:sldId id="265" r:id="rId7"/>
    <p:sldId id="3537" r:id="rId8"/>
    <p:sldId id="3539" r:id="rId9"/>
    <p:sldId id="1986356243" r:id="rId10"/>
    <p:sldId id="1986356244" r:id="rId11"/>
    <p:sldId id="3540" r:id="rId12"/>
    <p:sldId id="1986356242" r:id="rId13"/>
    <p:sldId id="1986356245" r:id="rId14"/>
    <p:sldId id="19863562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C Pettersson" userId="3f737994-a220-4790-a863-2b0feb20840e" providerId="ADAL" clId="{B45DC47C-EB19-430F-BCD6-8A846DE45295}"/>
    <pc:docChg chg="custSel delSld modSld sldOrd">
      <pc:chgData name="Jimmy C Pettersson" userId="3f737994-a220-4790-a863-2b0feb20840e" providerId="ADAL" clId="{B45DC47C-EB19-430F-BCD6-8A846DE45295}" dt="2025-05-08T12:17:36.385" v="104" actId="14100"/>
      <pc:docMkLst>
        <pc:docMk/>
      </pc:docMkLst>
      <pc:sldChg chg="modSp mod ord">
        <pc:chgData name="Jimmy C Pettersson" userId="3f737994-a220-4790-a863-2b0feb20840e" providerId="ADAL" clId="{B45DC47C-EB19-430F-BCD6-8A846DE45295}" dt="2025-05-08T12:11:28.925" v="61" actId="20577"/>
        <pc:sldMkLst>
          <pc:docMk/>
          <pc:sldMk cId="427037569" sldId="3540"/>
        </pc:sldMkLst>
        <pc:spChg chg="mod">
          <ac:chgData name="Jimmy C Pettersson" userId="3f737994-a220-4790-a863-2b0feb20840e" providerId="ADAL" clId="{B45DC47C-EB19-430F-BCD6-8A846DE45295}" dt="2025-05-08T12:11:28.925" v="61" actId="20577"/>
          <ac:spMkLst>
            <pc:docMk/>
            <pc:sldMk cId="427037569" sldId="3540"/>
            <ac:spMk id="3" creationId="{FF3FA7F4-D72E-4546-15D6-72E9D2CE5170}"/>
          </ac:spMkLst>
        </pc:spChg>
      </pc:sldChg>
      <pc:sldChg chg="modSp mod">
        <pc:chgData name="Jimmy C Pettersson" userId="3f737994-a220-4790-a863-2b0feb20840e" providerId="ADAL" clId="{B45DC47C-EB19-430F-BCD6-8A846DE45295}" dt="2025-05-08T12:05:36.361" v="2" actId="207"/>
        <pc:sldMkLst>
          <pc:docMk/>
          <pc:sldMk cId="3187225767" sldId="1986356241"/>
        </pc:sldMkLst>
        <pc:spChg chg="mod">
          <ac:chgData name="Jimmy C Pettersson" userId="3f737994-a220-4790-a863-2b0feb20840e" providerId="ADAL" clId="{B45DC47C-EB19-430F-BCD6-8A846DE45295}" dt="2025-05-08T12:05:36.361" v="2" actId="207"/>
          <ac:spMkLst>
            <pc:docMk/>
            <pc:sldMk cId="3187225767" sldId="1986356241"/>
            <ac:spMk id="4" creationId="{D8AF7341-E374-4D66-FB7B-0AF80650106C}"/>
          </ac:spMkLst>
        </pc:spChg>
      </pc:sldChg>
      <pc:sldChg chg="modSp mod">
        <pc:chgData name="Jimmy C Pettersson" userId="3f737994-a220-4790-a863-2b0feb20840e" providerId="ADAL" clId="{B45DC47C-EB19-430F-BCD6-8A846DE45295}" dt="2025-05-08T12:11:22.572" v="59" actId="20577"/>
        <pc:sldMkLst>
          <pc:docMk/>
          <pc:sldMk cId="944248264" sldId="1986356245"/>
        </pc:sldMkLst>
        <pc:spChg chg="mod">
          <ac:chgData name="Jimmy C Pettersson" userId="3f737994-a220-4790-a863-2b0feb20840e" providerId="ADAL" clId="{B45DC47C-EB19-430F-BCD6-8A846DE45295}" dt="2025-05-08T12:11:22.572" v="59" actId="20577"/>
          <ac:spMkLst>
            <pc:docMk/>
            <pc:sldMk cId="944248264" sldId="1986356245"/>
            <ac:spMk id="10" creationId="{25A21A60-5EEC-0D4A-B2E4-1CCC8FE8AC7C}"/>
          </ac:spMkLst>
        </pc:spChg>
      </pc:sldChg>
      <pc:sldChg chg="del">
        <pc:chgData name="Jimmy C Pettersson" userId="3f737994-a220-4790-a863-2b0feb20840e" providerId="ADAL" clId="{B45DC47C-EB19-430F-BCD6-8A846DE45295}" dt="2025-05-08T12:08:43.792" v="43" actId="47"/>
        <pc:sldMkLst>
          <pc:docMk/>
          <pc:sldMk cId="3864940264" sldId="1986356247"/>
        </pc:sldMkLst>
      </pc:sldChg>
      <pc:sldChg chg="modSp mod">
        <pc:chgData name="Jimmy C Pettersson" userId="3f737994-a220-4790-a863-2b0feb20840e" providerId="ADAL" clId="{B45DC47C-EB19-430F-BCD6-8A846DE45295}" dt="2025-05-08T12:17:36.385" v="104" actId="14100"/>
        <pc:sldMkLst>
          <pc:docMk/>
          <pc:sldMk cId="4193950016" sldId="1986356248"/>
        </pc:sldMkLst>
        <pc:spChg chg="mod">
          <ac:chgData name="Jimmy C Pettersson" userId="3f737994-a220-4790-a863-2b0feb20840e" providerId="ADAL" clId="{B45DC47C-EB19-430F-BCD6-8A846DE45295}" dt="2025-05-08T12:17:36.385" v="104" actId="14100"/>
          <ac:spMkLst>
            <pc:docMk/>
            <pc:sldMk cId="4193950016" sldId="1986356248"/>
            <ac:spMk id="10" creationId="{F18FBE3D-353A-EC89-2D7E-3A17E8E21A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2B569-79E7-4BFC-BAB6-F15C247A20B6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BDF18-806B-4DEC-85D1-C95C004A6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20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Kvalitets klubb har arbetats fram för att vara enkelt att koppla till sin egen förening.</a:t>
            </a:r>
          </a:p>
          <a:p>
            <a:r>
              <a:rPr lang="sv-SE"/>
              <a:t>Dessa 4 fokusområden är de områden en förening kan jobba vidare med sin utveckling.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36E4-D7C7-8A4C-B2C2-4B68A4B5AD7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77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200" dirty="0"/>
              <a:t>SvFF bygger sin egen verksamhet gällande tex spelarutbildningsplan och tränarutbildning kring riktlinjerna i FSLL.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sv-SE" sz="1200" dirty="0"/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Fotboll för alla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är 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inkluderande idrott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där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alla är välkomna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Alla får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vara med på lika villkor oavsett sin fotbollsmässiga utveckling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dirty="0"/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dirty="0"/>
              <a:t>B&amp;U villkor: 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0" dirty="0"/>
              <a:t>V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erksamheten utgår från ett barnrättsperspektiv och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anpassas efter spelarens ålder och mognad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bedrivs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i trygga miljöer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Varje individ får bekräftelse efter sina förutsättningar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Barn och ungdomar görs delaktiga i föreningens verksamhet.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Fokus LAG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Utgångspunkten för all verksamhet är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omtanke om individen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långsiktiga utvecklingen är överordnad det kortsiktiga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resultatet.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Egen utveckling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är överordnad jämförelse med andra.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 spelet får spelaren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ta egna beslut och lära sig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 av framgångar och motgångar.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Hållbart idrottande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bidrar till att skapa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hälsosamma levnadsvanor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SvFF uppmuntrar till att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utöva flera idrotter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och fritidsaktiviteter.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Inom fotbollen bedrivs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allsidig träning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 hög aktivitet.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Fair Play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Vi vill varandras framgång.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Respekt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 visas för att föreningar och individer har olika förutsättningar.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Motverka dåliga beteenden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sz="1200" dirty="0"/>
              <a:t>- Det är en rekommendation att även föreningarna bygger verksamheten kring riktlinjerna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Fotboll för alla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tar hänsyn till de sju diskrimineringsgrunderna och alla har ett ansvar för att varken begränsa eller kränka varandra</a:t>
            </a: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 barnfotbollen varieras gruppsammansättningen där spelare med varierande fotbollsmässig utveckling blandas.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Ungdomsfotbollen anpassas efter varje spelares individuella intresse.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Barn &amp; Ungdomars villkor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Kamratskap på och utanför planen har hög prioritet.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Föräldrar stöttar spelarna men överlåter coachningen till tränarna.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Hållbart idrottande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Spelarens liv ses i ett helhetsperspektiv där fotbollen är en av flera delar.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Medicinska råd efterlevs vid sjukdom eller skada.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Fair Play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Vuxna är goda förebilder för barn och ungdomar.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Fotbollens regler efterlevs och domarens beslut respekteras.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DBF55-EA89-4D67-9404-6E2CB95C8D5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6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D0A4-819C-7828-FC75-D5FA9FE77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08091-88AC-A8FB-D666-4FAC871BA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9F8D-E2DE-1EF1-810F-88B637E8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DFAB-4516-4B47-517D-DF89BD1D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8C893-A539-5738-D582-A19E7F11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2F9C-0688-4084-F407-6DE05676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47123-3F4B-52A8-5348-37611CEE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58DC-C0E7-77C0-F14C-B5B927CC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C45F-383A-F7B2-1A08-9010AFC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9808-8C4C-0768-1725-E751CCDE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B0886-6D4F-9228-B4E3-C76318B90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097B6-4C2A-97D8-94D1-2B516640D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41BA-1D66-46FE-DB62-D96B4C75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8082E-E0CC-3AAC-7D06-1F4C60BA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908E-19DF-20EB-07BA-B3714035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5075584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4BF36C-D57C-084B-5E65-E55D27D10E9B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812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1691188"/>
            <a:ext cx="4872789" cy="4730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9810" y="1691189"/>
            <a:ext cx="5551963" cy="473023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809" y="344554"/>
            <a:ext cx="10812379" cy="732406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89808" y="958783"/>
            <a:ext cx="10812379" cy="3416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7394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0066-95FE-8C17-DC10-275CD75F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EBCC-4A69-901C-9D0E-B4BEDF1E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3AEC-0CF6-8DEC-71B2-E2CBC774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3296-2E1D-E8A7-E680-790BF53E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99B8C-63FA-5A26-E2CB-1B48DEAB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DDD4-7121-F8B8-8564-7E0387FB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5D6A4-DD3F-8752-0D8E-03B29AF6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37A7-3698-2016-E95C-11658620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D88D-A6CC-41CF-0D70-551AB417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0B6B-DFC6-56A5-CB3E-7716513D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2E4A-6D5E-FA4E-B28D-A3FE1509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167A-61A9-68AF-2FBA-3C789B833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AA8AA-B58E-D141-A193-0F62E0BC5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BDA21-4E14-0D08-DA23-C6948B08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CA58-9D65-001C-C974-B641AE6F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4B1C4-669B-3198-09E0-1D61C086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E73B-6F8B-BC28-A94A-C6E11720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4BF90-74E5-D4F6-141D-3DF13658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647FE-BE89-C69A-7E5E-BC7F3C80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E5F54-7379-5B10-4F9A-2A00784ED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A77E5-7A68-A36C-7185-FDEF97547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62D2C-22E0-85CD-E94A-8652B6E2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66864-AAFE-B794-3F75-67F523D1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E079A-F102-684F-3E3B-52AD8BF6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A3DF-C240-E98F-E2D9-46707F78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4375E-2F2D-42C2-C49F-504CE670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AA711-E9D9-2723-63B5-4F9E4102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2C953-4E07-B0BD-A5DD-5188097D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A701B-5CF2-4CBC-9148-F22800F2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C8606-7CD4-DBF5-6990-A9637997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D8A-3F3A-678B-EFBA-893F3739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D03D-7DD2-FB83-E2CF-CD126995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1B5C-66DC-2A98-C66F-7EC0DF77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370FE-D612-B51E-13CB-B672F8409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62E7-C898-3CA5-F09B-2ECB4D25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1B396-AE61-3584-5988-9FC9F787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A0FBF-4AB1-347C-68DB-96666F65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7307-1760-4E36-BC08-7783A034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BAA97-8F87-02B1-DCDA-9BCB57C57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AD859-BDE6-B8F5-5DBE-F75412F1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C0FBF-FDFD-5C1F-2CF5-EE198655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9315C-9820-4141-A9D7-59586D9B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5BA67-B9FE-6BF2-91E8-334332A5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7694B-4FAD-BE27-5985-16D5E2E1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AA08A-8515-D7FB-C15E-6250957F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164C0-23E8-5B68-7D05-3B6BCA504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14D6D-4A8B-477B-9392-92D473D53E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043F-24C7-1967-907B-02B0CD683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9283-8B86-F31F-517D-87ECBD5C7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066FF-54A0-491B-A45D-EB00A0C6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äs, person, klädsel, utomhus&#10;&#10;AI-genererat innehåll kan vara felaktigt.">
            <a:extLst>
              <a:ext uri="{FF2B5EF4-FFF2-40B4-BE49-F238E27FC236}">
                <a16:creationId xmlns:a16="http://schemas.microsoft.com/office/drawing/2014/main" id="{D5CEA500-FE92-ABB4-6D18-3CACA608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15062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79B03-4A6F-3228-8858-AB7E8BC2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Föräldramöte 2025</a:t>
            </a:r>
            <a:br>
              <a:rPr lang="sv-SE">
                <a:solidFill>
                  <a:srgbClr val="FFFFFF"/>
                </a:solidFill>
              </a:rPr>
            </a:br>
            <a:r>
              <a:rPr lang="sv-SE">
                <a:solidFill>
                  <a:srgbClr val="FFFFFF"/>
                </a:solidFill>
              </a:rPr>
              <a:t>MBK 2016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2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2FE355-F34D-A233-A406-F5F15A03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5v5</a:t>
            </a: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DB52F-45EF-5830-E911-B806D71A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914400">
              <a:buNone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v-SE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Anfall: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Driva boll (vända, byta riktning, bollkontroll)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Passning och mottagning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Spelbarhet</a:t>
            </a:r>
          </a:p>
          <a:p>
            <a:pPr marL="0" lvl="0" indent="0">
              <a:buNone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</a:t>
            </a:r>
            <a:r>
              <a:rPr lang="sv-SE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Försvar: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hjälper till i försvar, genom att försöka ta tillbaka bollen, täcka och markera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Lära ut enklare termer som bredsida, vrist, väggpass, markera och vara på rätt sida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87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F79D19-A36B-D472-B0B6-4A6FAC0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6" y="-77326"/>
            <a:ext cx="10429567" cy="1099882"/>
          </a:xfrm>
        </p:spPr>
        <p:txBody>
          <a:bodyPr/>
          <a:lstStyle/>
          <a:p>
            <a:r>
              <a:rPr lang="sv-SE" dirty="0"/>
              <a:t>Aktiviteter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3FA7F4-D72E-4546-15D6-72E9D2CE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903"/>
            <a:ext cx="9672484" cy="5869858"/>
          </a:xfrm>
        </p:spPr>
        <p:txBody>
          <a:bodyPr>
            <a:normAutofit fontScale="92500" lnSpcReduction="10000"/>
          </a:bodyPr>
          <a:lstStyle/>
          <a:p>
            <a:r>
              <a:rPr lang="sv-SE" sz="3000" b="1" dirty="0"/>
              <a:t>Träningar 2 gånger i veckan 1,5h till och med v.24</a:t>
            </a:r>
          </a:p>
          <a:p>
            <a:pPr marL="0" indent="0">
              <a:buNone/>
            </a:pPr>
            <a:r>
              <a:rPr lang="sv-SE" dirty="0"/>
              <a:t>   </a:t>
            </a:r>
            <a:r>
              <a:rPr lang="sv-SE" sz="2000" dirty="0"/>
              <a:t>Kan bli några pop upp träningar under sommaren</a:t>
            </a:r>
          </a:p>
          <a:p>
            <a:r>
              <a:rPr lang="sv-SE" sz="3000" b="1" dirty="0"/>
              <a:t>Målvaktsträning, gemensamma träningar med övriga lag</a:t>
            </a:r>
          </a:p>
          <a:p>
            <a:r>
              <a:rPr lang="sv-SE" b="1" dirty="0"/>
              <a:t>Matcher: seriespel </a:t>
            </a:r>
          </a:p>
          <a:p>
            <a:pPr marL="0" indent="0">
              <a:buNone/>
            </a:pPr>
            <a:r>
              <a:rPr lang="sv-SE" sz="2000" dirty="0"/>
              <a:t>    1 lag anmält, träningsmatcher </a:t>
            </a:r>
            <a:endParaRPr lang="sv-SE" dirty="0"/>
          </a:p>
          <a:p>
            <a:r>
              <a:rPr lang="sv-SE" b="1" dirty="0" err="1"/>
              <a:t>Aroscupen</a:t>
            </a:r>
            <a:r>
              <a:rPr lang="sv-SE" dirty="0"/>
              <a:t> </a:t>
            </a:r>
            <a:r>
              <a:rPr lang="sv-SE" sz="2200" dirty="0"/>
              <a:t>v.24 </a:t>
            </a:r>
            <a:r>
              <a:rPr lang="sv-SE" sz="2200" dirty="0" err="1"/>
              <a:t>lö.sö</a:t>
            </a:r>
            <a:r>
              <a:rPr lang="sv-SE" sz="2200" dirty="0"/>
              <a:t> </a:t>
            </a:r>
            <a:endParaRPr lang="sv-SE" dirty="0"/>
          </a:p>
          <a:p>
            <a:r>
              <a:rPr lang="sv-SE" b="1" dirty="0"/>
              <a:t>Fotbollsskolan Må-to V.25 </a:t>
            </a:r>
            <a:r>
              <a:rPr lang="sv-SE" sz="2200" dirty="0"/>
              <a:t>Föräldrar som ställer upp och hjälper till 1 dag får gratis fotbollsskola för ett barn ca:850:-</a:t>
            </a:r>
            <a:endParaRPr lang="sv-SE" sz="2600" dirty="0"/>
          </a:p>
          <a:p>
            <a:r>
              <a:rPr lang="sv-SE" b="1" dirty="0"/>
              <a:t>Fotbollens dag </a:t>
            </a:r>
            <a:r>
              <a:rPr lang="sv-SE" sz="2200" dirty="0"/>
              <a:t>Höst</a:t>
            </a:r>
            <a:endParaRPr lang="sv-SE" dirty="0"/>
          </a:p>
          <a:p>
            <a:r>
              <a:rPr lang="sv-SE" b="1" dirty="0"/>
              <a:t>Träningsläger</a:t>
            </a:r>
            <a:r>
              <a:rPr lang="sv-SE" dirty="0"/>
              <a:t> </a:t>
            </a:r>
            <a:r>
              <a:rPr lang="sv-SE" sz="2200" dirty="0"/>
              <a:t>Tallåsen med övernattning</a:t>
            </a:r>
          </a:p>
          <a:p>
            <a:r>
              <a:rPr lang="sv-SE" b="1" dirty="0"/>
              <a:t>Löpande arbete med RF SISU</a:t>
            </a:r>
            <a:r>
              <a:rPr lang="sv-SE" dirty="0"/>
              <a:t> </a:t>
            </a:r>
            <a:r>
              <a:rPr lang="sv-SE" sz="2000" dirty="0"/>
              <a:t>Bra kompis i samband med match/träning MBK värdegrund</a:t>
            </a:r>
          </a:p>
          <a:p>
            <a:r>
              <a:rPr lang="sv-SE" b="1" dirty="0"/>
              <a:t>Sponsormatch med medaljutdelning</a:t>
            </a:r>
          </a:p>
          <a:p>
            <a:r>
              <a:rPr lang="sv-SE" b="1" dirty="0"/>
              <a:t>Avslutning med laget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3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550C2E07-BEDB-BDB1-4514-8214BDE4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Städschema/Kiosk</a:t>
            </a:r>
            <a:br>
              <a:rPr lang="sv-SE" dirty="0"/>
            </a:b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C946E92-BD9C-E31A-2385-DEF387C9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1" y="1445136"/>
            <a:ext cx="5166808" cy="350550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8DE3E47-E037-C40B-B2B5-F4DD079C9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96" y="1445136"/>
            <a:ext cx="6607113" cy="381795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89D7CA7C-8920-4EBB-CD81-9A4AD255B630}"/>
              </a:ext>
            </a:extLst>
          </p:cNvPr>
          <p:cNvSpPr/>
          <p:nvPr/>
        </p:nvSpPr>
        <p:spPr>
          <a:xfrm>
            <a:off x="186591" y="1445136"/>
            <a:ext cx="5166808" cy="38179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1BF633F-7C29-0276-470C-75D7CF5F53CE}"/>
              </a:ext>
            </a:extLst>
          </p:cNvPr>
          <p:cNvSpPr/>
          <p:nvPr/>
        </p:nvSpPr>
        <p:spPr>
          <a:xfrm>
            <a:off x="5398296" y="1445135"/>
            <a:ext cx="6652010" cy="38179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E62EEEA-6FD7-9D2E-81DD-681CB0C0FC3B}"/>
              </a:ext>
            </a:extLst>
          </p:cNvPr>
          <p:cNvSpPr txBox="1"/>
          <p:nvPr/>
        </p:nvSpPr>
        <p:spPr>
          <a:xfrm>
            <a:off x="186591" y="5565058"/>
            <a:ext cx="33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Skickas ut i Messenger-gruppen</a:t>
            </a:r>
          </a:p>
        </p:txBody>
      </p:sp>
    </p:spTree>
    <p:extLst>
      <p:ext uri="{BB962C8B-B14F-4D97-AF65-F5344CB8AC3E}">
        <p14:creationId xmlns:p14="http://schemas.microsoft.com/office/powerpoint/2010/main" val="85781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0DB03EA4-60B8-59FE-FC05-F77D97D9D749}"/>
              </a:ext>
            </a:extLst>
          </p:cNvPr>
          <p:cNvSpPr txBox="1"/>
          <p:nvPr/>
        </p:nvSpPr>
        <p:spPr>
          <a:xfrm>
            <a:off x="865237" y="993817"/>
            <a:ext cx="801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D3D5031-CC7B-B9F2-70C5-3B98A5375A59}"/>
              </a:ext>
            </a:extLst>
          </p:cNvPr>
          <p:cNvSpPr txBox="1">
            <a:spLocks/>
          </p:cNvSpPr>
          <p:nvPr/>
        </p:nvSpPr>
        <p:spPr>
          <a:xfrm>
            <a:off x="1032385" y="-63238"/>
            <a:ext cx="10429567" cy="1099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Ekonomi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A21A60-5EEC-0D4A-B2E4-1CCC8FE8AC7C}"/>
              </a:ext>
            </a:extLst>
          </p:cNvPr>
          <p:cNvSpPr txBox="1"/>
          <p:nvPr/>
        </p:nvSpPr>
        <p:spPr>
          <a:xfrm>
            <a:off x="839788" y="1036644"/>
            <a:ext cx="80132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-Klubben: nollresultat 2025</a:t>
            </a:r>
          </a:p>
          <a:p>
            <a:r>
              <a:rPr lang="sv-SE" sz="3200" dirty="0"/>
              <a:t>-Laget: 20 000</a:t>
            </a:r>
          </a:p>
          <a:p>
            <a:r>
              <a:rPr lang="sv-SE" sz="3200" dirty="0"/>
              <a:t>-</a:t>
            </a:r>
            <a:r>
              <a:rPr lang="sv-SE" sz="3200" dirty="0" err="1"/>
              <a:t>Medlems+spelaravgift</a:t>
            </a:r>
            <a:r>
              <a:rPr lang="sv-SE" sz="3200" dirty="0"/>
              <a:t>: 250+300=550kr</a:t>
            </a:r>
          </a:p>
          <a:p>
            <a:r>
              <a:rPr lang="sv-SE" sz="3200" dirty="0"/>
              <a:t>-</a:t>
            </a:r>
            <a:r>
              <a:rPr lang="sv-SE" sz="3200" dirty="0" err="1"/>
              <a:t>Joyna</a:t>
            </a:r>
            <a:r>
              <a:rPr lang="sv-SE" sz="3200" dirty="0"/>
              <a:t>: ca 3000kr i månaden till klubben</a:t>
            </a:r>
          </a:p>
          <a:p>
            <a:r>
              <a:rPr lang="sv-SE" sz="3200" dirty="0"/>
              <a:t>-Stödmedlem 250:- </a:t>
            </a:r>
            <a:r>
              <a:rPr lang="sv-SE" sz="3200" dirty="0" err="1"/>
              <a:t>Sponsormedlem</a:t>
            </a:r>
            <a:r>
              <a:rPr lang="sv-SE" sz="3200" dirty="0"/>
              <a:t> 750:-</a:t>
            </a:r>
          </a:p>
          <a:p>
            <a:r>
              <a:rPr lang="sv-SE" sz="3200" dirty="0"/>
              <a:t>-Shorts/Strumpor till alla lag i år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24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B6AEF-BB38-AF4B-4AA0-8D7E7239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E1FD9A72-4A0B-C9B9-5757-355EC720FBDB}"/>
              </a:ext>
            </a:extLst>
          </p:cNvPr>
          <p:cNvSpPr txBox="1"/>
          <p:nvPr/>
        </p:nvSpPr>
        <p:spPr>
          <a:xfrm>
            <a:off x="865237" y="993817"/>
            <a:ext cx="801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73E0BEA-6E56-EC28-7400-E7738F8BF019}"/>
              </a:ext>
            </a:extLst>
          </p:cNvPr>
          <p:cNvSpPr txBox="1">
            <a:spLocks/>
          </p:cNvSpPr>
          <p:nvPr/>
        </p:nvSpPr>
        <p:spPr>
          <a:xfrm>
            <a:off x="1032385" y="-63238"/>
            <a:ext cx="10429567" cy="1099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Övrigt/Frågor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18FBE3D-353A-EC89-2D7E-3A17E8E21A02}"/>
              </a:ext>
            </a:extLst>
          </p:cNvPr>
          <p:cNvSpPr txBox="1"/>
          <p:nvPr/>
        </p:nvSpPr>
        <p:spPr>
          <a:xfrm>
            <a:off x="278296" y="1036644"/>
            <a:ext cx="121853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Behov MBK : Kioskansvarig, Kassör, en person till sponsorgrupp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Klädbytardagar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Grönt kort – Egna laget som delar 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Frågor på det?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95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F57CA-7E68-4CBF-905A-A603A7D5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BA3C82-96EA-1EC9-B9E3-E6F9A7DEC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Rollfördelning</a:t>
            </a:r>
          </a:p>
          <a:p>
            <a:r>
              <a:rPr lang="sv-SE" dirty="0"/>
              <a:t>Värdegrund MBK</a:t>
            </a:r>
          </a:p>
          <a:p>
            <a:r>
              <a:rPr lang="sv-SE" dirty="0"/>
              <a:t>Träningar, matcher, cuper och övriga aktiviteter</a:t>
            </a:r>
          </a:p>
          <a:p>
            <a:r>
              <a:rPr lang="sv-SE" dirty="0"/>
              <a:t>Städ och kioskschema</a:t>
            </a:r>
          </a:p>
          <a:p>
            <a:r>
              <a:rPr lang="sv-SE" dirty="0"/>
              <a:t>Fixardag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Övrigt/Frågor</a:t>
            </a:r>
          </a:p>
        </p:txBody>
      </p:sp>
    </p:spTree>
    <p:extLst>
      <p:ext uri="{BB962C8B-B14F-4D97-AF65-F5344CB8AC3E}">
        <p14:creationId xmlns:p14="http://schemas.microsoft.com/office/powerpoint/2010/main" val="160004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63B18-47C9-B8BD-2ABF-1FEFAC45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Rollfördelning Födda -16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3D5D25-6EEE-55D5-CA84-B075413B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Ledare </a:t>
            </a:r>
            <a:r>
              <a:rPr lang="sv-SE" dirty="0"/>
              <a:t>– Jimmy , Daniel, </a:t>
            </a:r>
            <a:r>
              <a:rPr lang="sv-SE" dirty="0" err="1"/>
              <a:t>Shaswar</a:t>
            </a:r>
            <a:endParaRPr lang="sv-SE" dirty="0"/>
          </a:p>
          <a:p>
            <a:r>
              <a:rPr lang="sv-SE" b="1" dirty="0"/>
              <a:t>Kassör </a:t>
            </a:r>
            <a:r>
              <a:rPr lang="sv-SE" dirty="0"/>
              <a:t>– Camilla</a:t>
            </a:r>
          </a:p>
          <a:p>
            <a:r>
              <a:rPr lang="sv-SE" b="1" dirty="0"/>
              <a:t>Städ/Kioskansvar </a:t>
            </a:r>
            <a:r>
              <a:rPr lang="sv-SE" dirty="0"/>
              <a:t>– Emma</a:t>
            </a:r>
          </a:p>
          <a:p>
            <a:r>
              <a:rPr lang="sv-SE" b="1" dirty="0"/>
              <a:t>Allt i allo</a:t>
            </a:r>
            <a:r>
              <a:rPr lang="sv-SE" dirty="0"/>
              <a:t>- Emil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886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AF7341-E374-4D66-FB7B-0AF80650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4" y="226377"/>
            <a:ext cx="10812379" cy="732406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 Black" panose="020B0604020202020204" pitchFamily="34" charset="0"/>
                <a:cs typeface="Arial Black" panose="020B0604020202020204" pitchFamily="34" charset="0"/>
              </a:rPr>
              <a:t>KVALITETSKLUBB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FF8A0A-F8E7-2B9D-FBA4-562DB171E7E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Föreningsliv med ordning, hjärta och gemenskap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4268612-A834-18DA-120D-0CDE4F309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8651" y="2205765"/>
            <a:ext cx="3061853" cy="3061853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8B33DB5-8335-16C1-2D7D-7C112E6B7A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0147" y="2179184"/>
            <a:ext cx="3061853" cy="3061853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73BE396B-721E-C6EB-62E4-26DC4D2C25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4734" y="2179184"/>
            <a:ext cx="3061853" cy="3061853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D235EDCA-766A-3E65-633B-A6889CF016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1600" y="2143742"/>
            <a:ext cx="3061853" cy="30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34ADBDF-255F-154D-A4B9-1B016826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RIKTLINJER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D62960-3AE8-AE4B-9307-FDD51D90C3C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2"/>
                </a:solidFill>
              </a:rPr>
              <a:t>Från Fotbollens spela, lek och lär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ECD6FFA-780C-1D16-083A-4BD1EF65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390" y="3189683"/>
            <a:ext cx="3356760" cy="108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Barn och ungdomars villkor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BD49970-DCDE-2CAD-EDE0-88201677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3189686"/>
            <a:ext cx="3356760" cy="108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Fotboll för alla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94EFF0-0F7D-B1E5-668F-359D2CDA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48" y="3189684"/>
            <a:ext cx="3356758" cy="108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Fokus på glädje, ansträngning &amp; lärande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780A46C-5952-EA32-23CE-07ECD7C2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5547147"/>
            <a:ext cx="3356760" cy="108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Hållbart idrottande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48069FE-448A-8643-861D-7E863A7E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392" y="5547147"/>
            <a:ext cx="3356758" cy="10838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Fair Play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pic>
        <p:nvPicPr>
          <p:cNvPr id="11" name="Bildobjekt 10" descr="En bild som visar boll, friidrott, spelare, sport&#10;&#10;Automatiskt genererad beskrivning">
            <a:extLst>
              <a:ext uri="{FF2B5EF4-FFF2-40B4-BE49-F238E27FC236}">
                <a16:creationId xmlns:a16="http://schemas.microsoft.com/office/drawing/2014/main" id="{CC321889-3E94-1D4F-BD92-95670E518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91" t="14574" r="24991" b="10791"/>
          <a:stretch/>
        </p:blipFill>
        <p:spPr>
          <a:xfrm>
            <a:off x="5395351" y="4273546"/>
            <a:ext cx="1179682" cy="150235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6D3CC65-B534-B644-979C-D027E0F09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85" t="12072" r="-651" b="6564"/>
          <a:stretch/>
        </p:blipFill>
        <p:spPr>
          <a:xfrm>
            <a:off x="1857526" y="4273549"/>
            <a:ext cx="1050701" cy="15510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4DD6554-2C35-BABF-84EF-A7321493C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95" y="1638653"/>
            <a:ext cx="1742734" cy="1551034"/>
          </a:xfrm>
          <a:prstGeom prst="rect">
            <a:avLst/>
          </a:prstGeom>
        </p:spPr>
      </p:pic>
      <p:pic>
        <p:nvPicPr>
          <p:cNvPr id="14" name="Bildobjekt 13" descr="En bild som visar fotboll, person, spelare, person&#10;&#10;Automatiskt genererad beskrivning">
            <a:extLst>
              <a:ext uri="{FF2B5EF4-FFF2-40B4-BE49-F238E27FC236}">
                <a16:creationId xmlns:a16="http://schemas.microsoft.com/office/drawing/2014/main" id="{411BED70-F2E7-783D-4003-184902F484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34"/>
          <a:stretch/>
        </p:blipFill>
        <p:spPr>
          <a:xfrm>
            <a:off x="5373885" y="1797025"/>
            <a:ext cx="1351912" cy="167219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5F0C646-4D61-6997-522E-578B51B14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707" y="1396048"/>
            <a:ext cx="1466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4EC0-8D79-0E14-8D2F-7224F6DFC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3ACEBFD-E867-5C63-7311-19A6F6B3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09" y="-175846"/>
            <a:ext cx="4777241" cy="1600200"/>
          </a:xfrm>
        </p:spPr>
        <p:txBody>
          <a:bodyPr/>
          <a:lstStyle/>
          <a:p>
            <a:r>
              <a:rPr lang="sv-SE" dirty="0"/>
              <a:t>Värdegrundsarbete 2025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A289DFD-6172-0AFB-BBE7-EC357BC2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2" y="1424354"/>
            <a:ext cx="11817236" cy="26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1BB9E96-271D-CDB5-7ACC-A1CEC4BC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71" y="869062"/>
            <a:ext cx="8397836" cy="112208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3823A5D-EBC5-3894-79CE-83CA7394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64" y="1991148"/>
            <a:ext cx="8531051" cy="479202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F9B0A51-81AA-90C1-E0EA-4D7249AF0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264" y="378282"/>
            <a:ext cx="8464443" cy="359138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486CE12-DD69-FBBF-FCDC-FCA963483F82}"/>
              </a:ext>
            </a:extLst>
          </p:cNvPr>
          <p:cNvSpPr/>
          <p:nvPr/>
        </p:nvSpPr>
        <p:spPr>
          <a:xfrm>
            <a:off x="5014452" y="2650884"/>
            <a:ext cx="2054942" cy="1832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9A815B7-37D9-5084-5CED-AAEE01819834}"/>
              </a:ext>
            </a:extLst>
          </p:cNvPr>
          <p:cNvSpPr/>
          <p:nvPr/>
        </p:nvSpPr>
        <p:spPr>
          <a:xfrm>
            <a:off x="8976852" y="4459812"/>
            <a:ext cx="1413855" cy="1736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5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C01FAE5-CD32-41F4-A3ED-0E7F4498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1209447"/>
            <a:ext cx="9610514" cy="51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DCC7-8C47-F5DF-3AAF-3DD4AB51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DA986-DDAA-5B56-66F4-FEA6968E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Sista året 5v5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4D05B9-AC78-F230-FCDB-B0B1B739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2" y="1346480"/>
            <a:ext cx="11038855" cy="48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7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0bc4404-d96b-4544-9544-a30b749faca9}" enabled="1" method="Standard" siteId="{176bdcf0-2ce3-4610-962a-d59c1f5ce9f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644</Words>
  <Application>Microsoft Office PowerPoint</Application>
  <PresentationFormat>Bredbild</PresentationFormat>
  <Paragraphs>111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Stag Sans</vt:lpstr>
      <vt:lpstr>Stag Sans Book</vt:lpstr>
      <vt:lpstr>Symbol</vt:lpstr>
      <vt:lpstr>Office Theme</vt:lpstr>
      <vt:lpstr>Föräldramöte 2025 MBK 2016</vt:lpstr>
      <vt:lpstr>Agenda</vt:lpstr>
      <vt:lpstr>Rollfördelning Födda -16</vt:lpstr>
      <vt:lpstr>KVALITETSKLUBB</vt:lpstr>
      <vt:lpstr>RIKTLINJER</vt:lpstr>
      <vt:lpstr>Värdegrundsarbete 2025</vt:lpstr>
      <vt:lpstr>PowerPoint-presentation</vt:lpstr>
      <vt:lpstr>PowerPoint-presentation</vt:lpstr>
      <vt:lpstr>Sista året 5v5 </vt:lpstr>
      <vt:lpstr>5v5</vt:lpstr>
      <vt:lpstr>Aktiviteter 2025</vt:lpstr>
      <vt:lpstr>Städschema/Kiosk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Tostemar (2)</dc:creator>
  <cp:lastModifiedBy>Jimmy C Pettersson</cp:lastModifiedBy>
  <cp:revision>4</cp:revision>
  <dcterms:created xsi:type="dcterms:W3CDTF">2025-04-11T18:06:27Z</dcterms:created>
  <dcterms:modified xsi:type="dcterms:W3CDTF">2025-05-08T12:17:45Z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2025-04-11T18:56:19Z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9794ffaa-1674-4678-b8c0-0bd30d6c4ee6</vt:lpwstr>
  </property>
  <property fmtid="{D5CDD505-2E9C-101B-9397-08002B2CF9AE}" pid="8" name="MSIP_Label_19540963-e559-4020-8a90-fe8a502c2801_ContentBits">
    <vt:lpwstr>0</vt:lpwstr>
  </property>
  <property fmtid="{D5CDD505-2E9C-101B-9397-08002B2CF9AE}" pid="9" name="MSIP_Label_19540963-e559-4020-8a90-fe8a502c2801_Tag">
    <vt:lpwstr>10, 3, 0, 1</vt:lpwstr>
  </property>
</Properties>
</file>