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91" r:id="rId5"/>
  </p:sldMasterIdLst>
  <p:notesMasterIdLst>
    <p:notesMasterId r:id="rId14"/>
  </p:notesMasterIdLst>
  <p:handoutMasterIdLst>
    <p:handoutMasterId r:id="rId15"/>
  </p:handoutMasterIdLst>
  <p:sldIdLst>
    <p:sldId id="894" r:id="rId6"/>
    <p:sldId id="1986356242" r:id="rId7"/>
    <p:sldId id="1986356241" r:id="rId8"/>
    <p:sldId id="3536" r:id="rId9"/>
    <p:sldId id="906" r:id="rId10"/>
    <p:sldId id="1456780411" r:id="rId11"/>
    <p:sldId id="1986356243" r:id="rId12"/>
    <p:sldId id="1456780408" r:id="rId13"/>
  </p:sldIdLst>
  <p:sldSz cx="12192000" cy="6858000"/>
  <p:notesSz cx="6797675" cy="9926638"/>
  <p:custDataLst>
    <p:tags r:id="rId16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ktioner" id="{0332FA32-E790-4CD3-86B6-B248B4EADE8B}">
          <p14:sldIdLst/>
        </p14:section>
        <p14:section name="Presentation" id="{3A8E3980-A42D-493A-9520-B376ACD18F40}">
          <p14:sldIdLst>
            <p14:sldId id="894"/>
            <p14:sldId id="1986356242"/>
            <p14:sldId id="1986356241"/>
            <p14:sldId id="3536"/>
            <p14:sldId id="906"/>
            <p14:sldId id="1456780411"/>
            <p14:sldId id="1986356243"/>
            <p14:sldId id="145678040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6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762" autoAdjust="0"/>
  </p:normalViewPr>
  <p:slideViewPr>
    <p:cSldViewPr snapToGrid="0">
      <p:cViewPr varScale="1">
        <p:scale>
          <a:sx n="71" d="100"/>
          <a:sy n="71" d="100"/>
        </p:scale>
        <p:origin x="1090" y="-3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2" d="100"/>
          <a:sy n="92" d="100"/>
        </p:scale>
        <p:origin x="279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my C Pettersson" userId="3f737994-a220-4790-a863-2b0feb20840e" providerId="ADAL" clId="{5F281D4D-0937-4A20-8386-E2ACDFEC6279}"/>
    <pc:docChg chg="modSld">
      <pc:chgData name="Jimmy C Pettersson" userId="3f737994-a220-4790-a863-2b0feb20840e" providerId="ADAL" clId="{5F281D4D-0937-4A20-8386-E2ACDFEC6279}" dt="2025-04-15T20:01:46.610" v="30" actId="1076"/>
      <pc:docMkLst>
        <pc:docMk/>
      </pc:docMkLst>
      <pc:sldChg chg="modSp mod">
        <pc:chgData name="Jimmy C Pettersson" userId="3f737994-a220-4790-a863-2b0feb20840e" providerId="ADAL" clId="{5F281D4D-0937-4A20-8386-E2ACDFEC6279}" dt="2025-04-15T20:01:46.610" v="30" actId="1076"/>
        <pc:sldMkLst>
          <pc:docMk/>
          <pc:sldMk cId="3464485470" sldId="1986356243"/>
        </pc:sldMkLst>
        <pc:spChg chg="mod">
          <ac:chgData name="Jimmy C Pettersson" userId="3f737994-a220-4790-a863-2b0feb20840e" providerId="ADAL" clId="{5F281D4D-0937-4A20-8386-E2ACDFEC6279}" dt="2025-04-15T20:01:04.372" v="27" actId="20577"/>
          <ac:spMkLst>
            <pc:docMk/>
            <pc:sldMk cId="3464485470" sldId="1986356243"/>
            <ac:spMk id="9" creationId="{0E897215-91F1-67F7-E7B1-379E6EF29596}"/>
          </ac:spMkLst>
        </pc:spChg>
        <pc:picChg chg="mod">
          <ac:chgData name="Jimmy C Pettersson" userId="3f737994-a220-4790-a863-2b0feb20840e" providerId="ADAL" clId="{5F281D4D-0937-4A20-8386-E2ACDFEC6279}" dt="2025-04-15T20:01:46.610" v="30" actId="1076"/>
          <ac:picMkLst>
            <pc:docMk/>
            <pc:sldMk cId="3464485470" sldId="1986356243"/>
            <ac:picMk id="8" creationId="{3A45F10E-DF5E-BCBA-9D53-3AE73869365A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10" Type="http://schemas.openxmlformats.org/officeDocument/2006/relationships/image" Target="../media/image49.svg"/><Relationship Id="rId4" Type="http://schemas.openxmlformats.org/officeDocument/2006/relationships/image" Target="../media/image43.svg"/><Relationship Id="rId9" Type="http://schemas.openxmlformats.org/officeDocument/2006/relationships/image" Target="../media/image48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10" Type="http://schemas.openxmlformats.org/officeDocument/2006/relationships/image" Target="../media/image49.svg"/><Relationship Id="rId4" Type="http://schemas.openxmlformats.org/officeDocument/2006/relationships/image" Target="../media/image43.svg"/><Relationship Id="rId9" Type="http://schemas.openxmlformats.org/officeDocument/2006/relationships/image" Target="../media/image4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2DB364-CF79-47B9-9CBC-52614581B1F1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3663C2-EF4C-46D7-8940-2B9CBB5C1C9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Teknik</a:t>
          </a:r>
        </a:p>
      </dgm:t>
    </dgm:pt>
    <dgm:pt modelId="{0C5A726C-8288-4F3C-AF81-672AD83AA396}" type="parTrans" cxnId="{084CC496-F41B-4207-8805-3CB267D1D278}">
      <dgm:prSet/>
      <dgm:spPr/>
      <dgm:t>
        <a:bodyPr/>
        <a:lstStyle/>
        <a:p>
          <a:endParaRPr lang="en-US"/>
        </a:p>
      </dgm:t>
    </dgm:pt>
    <dgm:pt modelId="{D4474070-BF04-4E5A-A089-99C662EE6680}" type="sibTrans" cxnId="{084CC496-F41B-4207-8805-3CB267D1D278}">
      <dgm:prSet/>
      <dgm:spPr/>
      <dgm:t>
        <a:bodyPr/>
        <a:lstStyle/>
        <a:p>
          <a:endParaRPr lang="en-US"/>
        </a:p>
      </dgm:t>
    </dgm:pt>
    <dgm:pt modelId="{18284A7C-E6FE-47D2-9553-8780A5CDBA5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Taktik</a:t>
          </a:r>
        </a:p>
      </dgm:t>
    </dgm:pt>
    <dgm:pt modelId="{9B6F2E2B-5960-410D-93B9-BE4DE6FE2621}" type="parTrans" cxnId="{E9E30FC8-34A1-4E95-8214-5F37044F5506}">
      <dgm:prSet/>
      <dgm:spPr/>
      <dgm:t>
        <a:bodyPr/>
        <a:lstStyle/>
        <a:p>
          <a:endParaRPr lang="en-US"/>
        </a:p>
      </dgm:t>
    </dgm:pt>
    <dgm:pt modelId="{7B00C622-0C05-41E5-907D-CE8E4A19EDEC}" type="sibTrans" cxnId="{E9E30FC8-34A1-4E95-8214-5F37044F5506}">
      <dgm:prSet/>
      <dgm:spPr/>
      <dgm:t>
        <a:bodyPr/>
        <a:lstStyle/>
        <a:p>
          <a:endParaRPr lang="en-US"/>
        </a:p>
      </dgm:t>
    </dgm:pt>
    <dgm:pt modelId="{CD9836B7-9E50-48B0-BB81-9934CD52BBB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Psykologiskt</a:t>
          </a:r>
          <a:endParaRPr lang="en-US" dirty="0"/>
        </a:p>
      </dgm:t>
    </dgm:pt>
    <dgm:pt modelId="{BDF5440E-3709-4178-8374-9A7720310B29}" type="parTrans" cxnId="{4E284A19-FE22-48B9-AD1C-30E84474B968}">
      <dgm:prSet/>
      <dgm:spPr/>
      <dgm:t>
        <a:bodyPr/>
        <a:lstStyle/>
        <a:p>
          <a:endParaRPr lang="en-US"/>
        </a:p>
      </dgm:t>
    </dgm:pt>
    <dgm:pt modelId="{A20D9E13-D0A1-4DFC-94F8-7650F1587FE6}" type="sibTrans" cxnId="{4E284A19-FE22-48B9-AD1C-30E84474B968}">
      <dgm:prSet/>
      <dgm:spPr/>
      <dgm:t>
        <a:bodyPr/>
        <a:lstStyle/>
        <a:p>
          <a:endParaRPr lang="en-US"/>
        </a:p>
      </dgm:t>
    </dgm:pt>
    <dgm:pt modelId="{C7176345-9756-4B39-825F-4A9BC3B748A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Fysiologiskt</a:t>
          </a:r>
          <a:endParaRPr lang="en-US" dirty="0"/>
        </a:p>
      </dgm:t>
    </dgm:pt>
    <dgm:pt modelId="{E8E8C92C-DE83-4BA1-9724-75E0D12CC3F3}" type="parTrans" cxnId="{45DFC8A7-7BE1-4CF7-9159-0AF908ACDE05}">
      <dgm:prSet/>
      <dgm:spPr/>
      <dgm:t>
        <a:bodyPr/>
        <a:lstStyle/>
        <a:p>
          <a:endParaRPr lang="en-US"/>
        </a:p>
      </dgm:t>
    </dgm:pt>
    <dgm:pt modelId="{182A8F62-1C69-458C-8E31-F9165B078B6D}" type="sibTrans" cxnId="{45DFC8A7-7BE1-4CF7-9159-0AF908ACDE05}">
      <dgm:prSet/>
      <dgm:spPr/>
      <dgm:t>
        <a:bodyPr/>
        <a:lstStyle/>
        <a:p>
          <a:endParaRPr lang="en-US"/>
        </a:p>
      </dgm:t>
    </dgm:pt>
    <dgm:pt modelId="{A0AC59D5-BBA7-47DA-B08F-8EAED906599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Socialt </a:t>
          </a:r>
        </a:p>
      </dgm:t>
    </dgm:pt>
    <dgm:pt modelId="{74F13FFE-A5AA-4730-8916-4253D5D84081}" type="parTrans" cxnId="{2C8A9D34-720B-4C07-8D06-E8F813CAF660}">
      <dgm:prSet/>
      <dgm:spPr/>
      <dgm:t>
        <a:bodyPr/>
        <a:lstStyle/>
        <a:p>
          <a:endParaRPr lang="en-US"/>
        </a:p>
      </dgm:t>
    </dgm:pt>
    <dgm:pt modelId="{9C59193D-B4EF-4920-8901-0BA883BF0875}" type="sibTrans" cxnId="{2C8A9D34-720B-4C07-8D06-E8F813CAF660}">
      <dgm:prSet/>
      <dgm:spPr/>
      <dgm:t>
        <a:bodyPr/>
        <a:lstStyle/>
        <a:p>
          <a:endParaRPr lang="en-US"/>
        </a:p>
      </dgm:t>
    </dgm:pt>
    <dgm:pt modelId="{01C2CAB7-6D9F-4B58-9710-4C137910B2EA}" type="pres">
      <dgm:prSet presAssocID="{E22DB364-CF79-47B9-9CBC-52614581B1F1}" presName="root" presStyleCnt="0">
        <dgm:presLayoutVars>
          <dgm:dir/>
          <dgm:resizeHandles val="exact"/>
        </dgm:presLayoutVars>
      </dgm:prSet>
      <dgm:spPr/>
    </dgm:pt>
    <dgm:pt modelId="{1C7CD517-F82C-4119-B449-515A0A300492}" type="pres">
      <dgm:prSet presAssocID="{253663C2-EF4C-46D7-8940-2B9CBB5C1C9F}" presName="compNode" presStyleCnt="0"/>
      <dgm:spPr/>
    </dgm:pt>
    <dgm:pt modelId="{97E94586-B5CD-4303-AEC9-6E31050E0429}" type="pres">
      <dgm:prSet presAssocID="{253663C2-EF4C-46D7-8940-2B9CBB5C1C9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tboll med hel fyllning"/>
        </a:ext>
      </dgm:extLst>
    </dgm:pt>
    <dgm:pt modelId="{B55F5288-B0EA-42FB-9638-9AE1D5E6E573}" type="pres">
      <dgm:prSet presAssocID="{253663C2-EF4C-46D7-8940-2B9CBB5C1C9F}" presName="spaceRect" presStyleCnt="0"/>
      <dgm:spPr/>
    </dgm:pt>
    <dgm:pt modelId="{0821DD06-6A99-4482-BA2A-B7E975D76CEB}" type="pres">
      <dgm:prSet presAssocID="{253663C2-EF4C-46D7-8940-2B9CBB5C1C9F}" presName="textRect" presStyleLbl="revTx" presStyleIdx="0" presStyleCnt="5">
        <dgm:presLayoutVars>
          <dgm:chMax val="1"/>
          <dgm:chPref val="1"/>
        </dgm:presLayoutVars>
      </dgm:prSet>
      <dgm:spPr/>
    </dgm:pt>
    <dgm:pt modelId="{B58B8ED6-0861-4287-BD3F-D54FDB0E55BB}" type="pres">
      <dgm:prSet presAssocID="{D4474070-BF04-4E5A-A089-99C662EE6680}" presName="sibTrans" presStyleCnt="0"/>
      <dgm:spPr/>
    </dgm:pt>
    <dgm:pt modelId="{6CD700FF-2C24-4C37-9885-01A9963AA9E8}" type="pres">
      <dgm:prSet presAssocID="{18284A7C-E6FE-47D2-9553-8780A5CDBA5C}" presName="compNode" presStyleCnt="0"/>
      <dgm:spPr/>
    </dgm:pt>
    <dgm:pt modelId="{F22699AF-D06B-4581-8F8E-1E27B6AE18B4}" type="pres">
      <dgm:prSet presAssocID="{18284A7C-E6FE-47D2-9553-8780A5CDBA5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åltavla"/>
        </a:ext>
      </dgm:extLst>
    </dgm:pt>
    <dgm:pt modelId="{7ED3196D-CF45-4B9D-ACF5-1C316108EE38}" type="pres">
      <dgm:prSet presAssocID="{18284A7C-E6FE-47D2-9553-8780A5CDBA5C}" presName="spaceRect" presStyleCnt="0"/>
      <dgm:spPr/>
    </dgm:pt>
    <dgm:pt modelId="{24D46163-0012-4B92-8DA2-9E960B5D15D5}" type="pres">
      <dgm:prSet presAssocID="{18284A7C-E6FE-47D2-9553-8780A5CDBA5C}" presName="textRect" presStyleLbl="revTx" presStyleIdx="1" presStyleCnt="5">
        <dgm:presLayoutVars>
          <dgm:chMax val="1"/>
          <dgm:chPref val="1"/>
        </dgm:presLayoutVars>
      </dgm:prSet>
      <dgm:spPr/>
    </dgm:pt>
    <dgm:pt modelId="{E492CCB9-FDDF-45EC-ABF7-0190523C3C8F}" type="pres">
      <dgm:prSet presAssocID="{7B00C622-0C05-41E5-907D-CE8E4A19EDEC}" presName="sibTrans" presStyleCnt="0"/>
      <dgm:spPr/>
    </dgm:pt>
    <dgm:pt modelId="{255F923D-E095-4D06-B394-0D98F2737603}" type="pres">
      <dgm:prSet presAssocID="{CD9836B7-9E50-48B0-BB81-9934CD52BBB1}" presName="compNode" presStyleCnt="0"/>
      <dgm:spPr/>
    </dgm:pt>
    <dgm:pt modelId="{D378CDD5-A456-494B-99F1-45467F69EE2F}" type="pres">
      <dgm:prSet presAssocID="{CD9836B7-9E50-48B0-BB81-9934CD52BBB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C1C21E03-F171-4875-82D9-D84502844730}" type="pres">
      <dgm:prSet presAssocID="{CD9836B7-9E50-48B0-BB81-9934CD52BBB1}" presName="spaceRect" presStyleCnt="0"/>
      <dgm:spPr/>
    </dgm:pt>
    <dgm:pt modelId="{CB659888-C5A7-45DD-986F-34DBEB4409C4}" type="pres">
      <dgm:prSet presAssocID="{CD9836B7-9E50-48B0-BB81-9934CD52BBB1}" presName="textRect" presStyleLbl="revTx" presStyleIdx="2" presStyleCnt="5">
        <dgm:presLayoutVars>
          <dgm:chMax val="1"/>
          <dgm:chPref val="1"/>
        </dgm:presLayoutVars>
      </dgm:prSet>
      <dgm:spPr/>
    </dgm:pt>
    <dgm:pt modelId="{C5D1F794-2191-4A68-A931-A6C68D7A390A}" type="pres">
      <dgm:prSet presAssocID="{A20D9E13-D0A1-4DFC-94F8-7650F1587FE6}" presName="sibTrans" presStyleCnt="0"/>
      <dgm:spPr/>
    </dgm:pt>
    <dgm:pt modelId="{9A81FF95-C109-4791-A528-84ADAA27FB10}" type="pres">
      <dgm:prSet presAssocID="{C7176345-9756-4B39-825F-4A9BC3B748AF}" presName="compNode" presStyleCnt="0"/>
      <dgm:spPr/>
    </dgm:pt>
    <dgm:pt modelId="{5F7AE91D-7150-4FF2-8283-FEFE495FC4BD}" type="pres">
      <dgm:prSet presAssocID="{C7176345-9756-4B39-825F-4A9BC3B748A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dy Builder"/>
        </a:ext>
      </dgm:extLst>
    </dgm:pt>
    <dgm:pt modelId="{F11AA02A-0992-4D6E-973F-6C3C74C9664F}" type="pres">
      <dgm:prSet presAssocID="{C7176345-9756-4B39-825F-4A9BC3B748AF}" presName="spaceRect" presStyleCnt="0"/>
      <dgm:spPr/>
    </dgm:pt>
    <dgm:pt modelId="{85B6B676-2FEB-4BAB-A44B-2C7D3666A3BE}" type="pres">
      <dgm:prSet presAssocID="{C7176345-9756-4B39-825F-4A9BC3B748AF}" presName="textRect" presStyleLbl="revTx" presStyleIdx="3" presStyleCnt="5">
        <dgm:presLayoutVars>
          <dgm:chMax val="1"/>
          <dgm:chPref val="1"/>
        </dgm:presLayoutVars>
      </dgm:prSet>
      <dgm:spPr/>
    </dgm:pt>
    <dgm:pt modelId="{575326A9-3FDE-4E9F-A0BC-68AAE1CFA3F5}" type="pres">
      <dgm:prSet presAssocID="{182A8F62-1C69-458C-8E31-F9165B078B6D}" presName="sibTrans" presStyleCnt="0"/>
      <dgm:spPr/>
    </dgm:pt>
    <dgm:pt modelId="{81A77744-C258-4121-88E7-87F0A9EFD758}" type="pres">
      <dgm:prSet presAssocID="{A0AC59D5-BBA7-47DA-B08F-8EAED906599E}" presName="compNode" presStyleCnt="0"/>
      <dgm:spPr/>
    </dgm:pt>
    <dgm:pt modelId="{A9B46A50-0753-4DB2-838F-339A7E0C4EE1}" type="pres">
      <dgm:prSet presAssocID="{A0AC59D5-BBA7-47DA-B08F-8EAED906599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upp"/>
        </a:ext>
      </dgm:extLst>
    </dgm:pt>
    <dgm:pt modelId="{DE19B16E-48F1-4F16-A846-560F75DE1C1C}" type="pres">
      <dgm:prSet presAssocID="{A0AC59D5-BBA7-47DA-B08F-8EAED906599E}" presName="spaceRect" presStyleCnt="0"/>
      <dgm:spPr/>
    </dgm:pt>
    <dgm:pt modelId="{7680A957-8E53-49F4-AFBE-4DF1CE40D368}" type="pres">
      <dgm:prSet presAssocID="{A0AC59D5-BBA7-47DA-B08F-8EAED906599E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564D0400-1A31-4981-9D30-7FC44D75DD9E}" type="presOf" srcId="{CD9836B7-9E50-48B0-BB81-9934CD52BBB1}" destId="{CB659888-C5A7-45DD-986F-34DBEB4409C4}" srcOrd="0" destOrd="0" presId="urn:microsoft.com/office/officeart/2018/2/layout/IconLabelList"/>
    <dgm:cxn modelId="{4E284A19-FE22-48B9-AD1C-30E84474B968}" srcId="{E22DB364-CF79-47B9-9CBC-52614581B1F1}" destId="{CD9836B7-9E50-48B0-BB81-9934CD52BBB1}" srcOrd="2" destOrd="0" parTransId="{BDF5440E-3709-4178-8374-9A7720310B29}" sibTransId="{A20D9E13-D0A1-4DFC-94F8-7650F1587FE6}"/>
    <dgm:cxn modelId="{2C8A9D34-720B-4C07-8D06-E8F813CAF660}" srcId="{E22DB364-CF79-47B9-9CBC-52614581B1F1}" destId="{A0AC59D5-BBA7-47DA-B08F-8EAED906599E}" srcOrd="4" destOrd="0" parTransId="{74F13FFE-A5AA-4730-8916-4253D5D84081}" sibTransId="{9C59193D-B4EF-4920-8901-0BA883BF0875}"/>
    <dgm:cxn modelId="{D4877761-4F0F-4B93-A9D0-11682F135932}" type="presOf" srcId="{C7176345-9756-4B39-825F-4A9BC3B748AF}" destId="{85B6B676-2FEB-4BAB-A44B-2C7D3666A3BE}" srcOrd="0" destOrd="0" presId="urn:microsoft.com/office/officeart/2018/2/layout/IconLabelList"/>
    <dgm:cxn modelId="{084CC496-F41B-4207-8805-3CB267D1D278}" srcId="{E22DB364-CF79-47B9-9CBC-52614581B1F1}" destId="{253663C2-EF4C-46D7-8940-2B9CBB5C1C9F}" srcOrd="0" destOrd="0" parTransId="{0C5A726C-8288-4F3C-AF81-672AD83AA396}" sibTransId="{D4474070-BF04-4E5A-A089-99C662EE6680}"/>
    <dgm:cxn modelId="{45DFC8A7-7BE1-4CF7-9159-0AF908ACDE05}" srcId="{E22DB364-CF79-47B9-9CBC-52614581B1F1}" destId="{C7176345-9756-4B39-825F-4A9BC3B748AF}" srcOrd="3" destOrd="0" parTransId="{E8E8C92C-DE83-4BA1-9724-75E0D12CC3F3}" sibTransId="{182A8F62-1C69-458C-8E31-F9165B078B6D}"/>
    <dgm:cxn modelId="{41474CAF-E875-43A7-B933-1201597FFD46}" type="presOf" srcId="{253663C2-EF4C-46D7-8940-2B9CBB5C1C9F}" destId="{0821DD06-6A99-4482-BA2A-B7E975D76CEB}" srcOrd="0" destOrd="0" presId="urn:microsoft.com/office/officeart/2018/2/layout/IconLabelList"/>
    <dgm:cxn modelId="{8E6181BF-5607-4D8E-828D-D305FD148370}" type="presOf" srcId="{E22DB364-CF79-47B9-9CBC-52614581B1F1}" destId="{01C2CAB7-6D9F-4B58-9710-4C137910B2EA}" srcOrd="0" destOrd="0" presId="urn:microsoft.com/office/officeart/2018/2/layout/IconLabelList"/>
    <dgm:cxn modelId="{AEEBF0C7-3D98-4D04-8CB5-EBD5D24FFD30}" type="presOf" srcId="{18284A7C-E6FE-47D2-9553-8780A5CDBA5C}" destId="{24D46163-0012-4B92-8DA2-9E960B5D15D5}" srcOrd="0" destOrd="0" presId="urn:microsoft.com/office/officeart/2018/2/layout/IconLabelList"/>
    <dgm:cxn modelId="{E9E30FC8-34A1-4E95-8214-5F37044F5506}" srcId="{E22DB364-CF79-47B9-9CBC-52614581B1F1}" destId="{18284A7C-E6FE-47D2-9553-8780A5CDBA5C}" srcOrd="1" destOrd="0" parTransId="{9B6F2E2B-5960-410D-93B9-BE4DE6FE2621}" sibTransId="{7B00C622-0C05-41E5-907D-CE8E4A19EDEC}"/>
    <dgm:cxn modelId="{1B700FD0-45D4-4BD5-A2AB-A201246842F3}" type="presOf" srcId="{A0AC59D5-BBA7-47DA-B08F-8EAED906599E}" destId="{7680A957-8E53-49F4-AFBE-4DF1CE40D368}" srcOrd="0" destOrd="0" presId="urn:microsoft.com/office/officeart/2018/2/layout/IconLabelList"/>
    <dgm:cxn modelId="{CE3B8663-9F72-4938-843A-0F60DF220A4C}" type="presParOf" srcId="{01C2CAB7-6D9F-4B58-9710-4C137910B2EA}" destId="{1C7CD517-F82C-4119-B449-515A0A300492}" srcOrd="0" destOrd="0" presId="urn:microsoft.com/office/officeart/2018/2/layout/IconLabelList"/>
    <dgm:cxn modelId="{52A9E6D5-526B-497C-8DD0-B3FFBDBB25CC}" type="presParOf" srcId="{1C7CD517-F82C-4119-B449-515A0A300492}" destId="{97E94586-B5CD-4303-AEC9-6E31050E0429}" srcOrd="0" destOrd="0" presId="urn:microsoft.com/office/officeart/2018/2/layout/IconLabelList"/>
    <dgm:cxn modelId="{CB699923-D73B-433E-A14F-1750D00825BB}" type="presParOf" srcId="{1C7CD517-F82C-4119-B449-515A0A300492}" destId="{B55F5288-B0EA-42FB-9638-9AE1D5E6E573}" srcOrd="1" destOrd="0" presId="urn:microsoft.com/office/officeart/2018/2/layout/IconLabelList"/>
    <dgm:cxn modelId="{1271848D-B885-4B26-B9C6-B9C5FA0CDC83}" type="presParOf" srcId="{1C7CD517-F82C-4119-B449-515A0A300492}" destId="{0821DD06-6A99-4482-BA2A-B7E975D76CEB}" srcOrd="2" destOrd="0" presId="urn:microsoft.com/office/officeart/2018/2/layout/IconLabelList"/>
    <dgm:cxn modelId="{6D902B4D-ED14-44FB-906A-236CEB613CFA}" type="presParOf" srcId="{01C2CAB7-6D9F-4B58-9710-4C137910B2EA}" destId="{B58B8ED6-0861-4287-BD3F-D54FDB0E55BB}" srcOrd="1" destOrd="0" presId="urn:microsoft.com/office/officeart/2018/2/layout/IconLabelList"/>
    <dgm:cxn modelId="{8E338A0F-03FB-47B2-867F-3A83CB0BD950}" type="presParOf" srcId="{01C2CAB7-6D9F-4B58-9710-4C137910B2EA}" destId="{6CD700FF-2C24-4C37-9885-01A9963AA9E8}" srcOrd="2" destOrd="0" presId="urn:microsoft.com/office/officeart/2018/2/layout/IconLabelList"/>
    <dgm:cxn modelId="{F220D845-BA8D-4DC0-B14D-0C3EFFDBED70}" type="presParOf" srcId="{6CD700FF-2C24-4C37-9885-01A9963AA9E8}" destId="{F22699AF-D06B-4581-8F8E-1E27B6AE18B4}" srcOrd="0" destOrd="0" presId="urn:microsoft.com/office/officeart/2018/2/layout/IconLabelList"/>
    <dgm:cxn modelId="{52A2EFCE-ABB1-49AE-9071-2C18328FAA48}" type="presParOf" srcId="{6CD700FF-2C24-4C37-9885-01A9963AA9E8}" destId="{7ED3196D-CF45-4B9D-ACF5-1C316108EE38}" srcOrd="1" destOrd="0" presId="urn:microsoft.com/office/officeart/2018/2/layout/IconLabelList"/>
    <dgm:cxn modelId="{177A7935-DEC1-4F6E-B002-09F3CD17E5EE}" type="presParOf" srcId="{6CD700FF-2C24-4C37-9885-01A9963AA9E8}" destId="{24D46163-0012-4B92-8DA2-9E960B5D15D5}" srcOrd="2" destOrd="0" presId="urn:microsoft.com/office/officeart/2018/2/layout/IconLabelList"/>
    <dgm:cxn modelId="{E4FF8389-8469-4497-8273-DDD63B0F00F6}" type="presParOf" srcId="{01C2CAB7-6D9F-4B58-9710-4C137910B2EA}" destId="{E492CCB9-FDDF-45EC-ABF7-0190523C3C8F}" srcOrd="3" destOrd="0" presId="urn:microsoft.com/office/officeart/2018/2/layout/IconLabelList"/>
    <dgm:cxn modelId="{B4D6880D-24E9-4C72-8DCF-A47102BA97D5}" type="presParOf" srcId="{01C2CAB7-6D9F-4B58-9710-4C137910B2EA}" destId="{255F923D-E095-4D06-B394-0D98F2737603}" srcOrd="4" destOrd="0" presId="urn:microsoft.com/office/officeart/2018/2/layout/IconLabelList"/>
    <dgm:cxn modelId="{F9129ECD-A552-495D-B052-BB24DAA027AF}" type="presParOf" srcId="{255F923D-E095-4D06-B394-0D98F2737603}" destId="{D378CDD5-A456-494B-99F1-45467F69EE2F}" srcOrd="0" destOrd="0" presId="urn:microsoft.com/office/officeart/2018/2/layout/IconLabelList"/>
    <dgm:cxn modelId="{9D8DA198-C0F3-4D1D-A768-E60F6AA26E01}" type="presParOf" srcId="{255F923D-E095-4D06-B394-0D98F2737603}" destId="{C1C21E03-F171-4875-82D9-D84502844730}" srcOrd="1" destOrd="0" presId="urn:microsoft.com/office/officeart/2018/2/layout/IconLabelList"/>
    <dgm:cxn modelId="{77F4DEC7-1963-4780-8F3A-E242DB1847DC}" type="presParOf" srcId="{255F923D-E095-4D06-B394-0D98F2737603}" destId="{CB659888-C5A7-45DD-986F-34DBEB4409C4}" srcOrd="2" destOrd="0" presId="urn:microsoft.com/office/officeart/2018/2/layout/IconLabelList"/>
    <dgm:cxn modelId="{018700C5-8148-4364-A9B9-93696B39ADA0}" type="presParOf" srcId="{01C2CAB7-6D9F-4B58-9710-4C137910B2EA}" destId="{C5D1F794-2191-4A68-A931-A6C68D7A390A}" srcOrd="5" destOrd="0" presId="urn:microsoft.com/office/officeart/2018/2/layout/IconLabelList"/>
    <dgm:cxn modelId="{11E0890E-4AB9-457C-8BE0-0530D083AFDA}" type="presParOf" srcId="{01C2CAB7-6D9F-4B58-9710-4C137910B2EA}" destId="{9A81FF95-C109-4791-A528-84ADAA27FB10}" srcOrd="6" destOrd="0" presId="urn:microsoft.com/office/officeart/2018/2/layout/IconLabelList"/>
    <dgm:cxn modelId="{9CBAB919-5503-4176-8CF4-8A6669FAEBE4}" type="presParOf" srcId="{9A81FF95-C109-4791-A528-84ADAA27FB10}" destId="{5F7AE91D-7150-4FF2-8283-FEFE495FC4BD}" srcOrd="0" destOrd="0" presId="urn:microsoft.com/office/officeart/2018/2/layout/IconLabelList"/>
    <dgm:cxn modelId="{E1CB9949-BEC7-48EC-9710-53BBFDB4DDDD}" type="presParOf" srcId="{9A81FF95-C109-4791-A528-84ADAA27FB10}" destId="{F11AA02A-0992-4D6E-973F-6C3C74C9664F}" srcOrd="1" destOrd="0" presId="urn:microsoft.com/office/officeart/2018/2/layout/IconLabelList"/>
    <dgm:cxn modelId="{22A0BBE7-DEFC-4CAC-A43B-C73F5DA03709}" type="presParOf" srcId="{9A81FF95-C109-4791-A528-84ADAA27FB10}" destId="{85B6B676-2FEB-4BAB-A44B-2C7D3666A3BE}" srcOrd="2" destOrd="0" presId="urn:microsoft.com/office/officeart/2018/2/layout/IconLabelList"/>
    <dgm:cxn modelId="{BE1A3CBD-D07C-4D41-A314-D5D1464F6E7F}" type="presParOf" srcId="{01C2CAB7-6D9F-4B58-9710-4C137910B2EA}" destId="{575326A9-3FDE-4E9F-A0BC-68AAE1CFA3F5}" srcOrd="7" destOrd="0" presId="urn:microsoft.com/office/officeart/2018/2/layout/IconLabelList"/>
    <dgm:cxn modelId="{C4BF251C-0EE4-4BCF-A56C-463C16473359}" type="presParOf" srcId="{01C2CAB7-6D9F-4B58-9710-4C137910B2EA}" destId="{81A77744-C258-4121-88E7-87F0A9EFD758}" srcOrd="8" destOrd="0" presId="urn:microsoft.com/office/officeart/2018/2/layout/IconLabelList"/>
    <dgm:cxn modelId="{138EE2A4-CABF-4E64-A977-16CF41AF2855}" type="presParOf" srcId="{81A77744-C258-4121-88E7-87F0A9EFD758}" destId="{A9B46A50-0753-4DB2-838F-339A7E0C4EE1}" srcOrd="0" destOrd="0" presId="urn:microsoft.com/office/officeart/2018/2/layout/IconLabelList"/>
    <dgm:cxn modelId="{222A1E02-782B-40A5-9BDE-31A4434E5FFE}" type="presParOf" srcId="{81A77744-C258-4121-88E7-87F0A9EFD758}" destId="{DE19B16E-48F1-4F16-A846-560F75DE1C1C}" srcOrd="1" destOrd="0" presId="urn:microsoft.com/office/officeart/2018/2/layout/IconLabelList"/>
    <dgm:cxn modelId="{3A5DA684-A939-473B-B65A-F09550702BC7}" type="presParOf" srcId="{81A77744-C258-4121-88E7-87F0A9EFD758}" destId="{7680A957-8E53-49F4-AFBE-4DF1CE40D36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94586-B5CD-4303-AEC9-6E31050E0429}">
      <dsp:nvSpPr>
        <dsp:cNvPr id="0" name=""/>
        <dsp:cNvSpPr/>
      </dsp:nvSpPr>
      <dsp:spPr>
        <a:xfrm>
          <a:off x="851400" y="1362202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21DD06-6A99-4482-BA2A-B7E975D76CEB}">
      <dsp:nvSpPr>
        <dsp:cNvPr id="0" name=""/>
        <dsp:cNvSpPr/>
      </dsp:nvSpPr>
      <dsp:spPr>
        <a:xfrm>
          <a:off x="356400" y="244376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Teknik</a:t>
          </a:r>
        </a:p>
      </dsp:txBody>
      <dsp:txXfrm>
        <a:off x="356400" y="2443760"/>
        <a:ext cx="1800000" cy="720000"/>
      </dsp:txXfrm>
    </dsp:sp>
    <dsp:sp modelId="{F22699AF-D06B-4581-8F8E-1E27B6AE18B4}">
      <dsp:nvSpPr>
        <dsp:cNvPr id="0" name=""/>
        <dsp:cNvSpPr/>
      </dsp:nvSpPr>
      <dsp:spPr>
        <a:xfrm>
          <a:off x="2966400" y="1362202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D46163-0012-4B92-8DA2-9E960B5D15D5}">
      <dsp:nvSpPr>
        <dsp:cNvPr id="0" name=""/>
        <dsp:cNvSpPr/>
      </dsp:nvSpPr>
      <dsp:spPr>
        <a:xfrm>
          <a:off x="2471400" y="244376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Taktik</a:t>
          </a:r>
        </a:p>
      </dsp:txBody>
      <dsp:txXfrm>
        <a:off x="2471400" y="2443760"/>
        <a:ext cx="1800000" cy="720000"/>
      </dsp:txXfrm>
    </dsp:sp>
    <dsp:sp modelId="{D378CDD5-A456-494B-99F1-45467F69EE2F}">
      <dsp:nvSpPr>
        <dsp:cNvPr id="0" name=""/>
        <dsp:cNvSpPr/>
      </dsp:nvSpPr>
      <dsp:spPr>
        <a:xfrm>
          <a:off x="5081400" y="1362202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659888-C5A7-45DD-986F-34DBEB4409C4}">
      <dsp:nvSpPr>
        <dsp:cNvPr id="0" name=""/>
        <dsp:cNvSpPr/>
      </dsp:nvSpPr>
      <dsp:spPr>
        <a:xfrm>
          <a:off x="4586400" y="244376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Psykologiskt</a:t>
          </a:r>
          <a:endParaRPr lang="en-US" sz="2400" kern="1200" dirty="0"/>
        </a:p>
      </dsp:txBody>
      <dsp:txXfrm>
        <a:off x="4586400" y="2443760"/>
        <a:ext cx="1800000" cy="720000"/>
      </dsp:txXfrm>
    </dsp:sp>
    <dsp:sp modelId="{5F7AE91D-7150-4FF2-8283-FEFE495FC4BD}">
      <dsp:nvSpPr>
        <dsp:cNvPr id="0" name=""/>
        <dsp:cNvSpPr/>
      </dsp:nvSpPr>
      <dsp:spPr>
        <a:xfrm>
          <a:off x="7196400" y="1362202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B6B676-2FEB-4BAB-A44B-2C7D3666A3BE}">
      <dsp:nvSpPr>
        <dsp:cNvPr id="0" name=""/>
        <dsp:cNvSpPr/>
      </dsp:nvSpPr>
      <dsp:spPr>
        <a:xfrm>
          <a:off x="6701400" y="244376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Fysiologiskt</a:t>
          </a:r>
          <a:endParaRPr lang="en-US" sz="2400" kern="1200" dirty="0"/>
        </a:p>
      </dsp:txBody>
      <dsp:txXfrm>
        <a:off x="6701400" y="2443760"/>
        <a:ext cx="1800000" cy="720000"/>
      </dsp:txXfrm>
    </dsp:sp>
    <dsp:sp modelId="{A9B46A50-0753-4DB2-838F-339A7E0C4EE1}">
      <dsp:nvSpPr>
        <dsp:cNvPr id="0" name=""/>
        <dsp:cNvSpPr/>
      </dsp:nvSpPr>
      <dsp:spPr>
        <a:xfrm>
          <a:off x="9311399" y="1362202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0A957-8E53-49F4-AFBE-4DF1CE40D368}">
      <dsp:nvSpPr>
        <dsp:cNvPr id="0" name=""/>
        <dsp:cNvSpPr/>
      </dsp:nvSpPr>
      <dsp:spPr>
        <a:xfrm>
          <a:off x="8816400" y="244376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Socialt </a:t>
          </a:r>
        </a:p>
      </dsp:txBody>
      <dsp:txXfrm>
        <a:off x="8816400" y="2443760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6ED4D-9974-4266-9636-7DF9434CB37C}" type="datetimeFigureOut">
              <a:rPr lang="sv-SE" smtClean="0"/>
              <a:t>2025-04-15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5A873-DB4E-4F59-A8B1-757F0F4852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686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92141-416E-49B0-82D1-A68B9C506992}" type="datetimeFigureOut">
              <a:rPr lang="sv-SE" smtClean="0"/>
              <a:t>2025-04-15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863A3-F6DA-432C-A68C-0B1EB56ED5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649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dirty="0">
                <a:latin typeface="Calibri" panose="020F0502020204030204" pitchFamily="34" charset="0"/>
                <a:ea typeface="Aptos" panose="020B0004020202020204" pitchFamily="34" charset="0"/>
              </a:rPr>
              <a:t>Kort tillbakablick på vad som togs upp i februari med; Kvalitetsklubb – vad är det?, Fotbollens fem riktlinjer – vad säger dem?</a:t>
            </a:r>
          </a:p>
          <a:p>
            <a:r>
              <a:rPr lang="sv-SE" sz="1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Tid för er i lagen att diskutera hur ni i er</a:t>
            </a:r>
            <a:r>
              <a:rPr lang="sv-SE" sz="1200" dirty="0">
                <a:latin typeface="Calibri" panose="020F0502020204030204" pitchFamily="34" charset="0"/>
                <a:ea typeface="Aptos" panose="020B0004020202020204" pitchFamily="34" charset="0"/>
              </a:rPr>
              <a:t>a lag tar med föreningens värdegrund ut i era lag, så att det blir en levande värdegrund och inte en pappersversion</a:t>
            </a:r>
            <a:endParaRPr lang="sv-SE" sz="12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3648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Kvalitets klubb har arbetats fram för att vara enkelt att koppla till sin egen förening.</a:t>
            </a:r>
          </a:p>
          <a:p>
            <a:r>
              <a:rPr lang="sv-SE"/>
              <a:t>Dessa 4 fokusområden är de områden en förening kan jobba vidare med sin utveckling.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C36E4-D7C7-8A4C-B2C2-4B68A4B5AD7C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2778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sv-SE" sz="1200" dirty="0"/>
              <a:t>SvFF bygger sin egen verksamhet gällande tex spelarutbildningsplan och tränarutbildning kring riktlinjerna i FSLL.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sv-SE" sz="1200" dirty="0"/>
          </a:p>
          <a:p>
            <a:pPr algn="l">
              <a:spcAft>
                <a:spcPts val="375"/>
              </a:spcAft>
              <a:buFont typeface="Arial" panose="020B0604020202020204" pitchFamily="34" charset="0"/>
              <a:buNone/>
            </a:pPr>
            <a:r>
              <a:rPr lang="sv-SE" b="1" i="0" dirty="0">
                <a:solidFill>
                  <a:srgbClr val="1F1F1F"/>
                </a:solidFill>
                <a:effectLst/>
                <a:latin typeface="Stag Sans"/>
              </a:rPr>
              <a:t>Fotboll för alla</a:t>
            </a:r>
          </a:p>
          <a:p>
            <a:pPr algn="l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Fotboll är en </a:t>
            </a:r>
            <a:r>
              <a:rPr lang="sv-SE" b="1" i="0" dirty="0">
                <a:solidFill>
                  <a:srgbClr val="1F1F1F"/>
                </a:solidFill>
                <a:effectLst/>
                <a:latin typeface="Stag Sans"/>
              </a:rPr>
              <a:t>inkluderande idrott </a:t>
            </a: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där </a:t>
            </a:r>
            <a:r>
              <a:rPr lang="sv-SE" b="1" i="0" dirty="0">
                <a:solidFill>
                  <a:srgbClr val="1F1F1F"/>
                </a:solidFill>
                <a:effectLst/>
                <a:latin typeface="Stag Sans"/>
              </a:rPr>
              <a:t>alla är välkomna</a:t>
            </a: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.</a:t>
            </a:r>
          </a:p>
          <a:p>
            <a:pPr algn="l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Alla får </a:t>
            </a:r>
            <a:r>
              <a:rPr lang="sv-SE" b="1" i="0" dirty="0">
                <a:solidFill>
                  <a:srgbClr val="1F1F1F"/>
                </a:solidFill>
                <a:effectLst/>
                <a:latin typeface="Stag Sans"/>
              </a:rPr>
              <a:t>vara med på lika villkor oavsett sin fotbollsmässiga utveckling</a:t>
            </a: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.</a:t>
            </a:r>
          </a:p>
          <a:p>
            <a:pPr algn="l">
              <a:spcAft>
                <a:spcPts val="375"/>
              </a:spcAft>
              <a:buFont typeface="Arial" panose="020B0604020202020204" pitchFamily="34" charset="0"/>
              <a:buNone/>
            </a:pPr>
            <a:endParaRPr lang="sv-SE" b="1" dirty="0"/>
          </a:p>
          <a:p>
            <a:pPr algn="l">
              <a:spcAft>
                <a:spcPts val="375"/>
              </a:spcAft>
              <a:buFont typeface="Arial" panose="020B0604020202020204" pitchFamily="34" charset="0"/>
              <a:buNone/>
            </a:pPr>
            <a:r>
              <a:rPr lang="sv-SE" b="1" dirty="0"/>
              <a:t>B&amp;U villkor: </a:t>
            </a:r>
          </a:p>
          <a:p>
            <a:pPr algn="l">
              <a:spcAft>
                <a:spcPts val="375"/>
              </a:spcAft>
              <a:buFont typeface="Arial" panose="020B0604020202020204" pitchFamily="34" charset="0"/>
              <a:buNone/>
            </a:pPr>
            <a:r>
              <a:rPr lang="sv-SE" b="0" dirty="0"/>
              <a:t>V</a:t>
            </a: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erksamheten utgår från ett barnrättsperspektiv och </a:t>
            </a:r>
            <a:r>
              <a:rPr lang="sv-SE" b="1" i="0" dirty="0">
                <a:solidFill>
                  <a:srgbClr val="1F1F1F"/>
                </a:solidFill>
                <a:effectLst/>
                <a:latin typeface="Stag Sans"/>
              </a:rPr>
              <a:t>anpassas efter spelarens ålder och mognad</a:t>
            </a: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.</a:t>
            </a:r>
          </a:p>
          <a:p>
            <a:pPr algn="l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Fotboll bedrivs </a:t>
            </a:r>
            <a:r>
              <a:rPr lang="sv-SE" b="1" i="0" dirty="0">
                <a:solidFill>
                  <a:srgbClr val="1F1F1F"/>
                </a:solidFill>
                <a:effectLst/>
                <a:latin typeface="Stag Sans"/>
              </a:rPr>
              <a:t>i trygga miljöer</a:t>
            </a: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. </a:t>
            </a:r>
          </a:p>
          <a:p>
            <a:pPr algn="l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sv-SE" b="1" i="0" dirty="0">
                <a:solidFill>
                  <a:srgbClr val="1F1F1F"/>
                </a:solidFill>
                <a:effectLst/>
                <a:latin typeface="Stag Sans"/>
              </a:rPr>
              <a:t>Varje individ får bekräftelse efter sina förutsättningar</a:t>
            </a: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.</a:t>
            </a:r>
          </a:p>
          <a:p>
            <a:pPr algn="l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Barn och ungdomar görs delaktiga i föreningens verksamhet.</a:t>
            </a:r>
          </a:p>
          <a:p>
            <a:pPr algn="l">
              <a:spcAft>
                <a:spcPts val="375"/>
              </a:spcAft>
              <a:buFont typeface="Arial" panose="020B0604020202020204" pitchFamily="34" charset="0"/>
              <a:buNone/>
            </a:pPr>
            <a:endParaRPr lang="sv-SE" b="1" i="0" dirty="0">
              <a:solidFill>
                <a:srgbClr val="1F1F1F"/>
              </a:solidFill>
              <a:effectLst/>
              <a:latin typeface="Stag Sans"/>
            </a:endParaRPr>
          </a:p>
          <a:p>
            <a:pPr algn="l">
              <a:spcAft>
                <a:spcPts val="375"/>
              </a:spcAft>
              <a:buFont typeface="Arial" panose="020B0604020202020204" pitchFamily="34" charset="0"/>
              <a:buNone/>
            </a:pPr>
            <a:r>
              <a:rPr lang="sv-SE" b="1" i="0" dirty="0">
                <a:solidFill>
                  <a:srgbClr val="1F1F1F"/>
                </a:solidFill>
                <a:effectLst/>
                <a:latin typeface="Stag Sans"/>
              </a:rPr>
              <a:t>Fokus LAG</a:t>
            </a:r>
          </a:p>
          <a:p>
            <a:pPr algn="l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Utgångspunkten för all verksamhet är </a:t>
            </a:r>
            <a:r>
              <a:rPr lang="sv-SE" b="1" i="0" dirty="0">
                <a:solidFill>
                  <a:srgbClr val="1F1F1F"/>
                </a:solidFill>
                <a:effectLst/>
                <a:latin typeface="Stag Sans"/>
              </a:rPr>
              <a:t>omtanke om individen</a:t>
            </a: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.</a:t>
            </a:r>
          </a:p>
          <a:p>
            <a:pPr algn="l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Den </a:t>
            </a:r>
            <a:r>
              <a:rPr lang="sv-SE" b="1" i="0" dirty="0">
                <a:solidFill>
                  <a:srgbClr val="1F1F1F"/>
                </a:solidFill>
                <a:effectLst/>
                <a:latin typeface="Stag Sans"/>
              </a:rPr>
              <a:t>långsiktiga utvecklingen är överordnad det kortsiktiga </a:t>
            </a: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resultatet.</a:t>
            </a:r>
          </a:p>
          <a:p>
            <a:pPr algn="l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sv-SE" b="1" i="0" dirty="0">
                <a:solidFill>
                  <a:srgbClr val="1F1F1F"/>
                </a:solidFill>
                <a:effectLst/>
                <a:latin typeface="Stag Sans"/>
              </a:rPr>
              <a:t>Egen utveckling </a:t>
            </a: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är överordnad jämförelse med andra.</a:t>
            </a:r>
          </a:p>
          <a:p>
            <a:pPr algn="l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I spelet får spelaren </a:t>
            </a:r>
            <a:r>
              <a:rPr lang="sv-SE" b="1" i="0" dirty="0">
                <a:solidFill>
                  <a:srgbClr val="1F1F1F"/>
                </a:solidFill>
                <a:effectLst/>
                <a:latin typeface="Stag Sans"/>
              </a:rPr>
              <a:t>ta egna beslut och lära sig</a:t>
            </a: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 av framgångar och motgångar.</a:t>
            </a:r>
          </a:p>
          <a:p>
            <a:pPr algn="l">
              <a:spcAft>
                <a:spcPts val="375"/>
              </a:spcAft>
              <a:buFont typeface="Arial" panose="020B0604020202020204" pitchFamily="34" charset="0"/>
              <a:buNone/>
            </a:pPr>
            <a:endParaRPr lang="sv-SE" b="1" i="0" dirty="0">
              <a:solidFill>
                <a:srgbClr val="1F1F1F"/>
              </a:solidFill>
              <a:effectLst/>
              <a:latin typeface="Stag Sans"/>
            </a:endParaRPr>
          </a:p>
          <a:p>
            <a:pPr algn="l">
              <a:spcAft>
                <a:spcPts val="375"/>
              </a:spcAft>
              <a:buFont typeface="Arial" panose="020B0604020202020204" pitchFamily="34" charset="0"/>
              <a:buNone/>
            </a:pPr>
            <a:r>
              <a:rPr lang="sv-SE" b="1" i="0" dirty="0">
                <a:solidFill>
                  <a:srgbClr val="1F1F1F"/>
                </a:solidFill>
                <a:effectLst/>
                <a:latin typeface="Stag Sans"/>
              </a:rPr>
              <a:t>Hållbart idrottande</a:t>
            </a:r>
          </a:p>
          <a:p>
            <a:pPr algn="l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Fotboll bidrar till att skapa </a:t>
            </a:r>
            <a:r>
              <a:rPr lang="sv-SE" b="1" i="0" dirty="0">
                <a:solidFill>
                  <a:srgbClr val="1F1F1F"/>
                </a:solidFill>
                <a:effectLst/>
                <a:latin typeface="Stag Sans"/>
              </a:rPr>
              <a:t>hälsosamma levnadsvanor</a:t>
            </a: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.</a:t>
            </a:r>
          </a:p>
          <a:p>
            <a:pPr algn="l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SvFF uppmuntrar till att </a:t>
            </a:r>
            <a:r>
              <a:rPr lang="sv-SE" b="1" i="0" dirty="0">
                <a:solidFill>
                  <a:srgbClr val="1F1F1F"/>
                </a:solidFill>
                <a:effectLst/>
                <a:latin typeface="Stag Sans"/>
              </a:rPr>
              <a:t>utöva flera idrotter </a:t>
            </a: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och fritidsaktiviteter.</a:t>
            </a:r>
          </a:p>
          <a:p>
            <a:pPr algn="l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Inom fotbollen bedrivs </a:t>
            </a:r>
            <a:r>
              <a:rPr lang="sv-SE" b="1" i="0" dirty="0">
                <a:solidFill>
                  <a:srgbClr val="1F1F1F"/>
                </a:solidFill>
                <a:effectLst/>
                <a:latin typeface="Stag Sans"/>
              </a:rPr>
              <a:t>allsidig träning </a:t>
            </a: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med hög aktivitet.</a:t>
            </a:r>
          </a:p>
          <a:p>
            <a:pPr algn="l">
              <a:spcAft>
                <a:spcPts val="375"/>
              </a:spcAft>
              <a:buFont typeface="Arial" panose="020B0604020202020204" pitchFamily="34" charset="0"/>
              <a:buNone/>
            </a:pPr>
            <a:endParaRPr lang="sv-SE" b="1" i="0" dirty="0">
              <a:solidFill>
                <a:srgbClr val="1F1F1F"/>
              </a:solidFill>
              <a:effectLst/>
              <a:latin typeface="Stag Sans"/>
            </a:endParaRPr>
          </a:p>
          <a:p>
            <a:pPr algn="l">
              <a:spcAft>
                <a:spcPts val="375"/>
              </a:spcAft>
              <a:buFont typeface="Arial" panose="020B0604020202020204" pitchFamily="34" charset="0"/>
              <a:buNone/>
            </a:pPr>
            <a:r>
              <a:rPr lang="sv-SE" b="1" i="0" dirty="0">
                <a:solidFill>
                  <a:srgbClr val="1F1F1F"/>
                </a:solidFill>
                <a:effectLst/>
                <a:latin typeface="Stag Sans"/>
              </a:rPr>
              <a:t>Fair Play</a:t>
            </a:r>
          </a:p>
          <a:p>
            <a:pPr algn="l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sv-SE" b="1" i="0" dirty="0">
                <a:solidFill>
                  <a:srgbClr val="1F1F1F"/>
                </a:solidFill>
                <a:effectLst/>
                <a:latin typeface="Stag Sans"/>
              </a:rPr>
              <a:t>Vi vill varandras framgång.</a:t>
            </a:r>
          </a:p>
          <a:p>
            <a:pPr algn="l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sv-SE" b="1" i="0" dirty="0">
                <a:solidFill>
                  <a:srgbClr val="1F1F1F"/>
                </a:solidFill>
                <a:effectLst/>
                <a:latin typeface="Stag Sans"/>
              </a:rPr>
              <a:t>Respekt</a:t>
            </a: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 visas för att föreningar och individer har olika förutsättningar.</a:t>
            </a:r>
          </a:p>
          <a:p>
            <a:pPr algn="l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sv-SE" b="1" i="0" dirty="0">
                <a:solidFill>
                  <a:srgbClr val="1F1F1F"/>
                </a:solidFill>
                <a:effectLst/>
                <a:latin typeface="Stag Sans"/>
              </a:rPr>
              <a:t>Motverka dåliga beteenden</a:t>
            </a: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. </a:t>
            </a:r>
          </a:p>
          <a:p>
            <a:pPr algn="l">
              <a:spcAft>
                <a:spcPts val="375"/>
              </a:spcAft>
              <a:buFont typeface="Arial" panose="020B0604020202020204" pitchFamily="34" charset="0"/>
              <a:buChar char="•"/>
            </a:pPr>
            <a:endParaRPr lang="sv-SE" b="0" i="0" dirty="0">
              <a:solidFill>
                <a:srgbClr val="1F1F1F"/>
              </a:solidFill>
              <a:effectLst/>
              <a:latin typeface="Stag Sans"/>
            </a:endParaRPr>
          </a:p>
          <a:p>
            <a:pPr algn="l">
              <a:spcAft>
                <a:spcPts val="375"/>
              </a:spcAft>
              <a:buFont typeface="Arial" panose="020B0604020202020204" pitchFamily="34" charset="0"/>
              <a:buNone/>
            </a:pPr>
            <a:r>
              <a:rPr lang="sv-SE" sz="1200" dirty="0"/>
              <a:t>- Det är en rekommendation att även föreningarna bygger verksamheten kring riktlinjerna</a:t>
            </a:r>
          </a:p>
          <a:p>
            <a:pPr algn="l">
              <a:spcAft>
                <a:spcPts val="375"/>
              </a:spcAft>
              <a:buFont typeface="Arial" panose="020B0604020202020204" pitchFamily="34" charset="0"/>
              <a:buNone/>
            </a:pPr>
            <a:r>
              <a:rPr lang="sv-SE" b="1" i="0" dirty="0">
                <a:solidFill>
                  <a:srgbClr val="1F1F1F"/>
                </a:solidFill>
                <a:effectLst/>
                <a:latin typeface="Stag Sans"/>
              </a:rPr>
              <a:t>Fotboll för alla</a:t>
            </a:r>
          </a:p>
          <a:p>
            <a:pPr algn="l">
              <a:spcAft>
                <a:spcPts val="375"/>
              </a:spcAft>
              <a:buFont typeface="Arial" panose="020B0604020202020204" pitchFamily="34" charset="0"/>
              <a:buNone/>
            </a:pP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Fotboll tar hänsyn till de sju diskrimineringsgrunderna och alla har ett ansvar för att varken begränsa eller kränka varandra</a:t>
            </a:r>
            <a:endParaRPr lang="sv-SE" b="1" i="0" dirty="0">
              <a:solidFill>
                <a:srgbClr val="1F1F1F"/>
              </a:solidFill>
              <a:effectLst/>
              <a:latin typeface="Stag Sans"/>
            </a:endParaRPr>
          </a:p>
          <a:p>
            <a:pPr algn="l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I barnfotbollen varieras gruppsammansättningen där spelare med varierande fotbollsmässig utveckling blandas.</a:t>
            </a:r>
          </a:p>
          <a:p>
            <a:pPr algn="l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Ungdomsfotbollen anpassas efter varje spelares individuella intresse.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200" b="1" dirty="0"/>
              <a:t>Barn &amp; Ungdomars villkor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Kamratskap på och utanför planen har hög prioritet.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Föräldrar stöttar spelarna men överlåter coachningen till tränarna.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200" b="1" dirty="0"/>
              <a:t>Hållbart idrottande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Spelarens liv ses i ett helhetsperspektiv där fotbollen är en av flera delar.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Medicinska råd efterlevs vid sjukdom eller skada.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b="1" i="0" dirty="0">
                <a:solidFill>
                  <a:srgbClr val="1F1F1F"/>
                </a:solidFill>
                <a:effectLst/>
                <a:latin typeface="Stag Sans"/>
              </a:rPr>
              <a:t>Fair Play</a:t>
            </a:r>
          </a:p>
          <a:p>
            <a:pPr algn="l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Vuxna är goda förebilder för barn och ungdomar. </a:t>
            </a:r>
          </a:p>
          <a:p>
            <a:pPr algn="l"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F1F1F"/>
                </a:solidFill>
                <a:effectLst/>
                <a:latin typeface="Stag Sans"/>
              </a:rPr>
              <a:t>Fotbollens regler efterlevs och domarens beslut respekteras.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v-SE" b="0" i="0" dirty="0">
              <a:solidFill>
                <a:srgbClr val="1F1F1F"/>
              </a:solidFill>
              <a:effectLst/>
              <a:latin typeface="Stag San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v-SE" sz="12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1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DBF55-EA89-4D67-9404-6E2CB95C8D5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862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Förra gången på föreningsnivå, nu med kompletterade saker från IF värdegrund.</a:t>
            </a:r>
          </a:p>
          <a:p>
            <a:r>
              <a:rPr lang="sv-SE" dirty="0"/>
              <a:t>Denna gång – </a:t>
            </a:r>
            <a:r>
              <a:rPr lang="sv-SE" b="1" dirty="0"/>
              <a:t>vad kan ni konkret göra i lagen för att efterleva värdegrunden</a:t>
            </a:r>
            <a:r>
              <a:rPr lang="sv-SE" dirty="0"/>
              <a:t>.</a:t>
            </a:r>
          </a:p>
          <a:p>
            <a:r>
              <a:rPr lang="sv-SE" dirty="0"/>
              <a:t>T. Ex FFA-&gt; vi hejar på alla</a:t>
            </a:r>
          </a:p>
          <a:p>
            <a:r>
              <a:rPr lang="sv-SE" dirty="0"/>
              <a:t>B&amp;U villkor-&gt; vi hejar på alla, vi har regelbundna prat om trygghet</a:t>
            </a:r>
          </a:p>
          <a:p>
            <a:r>
              <a:rPr lang="sv-SE" dirty="0"/>
              <a:t>LAG-&gt; vi bekräftar försöket före resultatet</a:t>
            </a:r>
          </a:p>
          <a:p>
            <a:r>
              <a:rPr lang="sv-SE" dirty="0"/>
              <a:t>Hållbart-&gt; vi toppar inte på matcher</a:t>
            </a:r>
          </a:p>
          <a:p>
            <a:r>
              <a:rPr lang="sv-SE" dirty="0"/>
              <a:t>Fair Play-&gt; vi pratar om fair play och agerar som ledare för det.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7224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930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18E33-660C-A33A-8593-329DFFFB5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56C4797E-46D0-8B9A-61F7-1EE99DCCEB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3AA4FDEE-A4E1-634D-7185-86C154DD2E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/>
            <a:r>
              <a:rPr lang="sv-SE" altLang="sv-SE" sz="1200" b="1" dirty="0">
                <a:cs typeface="Arial" panose="020B0604020202020204" pitchFamily="34" charset="0"/>
              </a:rPr>
              <a:t>Hur utvecklar ni spelare inom dessa områden? (Praktiskt och teoretiskt!) Hur mycket tid lägger ni på dessa 5 områden?</a:t>
            </a:r>
          </a:p>
          <a:p>
            <a:pPr algn="l" eaLnBrk="1" hangingPunct="1"/>
            <a:r>
              <a:rPr lang="sv-SE" altLang="sv-SE" sz="1200" b="1" dirty="0">
                <a:cs typeface="Arial" panose="020B0604020202020204" pitchFamily="34" charset="0"/>
              </a:rPr>
              <a:t>Teknik</a:t>
            </a:r>
            <a:r>
              <a:rPr lang="sv-SE" altLang="sv-SE" sz="1200" dirty="0">
                <a:cs typeface="Arial" panose="020B0604020202020204" pitchFamily="34" charset="0"/>
              </a:rPr>
              <a:t>: bollbehandling, finter, dribblingar, pass, skott..</a:t>
            </a:r>
          </a:p>
          <a:p>
            <a:pPr algn="l" eaLnBrk="1" hangingPunct="1"/>
            <a:r>
              <a:rPr lang="sv-SE" altLang="sv-SE" sz="1200" b="1" dirty="0">
                <a:cs typeface="Arial" panose="020B0604020202020204" pitchFamily="34" charset="0"/>
              </a:rPr>
              <a:t>Taktik</a:t>
            </a:r>
            <a:r>
              <a:rPr lang="sv-SE" altLang="sv-SE" sz="1200" dirty="0">
                <a:cs typeface="Arial" panose="020B0604020202020204" pitchFamily="34" charset="0"/>
              </a:rPr>
              <a:t>, begreppsförståelse för framtiden, kollektivt anfalls (4S)- &amp; försvarsspel (press, understöd, täckning, markering osv.), Spelförståelse, Termer, spelplan </a:t>
            </a:r>
          </a:p>
          <a:p>
            <a:pPr algn="l" eaLnBrk="1" hangingPunct="1"/>
            <a:r>
              <a:rPr lang="sv-SE" altLang="sv-SE" sz="1200" b="1" dirty="0">
                <a:cs typeface="Arial" panose="020B0604020202020204" pitchFamily="34" charset="0"/>
              </a:rPr>
              <a:t>Psykologiska</a:t>
            </a:r>
            <a:r>
              <a:rPr lang="sv-SE" altLang="sv-SE" sz="1200" dirty="0">
                <a:cs typeface="Arial" panose="020B0604020202020204" pitchFamily="34" charset="0"/>
              </a:rPr>
              <a:t>: (fatta beslut, ta ansvar, våga) Förberedelse inför träning, Prestationsmiljö, trygghet, </a:t>
            </a:r>
          </a:p>
          <a:p>
            <a:pPr algn="l" eaLnBrk="1" hangingPunct="1"/>
            <a:r>
              <a:rPr lang="sv-SE" altLang="sv-SE" sz="1200" b="1" dirty="0">
                <a:cs typeface="Arial" panose="020B0604020202020204" pitchFamily="34" charset="0"/>
              </a:rPr>
              <a:t>Fysiska</a:t>
            </a:r>
            <a:r>
              <a:rPr lang="sv-SE" altLang="sv-SE" sz="1200" dirty="0">
                <a:cs typeface="Arial" panose="020B0604020202020204" pitchFamily="34" charset="0"/>
              </a:rPr>
              <a:t>: rörlighet, styrka, snabbhet, spänst, balans, kost osv.</a:t>
            </a:r>
          </a:p>
          <a:p>
            <a:pPr algn="l" eaLnBrk="1" hangingPunct="1"/>
            <a:r>
              <a:rPr lang="sv-SE" altLang="sv-SE" sz="1200" b="1" dirty="0">
                <a:cs typeface="Arial" panose="020B0604020202020204" pitchFamily="34" charset="0"/>
              </a:rPr>
              <a:t>Socialt</a:t>
            </a:r>
            <a:r>
              <a:rPr lang="sv-SE" altLang="sv-SE" sz="1200" dirty="0">
                <a:cs typeface="Arial" panose="020B0604020202020204" pitchFamily="34" charset="0"/>
              </a:rPr>
              <a:t>: laganda, kamratskap, ta ansvar, leda, respekt, lagets spelregler</a:t>
            </a:r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9610003-4977-7966-51BC-7EE5933988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1537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och avslutningsbil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35914" y="1477962"/>
            <a:ext cx="7442200" cy="2767484"/>
          </a:xfrm>
        </p:spPr>
        <p:txBody>
          <a:bodyPr anchor="t" anchorCtr="0"/>
          <a:lstStyle>
            <a:lvl1pPr algn="l">
              <a:defRPr sz="6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grpSp>
        <p:nvGrpSpPr>
          <p:cNvPr id="14" name="Bild 12">
            <a:extLst>
              <a:ext uri="{FF2B5EF4-FFF2-40B4-BE49-F238E27FC236}">
                <a16:creationId xmlns:a16="http://schemas.microsoft.com/office/drawing/2014/main" id="{7480CAB8-273C-4307-BE49-A68792607C8A}"/>
              </a:ext>
            </a:extLst>
          </p:cNvPr>
          <p:cNvGrpSpPr/>
          <p:nvPr userDrawn="1"/>
        </p:nvGrpSpPr>
        <p:grpSpPr>
          <a:xfrm rot="10800000">
            <a:off x="7569200" y="3324803"/>
            <a:ext cx="4622800" cy="4622800"/>
            <a:chOff x="8149828" y="4715850"/>
            <a:chExt cx="2028825" cy="2028825"/>
          </a:xfrm>
        </p:grpSpPr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30F286F7-5F5D-418D-B92B-8477B0A6D1EC}"/>
                </a:ext>
              </a:extLst>
            </p:cNvPr>
            <p:cNvSpPr/>
            <p:nvPr/>
          </p:nvSpPr>
          <p:spPr>
            <a:xfrm>
              <a:off x="8149828" y="4715850"/>
              <a:ext cx="2028825" cy="2028825"/>
            </a:xfrm>
            <a:custGeom>
              <a:avLst/>
              <a:gdLst>
                <a:gd name="connsiteX0" fmla="*/ 2028587 w 2028825"/>
                <a:gd name="connsiteY0" fmla="*/ 3572 h 2028825"/>
                <a:gd name="connsiteX1" fmla="*/ 3572 w 2028825"/>
                <a:gd name="connsiteY1" fmla="*/ 2028587 h 20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8825" h="2028825">
                  <a:moveTo>
                    <a:pt x="2028587" y="3572"/>
                  </a:moveTo>
                  <a:cubicBezTo>
                    <a:pt x="2028587" y="1121807"/>
                    <a:pt x="1121807" y="2028587"/>
                    <a:pt x="3572" y="2028587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0DE23CDF-53D8-4B4B-8E37-6B226536DC29}"/>
                </a:ext>
              </a:extLst>
            </p:cNvPr>
            <p:cNvSpPr/>
            <p:nvPr/>
          </p:nvSpPr>
          <p:spPr>
            <a:xfrm>
              <a:off x="8149828" y="4715850"/>
              <a:ext cx="1762125" cy="1762125"/>
            </a:xfrm>
            <a:custGeom>
              <a:avLst/>
              <a:gdLst>
                <a:gd name="connsiteX0" fmla="*/ 1759029 w 1762125"/>
                <a:gd name="connsiteY0" fmla="*/ 3572 h 1762125"/>
                <a:gd name="connsiteX1" fmla="*/ 3572 w 1762125"/>
                <a:gd name="connsiteY1" fmla="*/ 1759029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2125" h="1762125">
                  <a:moveTo>
                    <a:pt x="1759029" y="3572"/>
                  </a:moveTo>
                  <a:cubicBezTo>
                    <a:pt x="1759029" y="973217"/>
                    <a:pt x="973217" y="1759029"/>
                    <a:pt x="3572" y="1759029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E68923A6-A84A-4475-BD90-2CF5472DA60A}"/>
                </a:ext>
              </a:extLst>
            </p:cNvPr>
            <p:cNvSpPr/>
            <p:nvPr/>
          </p:nvSpPr>
          <p:spPr>
            <a:xfrm>
              <a:off x="8149828" y="4715850"/>
              <a:ext cx="1485900" cy="1485900"/>
            </a:xfrm>
            <a:custGeom>
              <a:avLst/>
              <a:gdLst>
                <a:gd name="connsiteX0" fmla="*/ 1488519 w 1485900"/>
                <a:gd name="connsiteY0" fmla="*/ 3572 h 1485900"/>
                <a:gd name="connsiteX1" fmla="*/ 3572 w 1485900"/>
                <a:gd name="connsiteY1" fmla="*/ 1488519 h 148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5900" h="1485900">
                  <a:moveTo>
                    <a:pt x="1488519" y="3572"/>
                  </a:moveTo>
                  <a:cubicBezTo>
                    <a:pt x="1488519" y="823674"/>
                    <a:pt x="823674" y="1488519"/>
                    <a:pt x="3572" y="1488519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756BE39E-DCED-4A9E-8F8C-CE6F686124BD}"/>
                </a:ext>
              </a:extLst>
            </p:cNvPr>
            <p:cNvSpPr/>
            <p:nvPr/>
          </p:nvSpPr>
          <p:spPr>
            <a:xfrm>
              <a:off x="8149828" y="4715850"/>
              <a:ext cx="1219200" cy="1219200"/>
            </a:xfrm>
            <a:custGeom>
              <a:avLst/>
              <a:gdLst>
                <a:gd name="connsiteX0" fmla="*/ 1218962 w 1219200"/>
                <a:gd name="connsiteY0" fmla="*/ 3572 h 1219200"/>
                <a:gd name="connsiteX1" fmla="*/ 3572 w 1219200"/>
                <a:gd name="connsiteY1" fmla="*/ 121896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9200" h="1219200">
                  <a:moveTo>
                    <a:pt x="1218962" y="3572"/>
                  </a:moveTo>
                  <a:cubicBezTo>
                    <a:pt x="1218962" y="674132"/>
                    <a:pt x="675084" y="1218962"/>
                    <a:pt x="3572" y="121896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310C7191-E51B-4F15-93A3-E193D1E9F1BC}"/>
                </a:ext>
              </a:extLst>
            </p:cNvPr>
            <p:cNvSpPr/>
            <p:nvPr/>
          </p:nvSpPr>
          <p:spPr>
            <a:xfrm>
              <a:off x="8149828" y="4715850"/>
              <a:ext cx="942975" cy="942975"/>
            </a:xfrm>
            <a:custGeom>
              <a:avLst/>
              <a:gdLst>
                <a:gd name="connsiteX0" fmla="*/ 948452 w 942975"/>
                <a:gd name="connsiteY0" fmla="*/ 3572 h 942975"/>
                <a:gd name="connsiteX1" fmla="*/ 3572 w 942975"/>
                <a:gd name="connsiteY1" fmla="*/ 948452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2975" h="942975">
                  <a:moveTo>
                    <a:pt x="948452" y="3572"/>
                  </a:moveTo>
                  <a:cubicBezTo>
                    <a:pt x="948452" y="525542"/>
                    <a:pt x="525542" y="948452"/>
                    <a:pt x="3572" y="94845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F3959870-4B3F-4BE9-8B3B-4044858C9B28}"/>
                </a:ext>
              </a:extLst>
            </p:cNvPr>
            <p:cNvSpPr/>
            <p:nvPr/>
          </p:nvSpPr>
          <p:spPr>
            <a:xfrm>
              <a:off x="8149828" y="4715850"/>
              <a:ext cx="676275" cy="676275"/>
            </a:xfrm>
            <a:custGeom>
              <a:avLst/>
              <a:gdLst>
                <a:gd name="connsiteX0" fmla="*/ 678894 w 676275"/>
                <a:gd name="connsiteY0" fmla="*/ 3572 h 676275"/>
                <a:gd name="connsiteX1" fmla="*/ 3572 w 676275"/>
                <a:gd name="connsiteY1" fmla="*/ 678894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275" h="676275">
                  <a:moveTo>
                    <a:pt x="678894" y="3572"/>
                  </a:moveTo>
                  <a:cubicBezTo>
                    <a:pt x="678894" y="375999"/>
                    <a:pt x="376952" y="678894"/>
                    <a:pt x="3572" y="678894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1B78BEA1-4C3C-43F7-8FFC-A9A39A21CB92}"/>
                </a:ext>
              </a:extLst>
            </p:cNvPr>
            <p:cNvSpPr/>
            <p:nvPr/>
          </p:nvSpPr>
          <p:spPr>
            <a:xfrm>
              <a:off x="8149828" y="4715850"/>
              <a:ext cx="409575" cy="409575"/>
            </a:xfrm>
            <a:custGeom>
              <a:avLst/>
              <a:gdLst>
                <a:gd name="connsiteX0" fmla="*/ 408384 w 409575"/>
                <a:gd name="connsiteY0" fmla="*/ 3572 h 409575"/>
                <a:gd name="connsiteX1" fmla="*/ 3572 w 409575"/>
                <a:gd name="connsiteY1" fmla="*/ 40838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75" h="409575">
                  <a:moveTo>
                    <a:pt x="408384" y="3572"/>
                  </a:moveTo>
                  <a:cubicBezTo>
                    <a:pt x="408384" y="227409"/>
                    <a:pt x="227409" y="408384"/>
                    <a:pt x="3572" y="408384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23" name="Bild 21">
            <a:extLst>
              <a:ext uri="{FF2B5EF4-FFF2-40B4-BE49-F238E27FC236}">
                <a16:creationId xmlns:a16="http://schemas.microsoft.com/office/drawing/2014/main" id="{C66ECA47-E88F-40F5-B75A-61A8C366EC0F}"/>
              </a:ext>
            </a:extLst>
          </p:cNvPr>
          <p:cNvGrpSpPr/>
          <p:nvPr/>
        </p:nvGrpSpPr>
        <p:grpSpPr>
          <a:xfrm>
            <a:off x="8622676" y="-2283490"/>
            <a:ext cx="4151645" cy="8303289"/>
            <a:chOff x="5014912" y="1266825"/>
            <a:chExt cx="2162175" cy="4324350"/>
          </a:xfrm>
        </p:grpSpPr>
        <p:sp>
          <p:nvSpPr>
            <p:cNvPr id="24" name="Frihandsfigur: Form 23">
              <a:extLst>
                <a:ext uri="{FF2B5EF4-FFF2-40B4-BE49-F238E27FC236}">
                  <a16:creationId xmlns:a16="http://schemas.microsoft.com/office/drawing/2014/main" id="{99FC589D-4553-4DE3-9E49-5FF06130C752}"/>
                </a:ext>
              </a:extLst>
            </p:cNvPr>
            <p:cNvSpPr/>
            <p:nvPr/>
          </p:nvSpPr>
          <p:spPr>
            <a:xfrm>
              <a:off x="5014198" y="4503658"/>
              <a:ext cx="2162175" cy="1085850"/>
            </a:xfrm>
            <a:custGeom>
              <a:avLst/>
              <a:gdLst>
                <a:gd name="connsiteX0" fmla="*/ 2162889 w 2162175"/>
                <a:gd name="connsiteY0" fmla="*/ 3572 h 1085850"/>
                <a:gd name="connsiteX1" fmla="*/ 1082754 w 2162175"/>
                <a:gd name="connsiteY1" fmla="*/ 1083707 h 1085850"/>
                <a:gd name="connsiteX2" fmla="*/ 3572 w 2162175"/>
                <a:gd name="connsiteY2" fmla="*/ 3572 h 1085850"/>
                <a:gd name="connsiteX3" fmla="*/ 2162889 w 2162175"/>
                <a:gd name="connsiteY3" fmla="*/ 3572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2175" h="1085850">
                  <a:moveTo>
                    <a:pt x="2162889" y="3572"/>
                  </a:moveTo>
                  <a:cubicBezTo>
                    <a:pt x="2162889" y="599837"/>
                    <a:pt x="1679019" y="1083707"/>
                    <a:pt x="1082754" y="1083707"/>
                  </a:cubicBezTo>
                  <a:cubicBezTo>
                    <a:pt x="486489" y="1083707"/>
                    <a:pt x="3572" y="599837"/>
                    <a:pt x="3572" y="3572"/>
                  </a:cubicBezTo>
                  <a:lnTo>
                    <a:pt x="2162889" y="3572"/>
                  </a:ln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" name="Frihandsfigur: Form 24">
              <a:extLst>
                <a:ext uri="{FF2B5EF4-FFF2-40B4-BE49-F238E27FC236}">
                  <a16:creationId xmlns:a16="http://schemas.microsoft.com/office/drawing/2014/main" id="{6F401FF8-6396-4229-B556-BB8B3F619512}"/>
                </a:ext>
              </a:extLst>
            </p:cNvPr>
            <p:cNvSpPr/>
            <p:nvPr/>
          </p:nvSpPr>
          <p:spPr>
            <a:xfrm>
              <a:off x="5014198" y="1263253"/>
              <a:ext cx="9525" cy="3238500"/>
            </a:xfrm>
            <a:custGeom>
              <a:avLst/>
              <a:gdLst>
                <a:gd name="connsiteX0" fmla="*/ 3572 w 0"/>
                <a:gd name="connsiteY0" fmla="*/ 3243977 h 3238500"/>
                <a:gd name="connsiteX1" fmla="*/ 3572 w 0"/>
                <a:gd name="connsiteY1" fmla="*/ 3572 h 323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238500">
                  <a:moveTo>
                    <a:pt x="3572" y="3243977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AF2890AA-7266-401A-9A57-C095DF237AD2}"/>
                </a:ext>
              </a:extLst>
            </p:cNvPr>
            <p:cNvSpPr/>
            <p:nvPr/>
          </p:nvSpPr>
          <p:spPr>
            <a:xfrm>
              <a:off x="7173515" y="1263253"/>
              <a:ext cx="9525" cy="3238500"/>
            </a:xfrm>
            <a:custGeom>
              <a:avLst/>
              <a:gdLst>
                <a:gd name="connsiteX0" fmla="*/ 3572 w 0"/>
                <a:gd name="connsiteY0" fmla="*/ 3243977 h 3238500"/>
                <a:gd name="connsiteX1" fmla="*/ 3572 w 0"/>
                <a:gd name="connsiteY1" fmla="*/ 3572 h 323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238500">
                  <a:moveTo>
                    <a:pt x="3572" y="3243977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" name="Frihandsfigur: Form 26">
              <a:extLst>
                <a:ext uri="{FF2B5EF4-FFF2-40B4-BE49-F238E27FC236}">
                  <a16:creationId xmlns:a16="http://schemas.microsoft.com/office/drawing/2014/main" id="{A965BAAD-2BD9-4D93-AF0A-CE99C9B85115}"/>
                </a:ext>
              </a:extLst>
            </p:cNvPr>
            <p:cNvSpPr/>
            <p:nvPr/>
          </p:nvSpPr>
          <p:spPr>
            <a:xfrm>
              <a:off x="5014198" y="4465558"/>
              <a:ext cx="9525" cy="38100"/>
            </a:xfrm>
            <a:custGeom>
              <a:avLst/>
              <a:gdLst>
                <a:gd name="connsiteX0" fmla="*/ 3572 w 0"/>
                <a:gd name="connsiteY0" fmla="*/ 41672 h 38100"/>
                <a:gd name="connsiteX1" fmla="*/ 4524 w 0"/>
                <a:gd name="connsiteY1" fmla="*/ 357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8100">
                  <a:moveTo>
                    <a:pt x="3572" y="41672"/>
                  </a:moveTo>
                  <a:cubicBezTo>
                    <a:pt x="3572" y="29289"/>
                    <a:pt x="3572" y="15954"/>
                    <a:pt x="4524" y="357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" name="Frihandsfigur: Form 27">
              <a:extLst>
                <a:ext uri="{FF2B5EF4-FFF2-40B4-BE49-F238E27FC236}">
                  <a16:creationId xmlns:a16="http://schemas.microsoft.com/office/drawing/2014/main" id="{AEC293E6-197D-4F07-9AA5-710D28C55178}"/>
                </a:ext>
              </a:extLst>
            </p:cNvPr>
            <p:cNvSpPr/>
            <p:nvPr/>
          </p:nvSpPr>
          <p:spPr>
            <a:xfrm>
              <a:off x="5019913" y="3423523"/>
              <a:ext cx="2152650" cy="1009650"/>
            </a:xfrm>
            <a:custGeom>
              <a:avLst/>
              <a:gdLst>
                <a:gd name="connsiteX0" fmla="*/ 3572 w 2152650"/>
                <a:gd name="connsiteY0" fmla="*/ 968454 h 1009650"/>
                <a:gd name="connsiteX1" fmla="*/ 1077039 w 2152650"/>
                <a:gd name="connsiteY1" fmla="*/ 3572 h 1009650"/>
                <a:gd name="connsiteX2" fmla="*/ 2154317 w 2152650"/>
                <a:gd name="connsiteY2" fmla="*/ 1006554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2650" h="1009650">
                  <a:moveTo>
                    <a:pt x="3572" y="968454"/>
                  </a:moveTo>
                  <a:cubicBezTo>
                    <a:pt x="60722" y="426482"/>
                    <a:pt x="519827" y="3572"/>
                    <a:pt x="1077039" y="3572"/>
                  </a:cubicBezTo>
                  <a:cubicBezTo>
                    <a:pt x="1647587" y="3572"/>
                    <a:pt x="2115265" y="446484"/>
                    <a:pt x="2154317" y="1006554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custDash>
                <a:ds d="607373" sp="607373"/>
              </a:custDash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" name="Frihandsfigur: Form 28">
              <a:extLst>
                <a:ext uri="{FF2B5EF4-FFF2-40B4-BE49-F238E27FC236}">
                  <a16:creationId xmlns:a16="http://schemas.microsoft.com/office/drawing/2014/main" id="{3C24FC52-6773-49B4-8246-543EE561AB82}"/>
                </a:ext>
              </a:extLst>
            </p:cNvPr>
            <p:cNvSpPr/>
            <p:nvPr/>
          </p:nvSpPr>
          <p:spPr>
            <a:xfrm>
              <a:off x="7173515" y="4465558"/>
              <a:ext cx="9525" cy="38100"/>
            </a:xfrm>
            <a:custGeom>
              <a:avLst/>
              <a:gdLst>
                <a:gd name="connsiteX0" fmla="*/ 3572 w 0"/>
                <a:gd name="connsiteY0" fmla="*/ 3572 h 38100"/>
                <a:gd name="connsiteX1" fmla="*/ 4524 w 0"/>
                <a:gd name="connsiteY1" fmla="*/ 4167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8100">
                  <a:moveTo>
                    <a:pt x="3572" y="3572"/>
                  </a:moveTo>
                  <a:cubicBezTo>
                    <a:pt x="3572" y="15954"/>
                    <a:pt x="4524" y="29289"/>
                    <a:pt x="4524" y="4167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14FAD095-CB8E-45D7-A974-AF3C39DCA2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4753" y="4538076"/>
            <a:ext cx="1698673" cy="159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flera sm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8370" y="1029496"/>
            <a:ext cx="5188245" cy="103107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370" y="2420938"/>
            <a:ext cx="5367630" cy="39243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0091C627-AF69-4108-A4C8-11AD5D1614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5388" y="650874"/>
            <a:ext cx="3554412" cy="2772000"/>
          </a:xfrm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bild 5">
            <a:extLst>
              <a:ext uri="{FF2B5EF4-FFF2-40B4-BE49-F238E27FC236}">
                <a16:creationId xmlns:a16="http://schemas.microsoft.com/office/drawing/2014/main" id="{275367A0-2F75-4267-B5AE-201A9081C88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75388" y="3573238"/>
            <a:ext cx="3554412" cy="2772000"/>
          </a:xfrm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bild 5">
            <a:extLst>
              <a:ext uri="{FF2B5EF4-FFF2-40B4-BE49-F238E27FC236}">
                <a16:creationId xmlns:a16="http://schemas.microsoft.com/office/drawing/2014/main" id="{5EABC1A9-618E-4119-9BFF-6E56E7F3F6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001048" y="650875"/>
            <a:ext cx="1962352" cy="1798105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5">
            <a:extLst>
              <a:ext uri="{FF2B5EF4-FFF2-40B4-BE49-F238E27FC236}">
                <a16:creationId xmlns:a16="http://schemas.microsoft.com/office/drawing/2014/main" id="{F86A67E5-D0AD-4237-A491-19C517E8AC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01049" y="2598056"/>
            <a:ext cx="1962351" cy="1800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bild 5">
            <a:extLst>
              <a:ext uri="{FF2B5EF4-FFF2-40B4-BE49-F238E27FC236}">
                <a16:creationId xmlns:a16="http://schemas.microsoft.com/office/drawing/2014/main" id="{9E67A942-8F3A-4502-B038-7D27C2D12B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001048" y="4547132"/>
            <a:ext cx="1962351" cy="179810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6267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0EB2D4CA-9F7C-4BBD-9098-F254821705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524" y="0"/>
            <a:ext cx="12192000" cy="6858000"/>
          </a:xfrm>
        </p:spPr>
        <p:txBody>
          <a:bodyPr tIns="295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3FCEBF7-9AF5-4409-ACDC-911587DB82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2025649" y="3513517"/>
            <a:ext cx="14208125" cy="443819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3AB07920-F837-4E95-9460-172C3431B5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45889" y="166973"/>
            <a:ext cx="433387" cy="414338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4763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Bild 1">
            <a:extLst>
              <a:ext uri="{FF2B5EF4-FFF2-40B4-BE49-F238E27FC236}">
                <a16:creationId xmlns:a16="http://schemas.microsoft.com/office/drawing/2014/main" id="{9E1B81BA-B543-4DA0-8B84-B38FE6C84283}"/>
              </a:ext>
            </a:extLst>
          </p:cNvPr>
          <p:cNvGrpSpPr/>
          <p:nvPr userDrawn="1"/>
        </p:nvGrpSpPr>
        <p:grpSpPr>
          <a:xfrm>
            <a:off x="-479437" y="1371600"/>
            <a:ext cx="14494336" cy="4470400"/>
            <a:chOff x="2590800" y="2347912"/>
            <a:chExt cx="7010400" cy="2162175"/>
          </a:xfrm>
        </p:grpSpPr>
        <p:sp>
          <p:nvSpPr>
            <p:cNvPr id="4" name="Frihandsfigur: Form 3">
              <a:extLst>
                <a:ext uri="{FF2B5EF4-FFF2-40B4-BE49-F238E27FC236}">
                  <a16:creationId xmlns:a16="http://schemas.microsoft.com/office/drawing/2014/main" id="{0C5DCC36-516D-43DE-BDDF-B0B640C92A27}"/>
                </a:ext>
              </a:extLst>
            </p:cNvPr>
            <p:cNvSpPr/>
            <p:nvPr/>
          </p:nvSpPr>
          <p:spPr>
            <a:xfrm>
              <a:off x="7679293" y="3425428"/>
              <a:ext cx="1924050" cy="9525"/>
            </a:xfrm>
            <a:custGeom>
              <a:avLst/>
              <a:gdLst>
                <a:gd name="connsiteX0" fmla="*/ 3572 w 1924050"/>
                <a:gd name="connsiteY0" fmla="*/ 4524 h 0"/>
                <a:gd name="connsiteX1" fmla="*/ 1921907 w 1924050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24050">
                  <a:moveTo>
                    <a:pt x="3572" y="4524"/>
                  </a:moveTo>
                  <a:lnTo>
                    <a:pt x="1921907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" name="Frihandsfigur: Form 4">
              <a:extLst>
                <a:ext uri="{FF2B5EF4-FFF2-40B4-BE49-F238E27FC236}">
                  <a16:creationId xmlns:a16="http://schemas.microsoft.com/office/drawing/2014/main" id="{60B7B1C2-53A5-4C78-8779-05CFD9798B01}"/>
                </a:ext>
              </a:extLst>
            </p:cNvPr>
            <p:cNvSpPr/>
            <p:nvPr/>
          </p:nvSpPr>
          <p:spPr>
            <a:xfrm>
              <a:off x="2587228" y="3426380"/>
              <a:ext cx="4495800" cy="9525"/>
            </a:xfrm>
            <a:custGeom>
              <a:avLst/>
              <a:gdLst>
                <a:gd name="connsiteX0" fmla="*/ 3572 w 4495800"/>
                <a:gd name="connsiteY0" fmla="*/ 3572 h 0"/>
                <a:gd name="connsiteX1" fmla="*/ 4501277 w 4495800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5800">
                  <a:moveTo>
                    <a:pt x="3572" y="3572"/>
                  </a:moveTo>
                  <a:lnTo>
                    <a:pt x="4501277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" name="Frihandsfigur: Form 5">
              <a:extLst>
                <a:ext uri="{FF2B5EF4-FFF2-40B4-BE49-F238E27FC236}">
                  <a16:creationId xmlns:a16="http://schemas.microsoft.com/office/drawing/2014/main" id="{B3AC9744-D640-4B8C-9B79-C9C2A893ACE7}"/>
                </a:ext>
              </a:extLst>
            </p:cNvPr>
            <p:cNvSpPr/>
            <p:nvPr/>
          </p:nvSpPr>
          <p:spPr>
            <a:xfrm>
              <a:off x="6301978" y="2346245"/>
              <a:ext cx="2162175" cy="2162175"/>
            </a:xfrm>
            <a:custGeom>
              <a:avLst/>
              <a:gdLst>
                <a:gd name="connsiteX0" fmla="*/ 2163842 w 2162175"/>
                <a:gd name="connsiteY0" fmla="*/ 1083707 h 2162175"/>
                <a:gd name="connsiteX1" fmla="*/ 1083707 w 2162175"/>
                <a:gd name="connsiteY1" fmla="*/ 2163842 h 2162175"/>
                <a:gd name="connsiteX2" fmla="*/ 3572 w 2162175"/>
                <a:gd name="connsiteY2" fmla="*/ 1083707 h 2162175"/>
                <a:gd name="connsiteX3" fmla="*/ 1083707 w 2162175"/>
                <a:gd name="connsiteY3" fmla="*/ 3572 h 2162175"/>
                <a:gd name="connsiteX4" fmla="*/ 2163842 w 2162175"/>
                <a:gd name="connsiteY4" fmla="*/ 1083707 h 216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2175" h="2162175">
                  <a:moveTo>
                    <a:pt x="2163842" y="1083707"/>
                  </a:moveTo>
                  <a:cubicBezTo>
                    <a:pt x="2163842" y="1680249"/>
                    <a:pt x="1680249" y="2163842"/>
                    <a:pt x="1083707" y="2163842"/>
                  </a:cubicBezTo>
                  <a:cubicBezTo>
                    <a:pt x="487165" y="2163842"/>
                    <a:pt x="3572" y="1680249"/>
                    <a:pt x="3572" y="1083707"/>
                  </a:cubicBezTo>
                  <a:cubicBezTo>
                    <a:pt x="3572" y="487165"/>
                    <a:pt x="487165" y="3572"/>
                    <a:pt x="1083707" y="3572"/>
                  </a:cubicBezTo>
                  <a:cubicBezTo>
                    <a:pt x="1680249" y="3572"/>
                    <a:pt x="2163842" y="487165"/>
                    <a:pt x="2163842" y="1083707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" name="Frihandsfigur: Form 6">
              <a:extLst>
                <a:ext uri="{FF2B5EF4-FFF2-40B4-BE49-F238E27FC236}">
                  <a16:creationId xmlns:a16="http://schemas.microsoft.com/office/drawing/2014/main" id="{C274688F-2FFF-41F0-A446-0C330C50AA65}"/>
                </a:ext>
              </a:extLst>
            </p:cNvPr>
            <p:cNvSpPr/>
            <p:nvPr/>
          </p:nvSpPr>
          <p:spPr>
            <a:xfrm>
              <a:off x="7084933" y="3129200"/>
              <a:ext cx="600075" cy="600075"/>
            </a:xfrm>
            <a:custGeom>
              <a:avLst/>
              <a:gdLst>
                <a:gd name="connsiteX0" fmla="*/ 597932 w 600075"/>
                <a:gd name="connsiteY0" fmla="*/ 300752 h 600075"/>
                <a:gd name="connsiteX1" fmla="*/ 300752 w 600075"/>
                <a:gd name="connsiteY1" fmla="*/ 597932 h 600075"/>
                <a:gd name="connsiteX2" fmla="*/ 3571 w 600075"/>
                <a:gd name="connsiteY2" fmla="*/ 300752 h 600075"/>
                <a:gd name="connsiteX3" fmla="*/ 300752 w 600075"/>
                <a:gd name="connsiteY3" fmla="*/ 3572 h 600075"/>
                <a:gd name="connsiteX4" fmla="*/ 597932 w 600075"/>
                <a:gd name="connsiteY4" fmla="*/ 300752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075" h="600075">
                  <a:moveTo>
                    <a:pt x="597932" y="300752"/>
                  </a:moveTo>
                  <a:cubicBezTo>
                    <a:pt x="597932" y="464880"/>
                    <a:pt x="464880" y="597932"/>
                    <a:pt x="300752" y="597932"/>
                  </a:cubicBezTo>
                  <a:cubicBezTo>
                    <a:pt x="136623" y="597932"/>
                    <a:pt x="3571" y="464880"/>
                    <a:pt x="3571" y="300752"/>
                  </a:cubicBezTo>
                  <a:cubicBezTo>
                    <a:pt x="3571" y="136624"/>
                    <a:pt x="136623" y="3572"/>
                    <a:pt x="300752" y="3572"/>
                  </a:cubicBezTo>
                  <a:cubicBezTo>
                    <a:pt x="464879" y="3572"/>
                    <a:pt x="597932" y="136624"/>
                    <a:pt x="597932" y="300752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" name="Frihandsfigur: Form 7">
              <a:extLst>
                <a:ext uri="{FF2B5EF4-FFF2-40B4-BE49-F238E27FC236}">
                  <a16:creationId xmlns:a16="http://schemas.microsoft.com/office/drawing/2014/main" id="{F3835143-A935-4BFD-9093-146FFDBB5046}"/>
                </a:ext>
              </a:extLst>
            </p:cNvPr>
            <p:cNvSpPr/>
            <p:nvPr/>
          </p:nvSpPr>
          <p:spPr>
            <a:xfrm>
              <a:off x="7287816" y="3332083"/>
              <a:ext cx="190500" cy="190500"/>
            </a:xfrm>
            <a:custGeom>
              <a:avLst/>
              <a:gdLst>
                <a:gd name="connsiteX0" fmla="*/ 192167 w 190500"/>
                <a:gd name="connsiteY0" fmla="*/ 97869 h 190500"/>
                <a:gd name="connsiteX1" fmla="*/ 97869 w 190500"/>
                <a:gd name="connsiteY1" fmla="*/ 192167 h 190500"/>
                <a:gd name="connsiteX2" fmla="*/ 3572 w 190500"/>
                <a:gd name="connsiteY2" fmla="*/ 97869 h 190500"/>
                <a:gd name="connsiteX3" fmla="*/ 97869 w 190500"/>
                <a:gd name="connsiteY3" fmla="*/ 3572 h 190500"/>
                <a:gd name="connsiteX4" fmla="*/ 192167 w 190500"/>
                <a:gd name="connsiteY4" fmla="*/ 9786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190500">
                  <a:moveTo>
                    <a:pt x="192167" y="97869"/>
                  </a:moveTo>
                  <a:cubicBezTo>
                    <a:pt x="192167" y="149948"/>
                    <a:pt x="149948" y="192167"/>
                    <a:pt x="97869" y="192167"/>
                  </a:cubicBezTo>
                  <a:cubicBezTo>
                    <a:pt x="45790" y="192167"/>
                    <a:pt x="3572" y="149948"/>
                    <a:pt x="3572" y="97869"/>
                  </a:cubicBezTo>
                  <a:cubicBezTo>
                    <a:pt x="3572" y="45790"/>
                    <a:pt x="45790" y="3572"/>
                    <a:pt x="97869" y="3572"/>
                  </a:cubicBezTo>
                  <a:cubicBezTo>
                    <a:pt x="149948" y="3572"/>
                    <a:pt x="192167" y="45790"/>
                    <a:pt x="192167" y="97869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123007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479813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7356954-6D52-2C42-9FB8-9C2A685D98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29400" y="1691188"/>
            <a:ext cx="4872789" cy="473023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BA622FA-057F-1A49-82FD-00EAE58B1EC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89810" y="1691189"/>
            <a:ext cx="5551963" cy="4730236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800" b="0" i="0">
                <a:latin typeface="Stag Sans Book" panose="020B05030400000200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skriva text</a:t>
            </a:r>
          </a:p>
          <a:p>
            <a:pPr lvl="0"/>
            <a:endParaRPr lang="sv-SE"/>
          </a:p>
          <a:p>
            <a:pPr lvl="0"/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69BF31EF-C7E4-B447-A696-0FF9F2901C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809" y="344554"/>
            <a:ext cx="10812379" cy="732406"/>
          </a:xfrm>
          <a:prstGeom prst="rect">
            <a:avLst/>
          </a:prstGeom>
        </p:spPr>
        <p:txBody>
          <a:bodyPr/>
          <a:lstStyle>
            <a:lvl1pPr algn="ctr">
              <a:lnSpc>
                <a:spcPts val="5000"/>
              </a:lnSpc>
              <a:defRPr sz="5500"/>
            </a:lvl1pPr>
          </a:lstStyle>
          <a:p>
            <a:r>
              <a:rPr lang="sv-SE"/>
              <a:t>Rubrik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30D5A097-E4FE-8C49-A497-01F091472B0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89808" y="958783"/>
            <a:ext cx="10812379" cy="34169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940602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ild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7356954-6D52-2C42-9FB8-9C2A685D98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29400" y="2057399"/>
            <a:ext cx="4725988" cy="4145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BA622FA-057F-1A49-82FD-00EAE58B1EC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87016" y="2057400"/>
            <a:ext cx="5754758" cy="4145692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Klicka här för att skriva text</a:t>
            </a:r>
          </a:p>
          <a:p>
            <a:pPr lvl="0"/>
            <a:endParaRPr lang="sv-SE" dirty="0"/>
          </a:p>
          <a:p>
            <a:pPr lvl="0"/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69BF31EF-C7E4-B447-A696-0FF9F2901C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017" y="496954"/>
            <a:ext cx="9531626" cy="773252"/>
          </a:xfrm>
          <a:prstGeom prst="rect">
            <a:avLst/>
          </a:prstGeom>
        </p:spPr>
        <p:txBody>
          <a:bodyPr/>
          <a:lstStyle>
            <a:lvl1pPr>
              <a:lnSpc>
                <a:spcPts val="5000"/>
              </a:lnSpc>
              <a:defRPr sz="55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30D5A097-E4FE-8C49-A497-01F091472B0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87016" y="1111182"/>
            <a:ext cx="9531625" cy="40950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547026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ild - 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7356954-6D52-2C42-9FB8-9C2A685D98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29400" y="2057399"/>
            <a:ext cx="5075584" cy="4145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BA622FA-057F-1A49-82FD-00EAE58B1EC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87016" y="2057400"/>
            <a:ext cx="5754758" cy="4145692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800" b="0" i="0">
                <a:latin typeface="Stag Sans Book" panose="020B05030400000200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Klicka här för att skriva text</a:t>
            </a:r>
          </a:p>
          <a:p>
            <a:pPr lvl="0"/>
            <a:endParaRPr lang="sv-SE" dirty="0"/>
          </a:p>
          <a:p>
            <a:pPr lvl="0"/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69BF31EF-C7E4-B447-A696-0FF9F2901C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017" y="496954"/>
            <a:ext cx="9531626" cy="773252"/>
          </a:xfrm>
          <a:prstGeom prst="rect">
            <a:avLst/>
          </a:prstGeom>
        </p:spPr>
        <p:txBody>
          <a:bodyPr/>
          <a:lstStyle>
            <a:lvl1pPr>
              <a:lnSpc>
                <a:spcPts val="5000"/>
              </a:lnSpc>
              <a:defRPr sz="55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30D5A097-E4FE-8C49-A497-01F091472B0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87016" y="1111182"/>
            <a:ext cx="9531625" cy="40950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24BF36C-D57C-084B-5E65-E55D27D10E9B}"/>
              </a:ext>
            </a:extLst>
          </p:cNvPr>
          <p:cNvSpPr/>
          <p:nvPr userDrawn="1"/>
        </p:nvSpPr>
        <p:spPr>
          <a:xfrm>
            <a:off x="0" y="0"/>
            <a:ext cx="9939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7463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edar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226576E-3786-4195-0ECF-E1D12E74A3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07081" y="6199188"/>
            <a:ext cx="330715" cy="52787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33B4405C-5210-92E4-3C78-CCA700EA3B75}"/>
              </a:ext>
            </a:extLst>
          </p:cNvPr>
          <p:cNvSpPr/>
          <p:nvPr userDrawn="1"/>
        </p:nvSpPr>
        <p:spPr>
          <a:xfrm>
            <a:off x="0" y="0"/>
            <a:ext cx="9939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text, skylt, clipart&#10;&#10;Automatiskt genererad beskrivning">
            <a:extLst>
              <a:ext uri="{FF2B5EF4-FFF2-40B4-BE49-F238E27FC236}">
                <a16:creationId xmlns:a16="http://schemas.microsoft.com/office/drawing/2014/main" id="{0FC5811D-8D1A-BB0E-4975-1B95D05764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1508" y="397564"/>
            <a:ext cx="927723" cy="9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20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edare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1596509-0429-2756-45BB-5B0B795074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07081" y="6199188"/>
            <a:ext cx="330715" cy="52787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B5641A67-C44A-775B-B066-E648085DF6C7}"/>
              </a:ext>
            </a:extLst>
          </p:cNvPr>
          <p:cNvSpPr/>
          <p:nvPr userDrawn="1"/>
        </p:nvSpPr>
        <p:spPr>
          <a:xfrm>
            <a:off x="0" y="0"/>
            <a:ext cx="9939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text, skylt, clipart&#10;&#10;Automatiskt genererad beskrivning">
            <a:extLst>
              <a:ext uri="{FF2B5EF4-FFF2-40B4-BE49-F238E27FC236}">
                <a16:creationId xmlns:a16="http://schemas.microsoft.com/office/drawing/2014/main" id="{8EB2451C-F35D-C620-9ECC-090E67AB4D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1508" y="397564"/>
            <a:ext cx="927723" cy="9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725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edar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19A6956-7E75-B75B-521D-42F0191044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07081" y="6199188"/>
            <a:ext cx="330715" cy="52787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F2EBF1DD-9F52-CDC3-1A5D-928B4F099E09}"/>
              </a:ext>
            </a:extLst>
          </p:cNvPr>
          <p:cNvSpPr/>
          <p:nvPr userDrawn="1"/>
        </p:nvSpPr>
        <p:spPr>
          <a:xfrm>
            <a:off x="0" y="0"/>
            <a:ext cx="9939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text, skylt, clipart&#10;&#10;Automatiskt genererad beskrivning">
            <a:extLst>
              <a:ext uri="{FF2B5EF4-FFF2-40B4-BE49-F238E27FC236}">
                <a16:creationId xmlns:a16="http://schemas.microsoft.com/office/drawing/2014/main" id="{9BFAC116-CDF6-EEDE-0830-4335ED93BC5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1508" y="397564"/>
            <a:ext cx="927723" cy="9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70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_grö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728369" y="1016000"/>
            <a:ext cx="5367632" cy="1044575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CAA6480-B03D-49A9-8911-CAB1086775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5688" y="2420938"/>
            <a:ext cx="5367633" cy="392430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476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E224027E-F31E-419B-A956-6AE31D98E0A7}"/>
              </a:ext>
            </a:extLst>
          </p:cNvPr>
          <p:cNvSpPr/>
          <p:nvPr/>
        </p:nvSpPr>
        <p:spPr>
          <a:xfrm rot="10800000">
            <a:off x="5815471" y="4346212"/>
            <a:ext cx="2360231" cy="4722812"/>
          </a:xfrm>
          <a:custGeom>
            <a:avLst/>
            <a:gdLst>
              <a:gd name="connsiteX0" fmla="*/ 3572 w 1181100"/>
              <a:gd name="connsiteY0" fmla="*/ 2382917 h 2381250"/>
              <a:gd name="connsiteX1" fmla="*/ 1185624 w 1181100"/>
              <a:gd name="connsiteY1" fmla="*/ 3572 h 238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" h="2381250">
                <a:moveTo>
                  <a:pt x="3572" y="2382917"/>
                </a:moveTo>
                <a:lnTo>
                  <a:pt x="1185624" y="3572"/>
                </a:lnTo>
              </a:path>
            </a:pathLst>
          </a:custGeom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4" name="Frihandsfigur: Form 13">
            <a:extLst>
              <a:ext uri="{FF2B5EF4-FFF2-40B4-BE49-F238E27FC236}">
                <a16:creationId xmlns:a16="http://schemas.microsoft.com/office/drawing/2014/main" id="{BD8B1939-D009-4693-9E5F-66C38F60FCA1}"/>
              </a:ext>
            </a:extLst>
          </p:cNvPr>
          <p:cNvSpPr/>
          <p:nvPr/>
        </p:nvSpPr>
        <p:spPr>
          <a:xfrm rot="10800000">
            <a:off x="11032724" y="4344323"/>
            <a:ext cx="2379265" cy="4722812"/>
          </a:xfrm>
          <a:custGeom>
            <a:avLst/>
            <a:gdLst>
              <a:gd name="connsiteX0" fmla="*/ 3572 w 1190625"/>
              <a:gd name="connsiteY0" fmla="*/ 3572 h 2381250"/>
              <a:gd name="connsiteX1" fmla="*/ 1187529 w 1190625"/>
              <a:gd name="connsiteY1" fmla="*/ 2381964 h 238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0625" h="2381250">
                <a:moveTo>
                  <a:pt x="3572" y="3572"/>
                </a:moveTo>
                <a:lnTo>
                  <a:pt x="1187529" y="2381964"/>
                </a:lnTo>
              </a:path>
            </a:pathLst>
          </a:custGeom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5" name="Frihandsfigur: Form 14">
            <a:extLst>
              <a:ext uri="{FF2B5EF4-FFF2-40B4-BE49-F238E27FC236}">
                <a16:creationId xmlns:a16="http://schemas.microsoft.com/office/drawing/2014/main" id="{B5F45494-5972-4B5E-BD0C-EB8BD37DBE3E}"/>
              </a:ext>
            </a:extLst>
          </p:cNvPr>
          <p:cNvSpPr/>
          <p:nvPr/>
        </p:nvSpPr>
        <p:spPr>
          <a:xfrm rot="10800000">
            <a:off x="7450502" y="571499"/>
            <a:ext cx="4320745" cy="4313113"/>
          </a:xfrm>
          <a:custGeom>
            <a:avLst/>
            <a:gdLst>
              <a:gd name="connsiteX0" fmla="*/ 2163842 w 2162175"/>
              <a:gd name="connsiteY0" fmla="*/ 1083707 h 2162175"/>
              <a:gd name="connsiteX1" fmla="*/ 1083707 w 2162175"/>
              <a:gd name="connsiteY1" fmla="*/ 2163842 h 2162175"/>
              <a:gd name="connsiteX2" fmla="*/ 3572 w 2162175"/>
              <a:gd name="connsiteY2" fmla="*/ 1083707 h 2162175"/>
              <a:gd name="connsiteX3" fmla="*/ 1083707 w 2162175"/>
              <a:gd name="connsiteY3" fmla="*/ 3572 h 2162175"/>
              <a:gd name="connsiteX4" fmla="*/ 2163842 w 2162175"/>
              <a:gd name="connsiteY4" fmla="*/ 1083707 h 216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2175" h="2162175">
                <a:moveTo>
                  <a:pt x="2163842" y="1083707"/>
                </a:moveTo>
                <a:cubicBezTo>
                  <a:pt x="2163842" y="1680249"/>
                  <a:pt x="1680249" y="2163842"/>
                  <a:pt x="1083707" y="2163842"/>
                </a:cubicBezTo>
                <a:cubicBezTo>
                  <a:pt x="487165" y="2163842"/>
                  <a:pt x="3572" y="1680249"/>
                  <a:pt x="3572" y="1083707"/>
                </a:cubicBezTo>
                <a:cubicBezTo>
                  <a:pt x="3572" y="487165"/>
                  <a:pt x="487165" y="3572"/>
                  <a:pt x="1083707" y="3572"/>
                </a:cubicBezTo>
                <a:cubicBezTo>
                  <a:pt x="1680249" y="3572"/>
                  <a:pt x="2163842" y="487165"/>
                  <a:pt x="2163842" y="1083707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C0EBDD0B-3CFD-44BD-B271-2F862D735303}"/>
              </a:ext>
            </a:extLst>
          </p:cNvPr>
          <p:cNvSpPr/>
          <p:nvPr/>
        </p:nvSpPr>
        <p:spPr>
          <a:xfrm rot="10800000">
            <a:off x="11771248" y="2723454"/>
            <a:ext cx="380682" cy="18891"/>
          </a:xfrm>
          <a:custGeom>
            <a:avLst/>
            <a:gdLst>
              <a:gd name="connsiteX0" fmla="*/ 193119 w 190500"/>
              <a:gd name="connsiteY0" fmla="*/ 3572 h 0"/>
              <a:gd name="connsiteX1" fmla="*/ 3572 w 190500"/>
              <a:gd name="connsiteY1" fmla="*/ 3572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0">
                <a:moveTo>
                  <a:pt x="193119" y="3572"/>
                </a:moveTo>
                <a:lnTo>
                  <a:pt x="3572" y="3572"/>
                </a:lnTo>
              </a:path>
            </a:pathLst>
          </a:custGeom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7" name="Frihandsfigur: Form 16">
            <a:extLst>
              <a:ext uri="{FF2B5EF4-FFF2-40B4-BE49-F238E27FC236}">
                <a16:creationId xmlns:a16="http://schemas.microsoft.com/office/drawing/2014/main" id="{9E96EF8E-165F-48B6-AAA1-8119F72BCC2F}"/>
              </a:ext>
            </a:extLst>
          </p:cNvPr>
          <p:cNvSpPr/>
          <p:nvPr userDrawn="1"/>
        </p:nvSpPr>
        <p:spPr>
          <a:xfrm rot="10800000">
            <a:off x="7073627" y="2687737"/>
            <a:ext cx="187398" cy="45719"/>
          </a:xfrm>
          <a:custGeom>
            <a:avLst/>
            <a:gdLst>
              <a:gd name="connsiteX0" fmla="*/ 192167 w 190500"/>
              <a:gd name="connsiteY0" fmla="*/ 3572 h 0"/>
              <a:gd name="connsiteX1" fmla="*/ 3572 w 190500"/>
              <a:gd name="connsiteY1" fmla="*/ 3572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0">
                <a:moveTo>
                  <a:pt x="192167" y="3572"/>
                </a:moveTo>
                <a:lnTo>
                  <a:pt x="3572" y="3572"/>
                </a:lnTo>
              </a:path>
            </a:pathLst>
          </a:custGeom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8" name="Frihandsfigur: Form 17">
            <a:extLst>
              <a:ext uri="{FF2B5EF4-FFF2-40B4-BE49-F238E27FC236}">
                <a16:creationId xmlns:a16="http://schemas.microsoft.com/office/drawing/2014/main" id="{17152C02-463D-4799-AEB7-8CC51F517AA4}"/>
              </a:ext>
            </a:extLst>
          </p:cNvPr>
          <p:cNvSpPr/>
          <p:nvPr/>
        </p:nvSpPr>
        <p:spPr>
          <a:xfrm rot="10800000">
            <a:off x="9481442" y="2611995"/>
            <a:ext cx="266478" cy="264477"/>
          </a:xfrm>
          <a:custGeom>
            <a:avLst/>
            <a:gdLst>
              <a:gd name="connsiteX0" fmla="*/ 138827 w 133350"/>
              <a:gd name="connsiteY0" fmla="*/ 71199 h 133350"/>
              <a:gd name="connsiteX1" fmla="*/ 71199 w 133350"/>
              <a:gd name="connsiteY1" fmla="*/ 138827 h 133350"/>
              <a:gd name="connsiteX2" fmla="*/ 3572 w 133350"/>
              <a:gd name="connsiteY2" fmla="*/ 71199 h 133350"/>
              <a:gd name="connsiteX3" fmla="*/ 71199 w 133350"/>
              <a:gd name="connsiteY3" fmla="*/ 3572 h 133350"/>
              <a:gd name="connsiteX4" fmla="*/ 138827 w 133350"/>
              <a:gd name="connsiteY4" fmla="*/ 71199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50" h="133350">
                <a:moveTo>
                  <a:pt x="138827" y="71199"/>
                </a:moveTo>
                <a:cubicBezTo>
                  <a:pt x="138827" y="108549"/>
                  <a:pt x="108549" y="138827"/>
                  <a:pt x="71199" y="138827"/>
                </a:cubicBezTo>
                <a:cubicBezTo>
                  <a:pt x="33850" y="138827"/>
                  <a:pt x="3572" y="108549"/>
                  <a:pt x="3572" y="71199"/>
                </a:cubicBezTo>
                <a:cubicBezTo>
                  <a:pt x="3572" y="33850"/>
                  <a:pt x="33850" y="3572"/>
                  <a:pt x="71199" y="3572"/>
                </a:cubicBezTo>
                <a:cubicBezTo>
                  <a:pt x="108549" y="3572"/>
                  <a:pt x="138827" y="33850"/>
                  <a:pt x="138827" y="71199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1" name="Frihandsfigur: Form 20">
            <a:extLst>
              <a:ext uri="{FF2B5EF4-FFF2-40B4-BE49-F238E27FC236}">
                <a16:creationId xmlns:a16="http://schemas.microsoft.com/office/drawing/2014/main" id="{A2C622ED-5990-46E9-A58C-C268888FD70D}"/>
              </a:ext>
            </a:extLst>
          </p:cNvPr>
          <p:cNvSpPr/>
          <p:nvPr/>
        </p:nvSpPr>
        <p:spPr>
          <a:xfrm rot="5400000">
            <a:off x="4760477" y="2833929"/>
            <a:ext cx="8543924" cy="3542826"/>
          </a:xfrm>
          <a:custGeom>
            <a:avLst/>
            <a:gdLst>
              <a:gd name="connsiteX0" fmla="*/ 3572 w 4352925"/>
              <a:gd name="connsiteY0" fmla="*/ 3572 h 1781175"/>
              <a:gd name="connsiteX1" fmla="*/ 4355545 w 4352925"/>
              <a:gd name="connsiteY1" fmla="*/ 3572 h 1781175"/>
              <a:gd name="connsiteX2" fmla="*/ 4355545 w 4352925"/>
              <a:gd name="connsiteY2" fmla="*/ 1785699 h 1781175"/>
              <a:gd name="connsiteX3" fmla="*/ 3572 w 4352925"/>
              <a:gd name="connsiteY3" fmla="*/ 1785699 h 178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925" h="1781175">
                <a:moveTo>
                  <a:pt x="3572" y="3572"/>
                </a:moveTo>
                <a:lnTo>
                  <a:pt x="4355545" y="3572"/>
                </a:lnTo>
                <a:lnTo>
                  <a:pt x="4355545" y="1785699"/>
                </a:lnTo>
                <a:lnTo>
                  <a:pt x="3572" y="1785699"/>
                </a:ln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2" name="Frihandsfigur: Form 21">
            <a:extLst>
              <a:ext uri="{FF2B5EF4-FFF2-40B4-BE49-F238E27FC236}">
                <a16:creationId xmlns:a16="http://schemas.microsoft.com/office/drawing/2014/main" id="{FE41A834-F608-420E-ADB9-78B4863B8C1C}"/>
              </a:ext>
            </a:extLst>
          </p:cNvPr>
          <p:cNvSpPr/>
          <p:nvPr/>
        </p:nvSpPr>
        <p:spPr>
          <a:xfrm rot="5400000">
            <a:off x="5929913" y="4046990"/>
            <a:ext cx="3802751" cy="1155682"/>
          </a:xfrm>
          <a:custGeom>
            <a:avLst/>
            <a:gdLst>
              <a:gd name="connsiteX0" fmla="*/ 3572 w 1924050"/>
              <a:gd name="connsiteY0" fmla="*/ 581739 h 581025"/>
              <a:gd name="connsiteX1" fmla="*/ 3572 w 1924050"/>
              <a:gd name="connsiteY1" fmla="*/ 3572 h 581025"/>
              <a:gd name="connsiteX2" fmla="*/ 1926670 w 1924050"/>
              <a:gd name="connsiteY2" fmla="*/ 3572 h 581025"/>
              <a:gd name="connsiteX3" fmla="*/ 1926670 w 1924050"/>
              <a:gd name="connsiteY3" fmla="*/ 581739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4050" h="581025">
                <a:moveTo>
                  <a:pt x="3572" y="581739"/>
                </a:moveTo>
                <a:lnTo>
                  <a:pt x="3572" y="3572"/>
                </a:lnTo>
                <a:lnTo>
                  <a:pt x="1926670" y="3572"/>
                </a:lnTo>
                <a:lnTo>
                  <a:pt x="1926670" y="581739"/>
                </a:ln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3" name="Frihandsfigur: Form 22">
            <a:extLst>
              <a:ext uri="{FF2B5EF4-FFF2-40B4-BE49-F238E27FC236}">
                <a16:creationId xmlns:a16="http://schemas.microsoft.com/office/drawing/2014/main" id="{1217FD72-C3AE-456F-8FED-0720FE9C1F59}"/>
              </a:ext>
            </a:extLst>
          </p:cNvPr>
          <p:cNvSpPr/>
          <p:nvPr/>
        </p:nvSpPr>
        <p:spPr>
          <a:xfrm rot="5400000">
            <a:off x="9537515" y="4556315"/>
            <a:ext cx="168261" cy="170510"/>
          </a:xfrm>
          <a:custGeom>
            <a:avLst/>
            <a:gdLst>
              <a:gd name="connsiteX0" fmla="*/ 89297 w 85725"/>
              <a:gd name="connsiteY0" fmla="*/ 46434 h 85725"/>
              <a:gd name="connsiteX1" fmla="*/ 46434 w 85725"/>
              <a:gd name="connsiteY1" fmla="*/ 89297 h 85725"/>
              <a:gd name="connsiteX2" fmla="*/ 3572 w 85725"/>
              <a:gd name="connsiteY2" fmla="*/ 46434 h 85725"/>
              <a:gd name="connsiteX3" fmla="*/ 46434 w 85725"/>
              <a:gd name="connsiteY3" fmla="*/ 3572 h 85725"/>
              <a:gd name="connsiteX4" fmla="*/ 89297 w 85725"/>
              <a:gd name="connsiteY4" fmla="*/ 46434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" h="85725">
                <a:moveTo>
                  <a:pt x="89297" y="46434"/>
                </a:moveTo>
                <a:cubicBezTo>
                  <a:pt x="89297" y="70107"/>
                  <a:pt x="70107" y="89297"/>
                  <a:pt x="46434" y="89297"/>
                </a:cubicBezTo>
                <a:cubicBezTo>
                  <a:pt x="22762" y="89297"/>
                  <a:pt x="3572" y="70107"/>
                  <a:pt x="3572" y="46434"/>
                </a:cubicBezTo>
                <a:cubicBezTo>
                  <a:pt x="3572" y="22762"/>
                  <a:pt x="22762" y="3572"/>
                  <a:pt x="46434" y="3572"/>
                </a:cubicBezTo>
                <a:cubicBezTo>
                  <a:pt x="70107" y="3572"/>
                  <a:pt x="89297" y="22762"/>
                  <a:pt x="89297" y="46434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4" name="Frihandsfigur: Form 23">
            <a:extLst>
              <a:ext uri="{FF2B5EF4-FFF2-40B4-BE49-F238E27FC236}">
                <a16:creationId xmlns:a16="http://schemas.microsoft.com/office/drawing/2014/main" id="{C8C0BC28-0177-4DE1-B93A-786F0EEC70DD}"/>
              </a:ext>
            </a:extLst>
          </p:cNvPr>
          <p:cNvSpPr/>
          <p:nvPr/>
        </p:nvSpPr>
        <p:spPr>
          <a:xfrm rot="5400000">
            <a:off x="9733220" y="4277533"/>
            <a:ext cx="2804352" cy="663096"/>
          </a:xfrm>
          <a:custGeom>
            <a:avLst/>
            <a:gdLst>
              <a:gd name="connsiteX0" fmla="*/ 3572 w 1428750"/>
              <a:gd name="connsiteY0" fmla="*/ 336947 h 333375"/>
              <a:gd name="connsiteX1" fmla="*/ 716042 w 1428750"/>
              <a:gd name="connsiteY1" fmla="*/ 3572 h 333375"/>
              <a:gd name="connsiteX2" fmla="*/ 1428512 w 1428750"/>
              <a:gd name="connsiteY2" fmla="*/ 336947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8750" h="333375">
                <a:moveTo>
                  <a:pt x="3572" y="336947"/>
                </a:moveTo>
                <a:cubicBezTo>
                  <a:pt x="174069" y="133112"/>
                  <a:pt x="429339" y="3572"/>
                  <a:pt x="716042" y="3572"/>
                </a:cubicBezTo>
                <a:cubicBezTo>
                  <a:pt x="1002744" y="3572"/>
                  <a:pt x="1258015" y="133112"/>
                  <a:pt x="1428512" y="336947"/>
                </a:cubicBez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6E8B4506-1411-4403-AC61-7CB5E88F50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553500" y="169071"/>
            <a:ext cx="418908" cy="39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65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edar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2E45E3D-667E-49B9-72BB-5226754D00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07081" y="6199188"/>
            <a:ext cx="330715" cy="52787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1D542435-A29D-8A9C-027B-D6A53B42B3F2}"/>
              </a:ext>
            </a:extLst>
          </p:cNvPr>
          <p:cNvSpPr/>
          <p:nvPr userDrawn="1"/>
        </p:nvSpPr>
        <p:spPr>
          <a:xfrm>
            <a:off x="0" y="0"/>
            <a:ext cx="9939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text, skylt, clipart&#10;&#10;Automatiskt genererad beskrivning">
            <a:extLst>
              <a:ext uri="{FF2B5EF4-FFF2-40B4-BE49-F238E27FC236}">
                <a16:creationId xmlns:a16="http://schemas.microsoft.com/office/drawing/2014/main" id="{5D1AA283-79A5-1268-A497-9A1E972066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1508" y="397564"/>
            <a:ext cx="927723" cy="9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63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edar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D3018D5-79CF-047B-E9DA-99EE3186D6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07081" y="6199188"/>
            <a:ext cx="330715" cy="52787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E55F1AF3-1DC4-A178-6B79-228A4EF330B8}"/>
              </a:ext>
            </a:extLst>
          </p:cNvPr>
          <p:cNvSpPr/>
          <p:nvPr userDrawn="1"/>
        </p:nvSpPr>
        <p:spPr>
          <a:xfrm>
            <a:off x="0" y="0"/>
            <a:ext cx="9939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text, skylt, clipart&#10;&#10;Automatiskt genererad beskrivning">
            <a:extLst>
              <a:ext uri="{FF2B5EF4-FFF2-40B4-BE49-F238E27FC236}">
                <a16:creationId xmlns:a16="http://schemas.microsoft.com/office/drawing/2014/main" id="{02ED1140-95CA-63CC-B58C-F7A28C65BAD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1508" y="397564"/>
            <a:ext cx="927723" cy="9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731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edar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F0E4E00-FC5D-08BF-0480-033843BD4E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07081" y="6199188"/>
            <a:ext cx="330715" cy="52787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4B0732C8-93CE-B28E-C7FD-660EC6A2B15F}"/>
              </a:ext>
            </a:extLst>
          </p:cNvPr>
          <p:cNvSpPr/>
          <p:nvPr userDrawn="1"/>
        </p:nvSpPr>
        <p:spPr>
          <a:xfrm>
            <a:off x="0" y="0"/>
            <a:ext cx="9939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text, skylt, clipart&#10;&#10;Automatiskt genererad beskrivning">
            <a:extLst>
              <a:ext uri="{FF2B5EF4-FFF2-40B4-BE49-F238E27FC236}">
                <a16:creationId xmlns:a16="http://schemas.microsoft.com/office/drawing/2014/main" id="{7129FC7C-65DB-EBC0-D3FA-BB5C4296B10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1508" y="397564"/>
            <a:ext cx="927723" cy="9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368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edar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24E7997-ABD7-8E77-335F-98D36FC29D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07081" y="6199188"/>
            <a:ext cx="330715" cy="52787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83BB7945-A306-9866-C878-A09796BB3137}"/>
              </a:ext>
            </a:extLst>
          </p:cNvPr>
          <p:cNvSpPr/>
          <p:nvPr userDrawn="1"/>
        </p:nvSpPr>
        <p:spPr>
          <a:xfrm>
            <a:off x="0" y="0"/>
            <a:ext cx="9939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text, skylt, clipart&#10;&#10;Automatiskt genererad beskrivning">
            <a:extLst>
              <a:ext uri="{FF2B5EF4-FFF2-40B4-BE49-F238E27FC236}">
                <a16:creationId xmlns:a16="http://schemas.microsoft.com/office/drawing/2014/main" id="{A2B40311-5BBA-579C-1FD7-9827B9B8925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1508" y="397564"/>
            <a:ext cx="927723" cy="9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859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edar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992DC98-5D95-05C2-2FE8-143F945090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07081" y="6199188"/>
            <a:ext cx="330715" cy="52787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06B77095-D175-06FF-D1D4-A287021022A2}"/>
              </a:ext>
            </a:extLst>
          </p:cNvPr>
          <p:cNvSpPr/>
          <p:nvPr userDrawn="1"/>
        </p:nvSpPr>
        <p:spPr>
          <a:xfrm>
            <a:off x="0" y="0"/>
            <a:ext cx="9939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text, skylt, clipart&#10;&#10;Automatiskt genererad beskrivning">
            <a:extLst>
              <a:ext uri="{FF2B5EF4-FFF2-40B4-BE49-F238E27FC236}">
                <a16:creationId xmlns:a16="http://schemas.microsoft.com/office/drawing/2014/main" id="{BBB6F6D6-AF71-0A91-B76E-DC028B0C84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1508" y="397564"/>
            <a:ext cx="927723" cy="9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178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edar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A28EF3F-146B-DFDA-6A10-F9517A5E1F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07081" y="6199188"/>
            <a:ext cx="330715" cy="52787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01A1D958-6D34-D19E-1BA6-DE329B3E7B03}"/>
              </a:ext>
            </a:extLst>
          </p:cNvPr>
          <p:cNvSpPr/>
          <p:nvPr userDrawn="1"/>
        </p:nvSpPr>
        <p:spPr>
          <a:xfrm>
            <a:off x="0" y="0"/>
            <a:ext cx="9939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text, skylt, clipart&#10;&#10;Automatiskt genererad beskrivning">
            <a:extLst>
              <a:ext uri="{FF2B5EF4-FFF2-40B4-BE49-F238E27FC236}">
                <a16:creationId xmlns:a16="http://schemas.microsoft.com/office/drawing/2014/main" id="{C95B280D-63C4-E6C3-D1BD-6B9CDBD76F6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1508" y="397564"/>
            <a:ext cx="927723" cy="9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035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edar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A28EF3F-146B-DFDA-6A10-F9517A5E1F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07081" y="6199188"/>
            <a:ext cx="330715" cy="52787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09F91F58-2B76-90FB-0E01-7A9B367763D8}"/>
              </a:ext>
            </a:extLst>
          </p:cNvPr>
          <p:cNvSpPr/>
          <p:nvPr userDrawn="1"/>
        </p:nvSpPr>
        <p:spPr>
          <a:xfrm>
            <a:off x="0" y="0"/>
            <a:ext cx="9939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text, skylt, clipart&#10;&#10;Automatiskt genererad beskrivning">
            <a:extLst>
              <a:ext uri="{FF2B5EF4-FFF2-40B4-BE49-F238E27FC236}">
                <a16:creationId xmlns:a16="http://schemas.microsoft.com/office/drawing/2014/main" id="{B2ECA83F-7D2A-BB7F-6B86-B73A80988F9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1508" y="397564"/>
            <a:ext cx="927723" cy="9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40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edar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A28EF3F-146B-DFDA-6A10-F9517A5E1F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07081" y="6199188"/>
            <a:ext cx="330715" cy="52787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174229BD-9053-C572-2424-338699DC6EDE}"/>
              </a:ext>
            </a:extLst>
          </p:cNvPr>
          <p:cNvSpPr/>
          <p:nvPr userDrawn="1"/>
        </p:nvSpPr>
        <p:spPr>
          <a:xfrm>
            <a:off x="0" y="0"/>
            <a:ext cx="9939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text, skylt, clipart&#10;&#10;Automatiskt genererad beskrivning">
            <a:extLst>
              <a:ext uri="{FF2B5EF4-FFF2-40B4-BE49-F238E27FC236}">
                <a16:creationId xmlns:a16="http://schemas.microsoft.com/office/drawing/2014/main" id="{02839ADC-6D76-DE28-7B25-A85B80B1C1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1508" y="397564"/>
            <a:ext cx="927723" cy="9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956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edar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A28EF3F-146B-DFDA-6A10-F9517A5E1F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07081" y="6199188"/>
            <a:ext cx="330715" cy="52787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5BA5B8C3-13A6-6B8F-7BB1-25E79EDF4A74}"/>
              </a:ext>
            </a:extLst>
          </p:cNvPr>
          <p:cNvSpPr/>
          <p:nvPr userDrawn="1"/>
        </p:nvSpPr>
        <p:spPr>
          <a:xfrm>
            <a:off x="0" y="0"/>
            <a:ext cx="9939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text, skylt, clipart&#10;&#10;Automatiskt genererad beskrivning">
            <a:extLst>
              <a:ext uri="{FF2B5EF4-FFF2-40B4-BE49-F238E27FC236}">
                <a16:creationId xmlns:a16="http://schemas.microsoft.com/office/drawing/2014/main" id="{8F2566B2-B160-3682-A3CD-82879334CC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1508" y="397564"/>
            <a:ext cx="927723" cy="9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088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edar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A28EF3F-146B-DFDA-6A10-F9517A5E1F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07081" y="6199188"/>
            <a:ext cx="330715" cy="52787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49805BB2-F7DA-5A52-24D4-D5DFAC0B38C2}"/>
              </a:ext>
            </a:extLst>
          </p:cNvPr>
          <p:cNvSpPr/>
          <p:nvPr userDrawn="1"/>
        </p:nvSpPr>
        <p:spPr>
          <a:xfrm>
            <a:off x="0" y="0"/>
            <a:ext cx="9939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text, skylt, clipart&#10;&#10;Automatiskt genererad beskrivning">
            <a:extLst>
              <a:ext uri="{FF2B5EF4-FFF2-40B4-BE49-F238E27FC236}">
                <a16:creationId xmlns:a16="http://schemas.microsoft.com/office/drawing/2014/main" id="{EFFBFDFA-1E93-AF18-4463-65D894D8D7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1508" y="397564"/>
            <a:ext cx="927723" cy="9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2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_rö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728369" y="1029496"/>
            <a:ext cx="5367632" cy="103108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CAA6480-B03D-49A9-8911-CAB1086775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5689" y="2420938"/>
            <a:ext cx="5384127" cy="3924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476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44" name="Bild 42">
            <a:extLst>
              <a:ext uri="{FF2B5EF4-FFF2-40B4-BE49-F238E27FC236}">
                <a16:creationId xmlns:a16="http://schemas.microsoft.com/office/drawing/2014/main" id="{6ACE637D-AFF5-401A-981F-95E12EA868E8}"/>
              </a:ext>
            </a:extLst>
          </p:cNvPr>
          <p:cNvGrpSpPr/>
          <p:nvPr/>
        </p:nvGrpSpPr>
        <p:grpSpPr>
          <a:xfrm rot="5400000">
            <a:off x="7254071" y="-95249"/>
            <a:ext cx="6975869" cy="6975869"/>
            <a:chOff x="5081587" y="2414587"/>
            <a:chExt cx="2028825" cy="2028825"/>
          </a:xfrm>
        </p:grpSpPr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19BA5273-21D4-47C1-99E1-12517DB3D732}"/>
                </a:ext>
              </a:extLst>
            </p:cNvPr>
            <p:cNvSpPr/>
            <p:nvPr/>
          </p:nvSpPr>
          <p:spPr>
            <a:xfrm>
              <a:off x="5078015" y="2411015"/>
              <a:ext cx="2028825" cy="2028825"/>
            </a:xfrm>
            <a:custGeom>
              <a:avLst/>
              <a:gdLst>
                <a:gd name="connsiteX0" fmla="*/ 2028587 w 2028825"/>
                <a:gd name="connsiteY0" fmla="*/ 3572 h 2028825"/>
                <a:gd name="connsiteX1" fmla="*/ 3572 w 2028825"/>
                <a:gd name="connsiteY1" fmla="*/ 2028587 h 20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8825" h="2028825">
                  <a:moveTo>
                    <a:pt x="2028587" y="3572"/>
                  </a:moveTo>
                  <a:cubicBezTo>
                    <a:pt x="2028587" y="1121807"/>
                    <a:pt x="1121807" y="2028587"/>
                    <a:pt x="3572" y="2028587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6" name="Frihandsfigur: Form 45">
              <a:extLst>
                <a:ext uri="{FF2B5EF4-FFF2-40B4-BE49-F238E27FC236}">
                  <a16:creationId xmlns:a16="http://schemas.microsoft.com/office/drawing/2014/main" id="{960F8A23-01A8-4402-9C15-38B9525442AE}"/>
                </a:ext>
              </a:extLst>
            </p:cNvPr>
            <p:cNvSpPr/>
            <p:nvPr/>
          </p:nvSpPr>
          <p:spPr>
            <a:xfrm>
              <a:off x="5078015" y="2411015"/>
              <a:ext cx="1762125" cy="1762125"/>
            </a:xfrm>
            <a:custGeom>
              <a:avLst/>
              <a:gdLst>
                <a:gd name="connsiteX0" fmla="*/ 1759029 w 1762125"/>
                <a:gd name="connsiteY0" fmla="*/ 3572 h 1762125"/>
                <a:gd name="connsiteX1" fmla="*/ 3572 w 1762125"/>
                <a:gd name="connsiteY1" fmla="*/ 1759029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2125" h="1762125">
                  <a:moveTo>
                    <a:pt x="1759029" y="3572"/>
                  </a:moveTo>
                  <a:cubicBezTo>
                    <a:pt x="1759029" y="973217"/>
                    <a:pt x="973217" y="1759029"/>
                    <a:pt x="3572" y="1759029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" name="Frihandsfigur: Form 46">
              <a:extLst>
                <a:ext uri="{FF2B5EF4-FFF2-40B4-BE49-F238E27FC236}">
                  <a16:creationId xmlns:a16="http://schemas.microsoft.com/office/drawing/2014/main" id="{7AB467DA-A527-4D73-9207-EDBA1D470275}"/>
                </a:ext>
              </a:extLst>
            </p:cNvPr>
            <p:cNvSpPr/>
            <p:nvPr/>
          </p:nvSpPr>
          <p:spPr>
            <a:xfrm>
              <a:off x="5078015" y="2411015"/>
              <a:ext cx="1485900" cy="1485900"/>
            </a:xfrm>
            <a:custGeom>
              <a:avLst/>
              <a:gdLst>
                <a:gd name="connsiteX0" fmla="*/ 1488519 w 1485900"/>
                <a:gd name="connsiteY0" fmla="*/ 3572 h 1485900"/>
                <a:gd name="connsiteX1" fmla="*/ 3572 w 1485900"/>
                <a:gd name="connsiteY1" fmla="*/ 1488519 h 148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5900" h="1485900">
                  <a:moveTo>
                    <a:pt x="1488519" y="3572"/>
                  </a:moveTo>
                  <a:cubicBezTo>
                    <a:pt x="1488519" y="823674"/>
                    <a:pt x="823674" y="1488519"/>
                    <a:pt x="3572" y="1488519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8" name="Frihandsfigur: Form 47">
              <a:extLst>
                <a:ext uri="{FF2B5EF4-FFF2-40B4-BE49-F238E27FC236}">
                  <a16:creationId xmlns:a16="http://schemas.microsoft.com/office/drawing/2014/main" id="{BDC43072-020B-4EE1-BA96-0101B202C02B}"/>
                </a:ext>
              </a:extLst>
            </p:cNvPr>
            <p:cNvSpPr/>
            <p:nvPr/>
          </p:nvSpPr>
          <p:spPr>
            <a:xfrm>
              <a:off x="5078015" y="2411015"/>
              <a:ext cx="1219200" cy="1219200"/>
            </a:xfrm>
            <a:custGeom>
              <a:avLst/>
              <a:gdLst>
                <a:gd name="connsiteX0" fmla="*/ 1218962 w 1219200"/>
                <a:gd name="connsiteY0" fmla="*/ 3572 h 1219200"/>
                <a:gd name="connsiteX1" fmla="*/ 3572 w 1219200"/>
                <a:gd name="connsiteY1" fmla="*/ 121896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9200" h="1219200">
                  <a:moveTo>
                    <a:pt x="1218962" y="3572"/>
                  </a:moveTo>
                  <a:cubicBezTo>
                    <a:pt x="1218962" y="674132"/>
                    <a:pt x="675084" y="1218962"/>
                    <a:pt x="3572" y="121896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9" name="Frihandsfigur: Form 48">
              <a:extLst>
                <a:ext uri="{FF2B5EF4-FFF2-40B4-BE49-F238E27FC236}">
                  <a16:creationId xmlns:a16="http://schemas.microsoft.com/office/drawing/2014/main" id="{038C6A3C-B7F9-46D3-AF5A-03B691D5DD41}"/>
                </a:ext>
              </a:extLst>
            </p:cNvPr>
            <p:cNvSpPr/>
            <p:nvPr/>
          </p:nvSpPr>
          <p:spPr>
            <a:xfrm>
              <a:off x="5078015" y="2411015"/>
              <a:ext cx="942975" cy="942975"/>
            </a:xfrm>
            <a:custGeom>
              <a:avLst/>
              <a:gdLst>
                <a:gd name="connsiteX0" fmla="*/ 948452 w 942975"/>
                <a:gd name="connsiteY0" fmla="*/ 3572 h 942975"/>
                <a:gd name="connsiteX1" fmla="*/ 3572 w 942975"/>
                <a:gd name="connsiteY1" fmla="*/ 948452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2975" h="942975">
                  <a:moveTo>
                    <a:pt x="948452" y="3572"/>
                  </a:moveTo>
                  <a:cubicBezTo>
                    <a:pt x="948452" y="525542"/>
                    <a:pt x="525542" y="948452"/>
                    <a:pt x="3572" y="94845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0" name="Frihandsfigur: Form 49">
              <a:extLst>
                <a:ext uri="{FF2B5EF4-FFF2-40B4-BE49-F238E27FC236}">
                  <a16:creationId xmlns:a16="http://schemas.microsoft.com/office/drawing/2014/main" id="{08DE4A73-31F1-4134-ACB6-83CBB2FF5DB2}"/>
                </a:ext>
              </a:extLst>
            </p:cNvPr>
            <p:cNvSpPr/>
            <p:nvPr/>
          </p:nvSpPr>
          <p:spPr>
            <a:xfrm>
              <a:off x="5078015" y="2411015"/>
              <a:ext cx="676275" cy="676275"/>
            </a:xfrm>
            <a:custGeom>
              <a:avLst/>
              <a:gdLst>
                <a:gd name="connsiteX0" fmla="*/ 678894 w 676275"/>
                <a:gd name="connsiteY0" fmla="*/ 3572 h 676275"/>
                <a:gd name="connsiteX1" fmla="*/ 3572 w 676275"/>
                <a:gd name="connsiteY1" fmla="*/ 678894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275" h="676275">
                  <a:moveTo>
                    <a:pt x="678894" y="3572"/>
                  </a:moveTo>
                  <a:cubicBezTo>
                    <a:pt x="678894" y="375999"/>
                    <a:pt x="376952" y="678894"/>
                    <a:pt x="3572" y="678894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51" name="Frihandsfigur: Form 50">
              <a:extLst>
                <a:ext uri="{FF2B5EF4-FFF2-40B4-BE49-F238E27FC236}">
                  <a16:creationId xmlns:a16="http://schemas.microsoft.com/office/drawing/2014/main" id="{5020F4F2-57EF-4B4D-A0D7-8EC05643CD6C}"/>
                </a:ext>
              </a:extLst>
            </p:cNvPr>
            <p:cNvSpPr/>
            <p:nvPr/>
          </p:nvSpPr>
          <p:spPr>
            <a:xfrm>
              <a:off x="5078015" y="2411015"/>
              <a:ext cx="409575" cy="409575"/>
            </a:xfrm>
            <a:custGeom>
              <a:avLst/>
              <a:gdLst>
                <a:gd name="connsiteX0" fmla="*/ 408384 w 409575"/>
                <a:gd name="connsiteY0" fmla="*/ 3572 h 409575"/>
                <a:gd name="connsiteX1" fmla="*/ 3572 w 409575"/>
                <a:gd name="connsiteY1" fmla="*/ 40838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75" h="409575">
                  <a:moveTo>
                    <a:pt x="408384" y="3572"/>
                  </a:moveTo>
                  <a:cubicBezTo>
                    <a:pt x="408384" y="227409"/>
                    <a:pt x="227409" y="408384"/>
                    <a:pt x="3572" y="408384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53" name="Bild 51">
            <a:extLst>
              <a:ext uri="{FF2B5EF4-FFF2-40B4-BE49-F238E27FC236}">
                <a16:creationId xmlns:a16="http://schemas.microsoft.com/office/drawing/2014/main" id="{7EA2CC82-CE7E-4103-B011-55D8F6949A5B}"/>
              </a:ext>
            </a:extLst>
          </p:cNvPr>
          <p:cNvGrpSpPr/>
          <p:nvPr/>
        </p:nvGrpSpPr>
        <p:grpSpPr>
          <a:xfrm rot="5400000">
            <a:off x="3978411" y="2850069"/>
            <a:ext cx="13077937" cy="6818974"/>
            <a:chOff x="4205287" y="2443162"/>
            <a:chExt cx="3781425" cy="1971675"/>
          </a:xfrm>
        </p:grpSpPr>
        <p:sp>
          <p:nvSpPr>
            <p:cNvPr id="54" name="Frihandsfigur: Form 53">
              <a:extLst>
                <a:ext uri="{FF2B5EF4-FFF2-40B4-BE49-F238E27FC236}">
                  <a16:creationId xmlns:a16="http://schemas.microsoft.com/office/drawing/2014/main" id="{B0CCDD2A-A197-42F9-BBAD-207BE541C221}"/>
                </a:ext>
              </a:extLst>
            </p:cNvPr>
            <p:cNvSpPr/>
            <p:nvPr/>
          </p:nvSpPr>
          <p:spPr>
            <a:xfrm>
              <a:off x="4201715" y="4099798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5" name="Frihandsfigur: Form 54">
              <a:extLst>
                <a:ext uri="{FF2B5EF4-FFF2-40B4-BE49-F238E27FC236}">
                  <a16:creationId xmlns:a16="http://schemas.microsoft.com/office/drawing/2014/main" id="{DACA401D-3681-41C6-9EA9-C9D779A9C604}"/>
                </a:ext>
              </a:extLst>
            </p:cNvPr>
            <p:cNvSpPr/>
            <p:nvPr/>
          </p:nvSpPr>
          <p:spPr>
            <a:xfrm>
              <a:off x="4201715" y="4370308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6" name="Frihandsfigur: Form 55">
              <a:extLst>
                <a:ext uri="{FF2B5EF4-FFF2-40B4-BE49-F238E27FC236}">
                  <a16:creationId xmlns:a16="http://schemas.microsoft.com/office/drawing/2014/main" id="{F7C7D91B-500C-48D1-983D-BE41DF3F4959}"/>
                </a:ext>
              </a:extLst>
            </p:cNvPr>
            <p:cNvSpPr/>
            <p:nvPr/>
          </p:nvSpPr>
          <p:spPr>
            <a:xfrm>
              <a:off x="4201715" y="3830240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7" name="Frihandsfigur: Form 56">
              <a:extLst>
                <a:ext uri="{FF2B5EF4-FFF2-40B4-BE49-F238E27FC236}">
                  <a16:creationId xmlns:a16="http://schemas.microsoft.com/office/drawing/2014/main" id="{87FEC089-ADC3-4E3B-B511-A2FA1F41FB65}"/>
                </a:ext>
              </a:extLst>
            </p:cNvPr>
            <p:cNvSpPr/>
            <p:nvPr/>
          </p:nvSpPr>
          <p:spPr>
            <a:xfrm>
              <a:off x="4201715" y="3559730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8" name="Frihandsfigur: Form 57">
              <a:extLst>
                <a:ext uri="{FF2B5EF4-FFF2-40B4-BE49-F238E27FC236}">
                  <a16:creationId xmlns:a16="http://schemas.microsoft.com/office/drawing/2014/main" id="{A44C6446-4492-4CA9-A075-B5F1A14446CE}"/>
                </a:ext>
              </a:extLst>
            </p:cNvPr>
            <p:cNvSpPr/>
            <p:nvPr/>
          </p:nvSpPr>
          <p:spPr>
            <a:xfrm>
              <a:off x="4201715" y="3290173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9" name="Frihandsfigur: Form 58">
              <a:extLst>
                <a:ext uri="{FF2B5EF4-FFF2-40B4-BE49-F238E27FC236}">
                  <a16:creationId xmlns:a16="http://schemas.microsoft.com/office/drawing/2014/main" id="{FA6A5D84-B2AB-4AED-B690-9937717BB071}"/>
                </a:ext>
              </a:extLst>
            </p:cNvPr>
            <p:cNvSpPr/>
            <p:nvPr/>
          </p:nvSpPr>
          <p:spPr>
            <a:xfrm>
              <a:off x="4201715" y="3019663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0" name="Frihandsfigur: Form 59">
              <a:extLst>
                <a:ext uri="{FF2B5EF4-FFF2-40B4-BE49-F238E27FC236}">
                  <a16:creationId xmlns:a16="http://schemas.microsoft.com/office/drawing/2014/main" id="{D00C1C94-B051-48DA-87C8-754F88942D2B}"/>
                </a:ext>
              </a:extLst>
            </p:cNvPr>
            <p:cNvSpPr/>
            <p:nvPr/>
          </p:nvSpPr>
          <p:spPr>
            <a:xfrm>
              <a:off x="4201715" y="2750105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1" name="Frihandsfigur: Form 60">
              <a:extLst>
                <a:ext uri="{FF2B5EF4-FFF2-40B4-BE49-F238E27FC236}">
                  <a16:creationId xmlns:a16="http://schemas.microsoft.com/office/drawing/2014/main" id="{8F5A80B5-7625-414C-9B2B-8EF3EF841835}"/>
                </a:ext>
              </a:extLst>
            </p:cNvPr>
            <p:cNvSpPr/>
            <p:nvPr/>
          </p:nvSpPr>
          <p:spPr>
            <a:xfrm>
              <a:off x="4201715" y="2480548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2" name="Frihandsfigur: Form 61">
              <a:extLst>
                <a:ext uri="{FF2B5EF4-FFF2-40B4-BE49-F238E27FC236}">
                  <a16:creationId xmlns:a16="http://schemas.microsoft.com/office/drawing/2014/main" id="{926AFF88-22EB-4ABE-92ED-9D17305F051C}"/>
                </a:ext>
              </a:extLst>
            </p:cNvPr>
            <p:cNvSpPr/>
            <p:nvPr/>
          </p:nvSpPr>
          <p:spPr>
            <a:xfrm>
              <a:off x="7982188" y="2439590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3" name="Frihandsfigur: Form 62">
              <a:extLst>
                <a:ext uri="{FF2B5EF4-FFF2-40B4-BE49-F238E27FC236}">
                  <a16:creationId xmlns:a16="http://schemas.microsoft.com/office/drawing/2014/main" id="{EEC445FC-F121-4CC5-86D2-13574CB6461B}"/>
                </a:ext>
              </a:extLst>
            </p:cNvPr>
            <p:cNvSpPr/>
            <p:nvPr/>
          </p:nvSpPr>
          <p:spPr>
            <a:xfrm>
              <a:off x="7982188" y="2709148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548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5487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4" name="Frihandsfigur: Form 63">
              <a:extLst>
                <a:ext uri="{FF2B5EF4-FFF2-40B4-BE49-F238E27FC236}">
                  <a16:creationId xmlns:a16="http://schemas.microsoft.com/office/drawing/2014/main" id="{D2B8CD37-4544-4600-8426-A573ABF0B580}"/>
                </a:ext>
              </a:extLst>
            </p:cNvPr>
            <p:cNvSpPr/>
            <p:nvPr/>
          </p:nvSpPr>
          <p:spPr>
            <a:xfrm>
              <a:off x="7982188" y="2979658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5" name="Frihandsfigur: Form 64">
              <a:extLst>
                <a:ext uri="{FF2B5EF4-FFF2-40B4-BE49-F238E27FC236}">
                  <a16:creationId xmlns:a16="http://schemas.microsoft.com/office/drawing/2014/main" id="{55656783-99D7-4B08-8FC1-BCDFC7E8C365}"/>
                </a:ext>
              </a:extLst>
            </p:cNvPr>
            <p:cNvSpPr/>
            <p:nvPr/>
          </p:nvSpPr>
          <p:spPr>
            <a:xfrm>
              <a:off x="7982188" y="3249215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6" name="Frihandsfigur: Form 65">
              <a:extLst>
                <a:ext uri="{FF2B5EF4-FFF2-40B4-BE49-F238E27FC236}">
                  <a16:creationId xmlns:a16="http://schemas.microsoft.com/office/drawing/2014/main" id="{5B3F650A-A420-4A36-BFCC-6A5DA0592338}"/>
                </a:ext>
              </a:extLst>
            </p:cNvPr>
            <p:cNvSpPr/>
            <p:nvPr/>
          </p:nvSpPr>
          <p:spPr>
            <a:xfrm>
              <a:off x="7982188" y="3519725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7" name="Frihandsfigur: Form 66">
              <a:extLst>
                <a:ext uri="{FF2B5EF4-FFF2-40B4-BE49-F238E27FC236}">
                  <a16:creationId xmlns:a16="http://schemas.microsoft.com/office/drawing/2014/main" id="{49BE9846-30FA-4CEC-BEDF-44B91ED5F072}"/>
                </a:ext>
              </a:extLst>
            </p:cNvPr>
            <p:cNvSpPr/>
            <p:nvPr/>
          </p:nvSpPr>
          <p:spPr>
            <a:xfrm>
              <a:off x="7982188" y="3789283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8" name="Frihandsfigur: Form 67">
              <a:extLst>
                <a:ext uri="{FF2B5EF4-FFF2-40B4-BE49-F238E27FC236}">
                  <a16:creationId xmlns:a16="http://schemas.microsoft.com/office/drawing/2014/main" id="{8918C0D7-3438-4421-8661-C3FC562F435B}"/>
                </a:ext>
              </a:extLst>
            </p:cNvPr>
            <p:cNvSpPr/>
            <p:nvPr/>
          </p:nvSpPr>
          <p:spPr>
            <a:xfrm>
              <a:off x="7982188" y="4059793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9" name="Frihandsfigur: Form 68">
              <a:extLst>
                <a:ext uri="{FF2B5EF4-FFF2-40B4-BE49-F238E27FC236}">
                  <a16:creationId xmlns:a16="http://schemas.microsoft.com/office/drawing/2014/main" id="{676B9B2A-05B7-40E7-B197-A989D012E7E4}"/>
                </a:ext>
              </a:extLst>
            </p:cNvPr>
            <p:cNvSpPr/>
            <p:nvPr/>
          </p:nvSpPr>
          <p:spPr>
            <a:xfrm>
              <a:off x="7982188" y="4329350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pic>
        <p:nvPicPr>
          <p:cNvPr id="31" name="Bildobjekt 30">
            <a:extLst>
              <a:ext uri="{FF2B5EF4-FFF2-40B4-BE49-F238E27FC236}">
                <a16:creationId xmlns:a16="http://schemas.microsoft.com/office/drawing/2014/main" id="{9FB85850-140C-4E7E-92F4-FE120ACCDA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553500" y="169071"/>
            <a:ext cx="418908" cy="39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084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edar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A28EF3F-146B-DFDA-6A10-F9517A5E1F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73873" y="6196500"/>
            <a:ext cx="330715" cy="52787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B4EC99BB-E194-5486-BC6E-CB6951863742}"/>
              </a:ext>
            </a:extLst>
          </p:cNvPr>
          <p:cNvSpPr/>
          <p:nvPr userDrawn="1"/>
        </p:nvSpPr>
        <p:spPr>
          <a:xfrm>
            <a:off x="0" y="0"/>
            <a:ext cx="9939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text, skylt, clipart&#10;&#10;Automatiskt genererad beskrivning">
            <a:extLst>
              <a:ext uri="{FF2B5EF4-FFF2-40B4-BE49-F238E27FC236}">
                <a16:creationId xmlns:a16="http://schemas.microsoft.com/office/drawing/2014/main" id="{5BD13287-0890-54DF-78F4-5E729F896D4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1508" y="397564"/>
            <a:ext cx="927723" cy="9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076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Vä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099B946-86CE-9D8D-F00D-43A4F0391B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73873" y="6226318"/>
            <a:ext cx="330715" cy="527871"/>
          </a:xfrm>
          <a:prstGeom prst="rect">
            <a:avLst/>
          </a:prstGeom>
        </p:spPr>
      </p:pic>
      <p:pic>
        <p:nvPicPr>
          <p:cNvPr id="6" name="Bildobjekt 5" descr="En bild som visar text, skylt, clipart&#10;&#10;Automatiskt genererad beskrivning">
            <a:extLst>
              <a:ext uri="{FF2B5EF4-FFF2-40B4-BE49-F238E27FC236}">
                <a16:creationId xmlns:a16="http://schemas.microsoft.com/office/drawing/2014/main" id="{6EB96AC1-A84F-0CFD-ABF7-BE49C411B0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1508" y="377686"/>
            <a:ext cx="927723" cy="99202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132F737F-7B4D-138D-524C-496E4653DF84}"/>
              </a:ext>
            </a:extLst>
          </p:cNvPr>
          <p:cNvSpPr/>
          <p:nvPr userDrawn="1"/>
        </p:nvSpPr>
        <p:spPr>
          <a:xfrm>
            <a:off x="0" y="0"/>
            <a:ext cx="9939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45937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Flickor Fir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95710DB-D888-667E-FB65-4FE7C7C842F2}"/>
              </a:ext>
            </a:extLst>
          </p:cNvPr>
          <p:cNvSpPr/>
          <p:nvPr userDrawn="1"/>
        </p:nvSpPr>
        <p:spPr>
          <a:xfrm>
            <a:off x="0" y="0"/>
            <a:ext cx="9939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286BA70-6889-927C-CCDF-C51CE89E82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73873" y="6216378"/>
            <a:ext cx="330715" cy="527871"/>
          </a:xfrm>
          <a:prstGeom prst="rect">
            <a:avLst/>
          </a:prstGeom>
        </p:spPr>
      </p:pic>
      <p:pic>
        <p:nvPicPr>
          <p:cNvPr id="7" name="Bildobjekt 6" descr="En bild som visar text, skylt, clipart&#10;&#10;Automatiskt genererad beskrivning">
            <a:extLst>
              <a:ext uri="{FF2B5EF4-FFF2-40B4-BE49-F238E27FC236}">
                <a16:creationId xmlns:a16="http://schemas.microsoft.com/office/drawing/2014/main" id="{440F9528-EAC6-E2D4-DB2E-3EAE539FC1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1508" y="357808"/>
            <a:ext cx="927723" cy="9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147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 Pojkar Sp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D8D3A1-F3CA-7C33-C801-6F93F4A91F7B}"/>
              </a:ext>
            </a:extLst>
          </p:cNvPr>
          <p:cNvSpPr/>
          <p:nvPr userDrawn="1"/>
        </p:nvSpPr>
        <p:spPr>
          <a:xfrm>
            <a:off x="0" y="0"/>
            <a:ext cx="9939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D223824-0E6C-2568-E6A3-6ECC0328B8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73873" y="6216378"/>
            <a:ext cx="330715" cy="527871"/>
          </a:xfrm>
          <a:prstGeom prst="rect">
            <a:avLst/>
          </a:prstGeom>
        </p:spPr>
      </p:pic>
      <p:pic>
        <p:nvPicPr>
          <p:cNvPr id="7" name="Bildobjekt 6" descr="En bild som visar text, skylt, clipart&#10;&#10;Automatiskt genererad beskrivning">
            <a:extLst>
              <a:ext uri="{FF2B5EF4-FFF2-40B4-BE49-F238E27FC236}">
                <a16:creationId xmlns:a16="http://schemas.microsoft.com/office/drawing/2014/main" id="{E9FA363C-D8BA-D05D-C325-2132501E85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1508" y="357808"/>
            <a:ext cx="927723" cy="9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666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 Hjäl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87BB571-80C9-3C9C-D155-78A1B36DD43A}"/>
              </a:ext>
            </a:extLst>
          </p:cNvPr>
          <p:cNvSpPr/>
          <p:nvPr userDrawn="1"/>
        </p:nvSpPr>
        <p:spPr>
          <a:xfrm>
            <a:off x="0" y="0"/>
            <a:ext cx="9939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3093E49-06A5-E42A-0C37-7A0FA6FAFC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73873" y="6216378"/>
            <a:ext cx="330715" cy="527871"/>
          </a:xfrm>
          <a:prstGeom prst="rect">
            <a:avLst/>
          </a:prstGeom>
        </p:spPr>
      </p:pic>
      <p:pic>
        <p:nvPicPr>
          <p:cNvPr id="7" name="Bildobjekt 6" descr="En bild som visar text, skylt, clipart&#10;&#10;Automatiskt genererad beskrivning">
            <a:extLst>
              <a:ext uri="{FF2B5EF4-FFF2-40B4-BE49-F238E27FC236}">
                <a16:creationId xmlns:a16="http://schemas.microsoft.com/office/drawing/2014/main" id="{AA76E6A3-C4EB-B0FF-0895-E0323F0AAB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1508" y="357808"/>
            <a:ext cx="927723" cy="9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239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Publi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0D308B3-A2B0-F843-AA2F-43596452FF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5200"/>
              </a:lnSpc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B7DC379-9296-1B4B-48AF-6BDE886B7D00}"/>
              </a:ext>
            </a:extLst>
          </p:cNvPr>
          <p:cNvSpPr/>
          <p:nvPr userDrawn="1"/>
        </p:nvSpPr>
        <p:spPr>
          <a:xfrm>
            <a:off x="0" y="0"/>
            <a:ext cx="9939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7248D74-2D92-2316-26CC-EB7AF6E77B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73873" y="6216378"/>
            <a:ext cx="330715" cy="527871"/>
          </a:xfrm>
          <a:prstGeom prst="rect">
            <a:avLst/>
          </a:prstGeom>
        </p:spPr>
      </p:pic>
      <p:pic>
        <p:nvPicPr>
          <p:cNvPr id="7" name="Bildobjekt 6" descr="En bild som visar text, skylt, clipart&#10;&#10;Automatiskt genererad beskrivning">
            <a:extLst>
              <a:ext uri="{FF2B5EF4-FFF2-40B4-BE49-F238E27FC236}">
                <a16:creationId xmlns:a16="http://schemas.microsoft.com/office/drawing/2014/main" id="{F75C7F9B-5242-E10B-FDD7-01A449E11C5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1508" y="357808"/>
            <a:ext cx="927723" cy="9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189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örsta sida / Sista si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3C3427-9420-AF4A-9468-4ECB06C1B2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8" y="4122133"/>
            <a:ext cx="9144000" cy="9041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ts val="5200"/>
              </a:lnSpc>
              <a:defRPr sz="4000"/>
            </a:lvl1pPr>
          </a:lstStyle>
          <a:p>
            <a:r>
              <a:rPr lang="sv-SE" dirty="0"/>
              <a:t>Lägg till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0353C1-1F12-7148-9995-957CB31911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832388"/>
            <a:ext cx="9144000" cy="40159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Datum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47B8823-4835-277C-60CB-92B3540D93F2}"/>
              </a:ext>
            </a:extLst>
          </p:cNvPr>
          <p:cNvSpPr/>
          <p:nvPr userDrawn="1"/>
        </p:nvSpPr>
        <p:spPr>
          <a:xfrm>
            <a:off x="10759044" y="391886"/>
            <a:ext cx="1223159" cy="11281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3059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_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31838" y="1016000"/>
            <a:ext cx="7731938" cy="103937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688" y="2420938"/>
            <a:ext cx="5370312" cy="39243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grpSp>
        <p:nvGrpSpPr>
          <p:cNvPr id="28" name="Bild 12">
            <a:extLst>
              <a:ext uri="{FF2B5EF4-FFF2-40B4-BE49-F238E27FC236}">
                <a16:creationId xmlns:a16="http://schemas.microsoft.com/office/drawing/2014/main" id="{252D8DF5-3DB0-4A9E-AA5D-5F3F696E0B41}"/>
              </a:ext>
            </a:extLst>
          </p:cNvPr>
          <p:cNvGrpSpPr/>
          <p:nvPr userDrawn="1"/>
        </p:nvGrpSpPr>
        <p:grpSpPr>
          <a:xfrm rot="11721435">
            <a:off x="6865145" y="1080939"/>
            <a:ext cx="7162970" cy="7076968"/>
            <a:chOff x="8149828" y="4715850"/>
            <a:chExt cx="2028825" cy="2028825"/>
          </a:xfrm>
        </p:grpSpPr>
        <p:sp>
          <p:nvSpPr>
            <p:cNvPr id="29" name="Frihandsfigur: Form 28">
              <a:extLst>
                <a:ext uri="{FF2B5EF4-FFF2-40B4-BE49-F238E27FC236}">
                  <a16:creationId xmlns:a16="http://schemas.microsoft.com/office/drawing/2014/main" id="{EE9567F3-B293-4278-84F7-B0AF41D20575}"/>
                </a:ext>
              </a:extLst>
            </p:cNvPr>
            <p:cNvSpPr/>
            <p:nvPr/>
          </p:nvSpPr>
          <p:spPr>
            <a:xfrm>
              <a:off x="8149828" y="4715850"/>
              <a:ext cx="2028825" cy="2028825"/>
            </a:xfrm>
            <a:custGeom>
              <a:avLst/>
              <a:gdLst>
                <a:gd name="connsiteX0" fmla="*/ 2028587 w 2028825"/>
                <a:gd name="connsiteY0" fmla="*/ 3572 h 2028825"/>
                <a:gd name="connsiteX1" fmla="*/ 3572 w 2028825"/>
                <a:gd name="connsiteY1" fmla="*/ 2028587 h 20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8825" h="2028825">
                  <a:moveTo>
                    <a:pt x="2028587" y="3572"/>
                  </a:moveTo>
                  <a:cubicBezTo>
                    <a:pt x="2028587" y="1121807"/>
                    <a:pt x="1121807" y="2028587"/>
                    <a:pt x="3572" y="2028587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" name="Frihandsfigur: Form 29">
              <a:extLst>
                <a:ext uri="{FF2B5EF4-FFF2-40B4-BE49-F238E27FC236}">
                  <a16:creationId xmlns:a16="http://schemas.microsoft.com/office/drawing/2014/main" id="{8BC8637F-FFE7-40C6-95AA-6FD73CA05870}"/>
                </a:ext>
              </a:extLst>
            </p:cNvPr>
            <p:cNvSpPr/>
            <p:nvPr/>
          </p:nvSpPr>
          <p:spPr>
            <a:xfrm>
              <a:off x="8149828" y="4715850"/>
              <a:ext cx="1762125" cy="1762125"/>
            </a:xfrm>
            <a:custGeom>
              <a:avLst/>
              <a:gdLst>
                <a:gd name="connsiteX0" fmla="*/ 1759029 w 1762125"/>
                <a:gd name="connsiteY0" fmla="*/ 3572 h 1762125"/>
                <a:gd name="connsiteX1" fmla="*/ 3572 w 1762125"/>
                <a:gd name="connsiteY1" fmla="*/ 1759029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2125" h="1762125">
                  <a:moveTo>
                    <a:pt x="1759029" y="3572"/>
                  </a:moveTo>
                  <a:cubicBezTo>
                    <a:pt x="1759029" y="973217"/>
                    <a:pt x="973217" y="1759029"/>
                    <a:pt x="3572" y="1759029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" name="Frihandsfigur: Form 30">
              <a:extLst>
                <a:ext uri="{FF2B5EF4-FFF2-40B4-BE49-F238E27FC236}">
                  <a16:creationId xmlns:a16="http://schemas.microsoft.com/office/drawing/2014/main" id="{2E73A415-9D93-4F1D-9598-7089E6728A98}"/>
                </a:ext>
              </a:extLst>
            </p:cNvPr>
            <p:cNvSpPr/>
            <p:nvPr/>
          </p:nvSpPr>
          <p:spPr>
            <a:xfrm>
              <a:off x="8149828" y="4715850"/>
              <a:ext cx="1485900" cy="1485900"/>
            </a:xfrm>
            <a:custGeom>
              <a:avLst/>
              <a:gdLst>
                <a:gd name="connsiteX0" fmla="*/ 1488519 w 1485900"/>
                <a:gd name="connsiteY0" fmla="*/ 3572 h 1485900"/>
                <a:gd name="connsiteX1" fmla="*/ 3572 w 1485900"/>
                <a:gd name="connsiteY1" fmla="*/ 1488519 h 148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5900" h="1485900">
                  <a:moveTo>
                    <a:pt x="1488519" y="3572"/>
                  </a:moveTo>
                  <a:cubicBezTo>
                    <a:pt x="1488519" y="823674"/>
                    <a:pt x="823674" y="1488519"/>
                    <a:pt x="3572" y="1488519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" name="Frihandsfigur: Form 31">
              <a:extLst>
                <a:ext uri="{FF2B5EF4-FFF2-40B4-BE49-F238E27FC236}">
                  <a16:creationId xmlns:a16="http://schemas.microsoft.com/office/drawing/2014/main" id="{07B6DC64-939C-4420-A865-F2912D2EC8CF}"/>
                </a:ext>
              </a:extLst>
            </p:cNvPr>
            <p:cNvSpPr/>
            <p:nvPr/>
          </p:nvSpPr>
          <p:spPr>
            <a:xfrm>
              <a:off x="8149828" y="4715850"/>
              <a:ext cx="1219200" cy="1219200"/>
            </a:xfrm>
            <a:custGeom>
              <a:avLst/>
              <a:gdLst>
                <a:gd name="connsiteX0" fmla="*/ 1218962 w 1219200"/>
                <a:gd name="connsiteY0" fmla="*/ 3572 h 1219200"/>
                <a:gd name="connsiteX1" fmla="*/ 3572 w 1219200"/>
                <a:gd name="connsiteY1" fmla="*/ 121896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9200" h="1219200">
                  <a:moveTo>
                    <a:pt x="1218962" y="3572"/>
                  </a:moveTo>
                  <a:cubicBezTo>
                    <a:pt x="1218962" y="674132"/>
                    <a:pt x="675084" y="1218962"/>
                    <a:pt x="3572" y="1218962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" name="Frihandsfigur: Form 32">
              <a:extLst>
                <a:ext uri="{FF2B5EF4-FFF2-40B4-BE49-F238E27FC236}">
                  <a16:creationId xmlns:a16="http://schemas.microsoft.com/office/drawing/2014/main" id="{F51F4248-BB39-42F0-ADB6-CFD52B719617}"/>
                </a:ext>
              </a:extLst>
            </p:cNvPr>
            <p:cNvSpPr/>
            <p:nvPr/>
          </p:nvSpPr>
          <p:spPr>
            <a:xfrm>
              <a:off x="8149828" y="4715850"/>
              <a:ext cx="942975" cy="942975"/>
            </a:xfrm>
            <a:custGeom>
              <a:avLst/>
              <a:gdLst>
                <a:gd name="connsiteX0" fmla="*/ 948452 w 942975"/>
                <a:gd name="connsiteY0" fmla="*/ 3572 h 942975"/>
                <a:gd name="connsiteX1" fmla="*/ 3572 w 942975"/>
                <a:gd name="connsiteY1" fmla="*/ 948452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2975" h="942975">
                  <a:moveTo>
                    <a:pt x="948452" y="3572"/>
                  </a:moveTo>
                  <a:cubicBezTo>
                    <a:pt x="948452" y="525542"/>
                    <a:pt x="525542" y="948452"/>
                    <a:pt x="3572" y="948452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" name="Frihandsfigur: Form 33">
              <a:extLst>
                <a:ext uri="{FF2B5EF4-FFF2-40B4-BE49-F238E27FC236}">
                  <a16:creationId xmlns:a16="http://schemas.microsoft.com/office/drawing/2014/main" id="{EB08580F-32E1-4C20-9382-2DB27B249ACA}"/>
                </a:ext>
              </a:extLst>
            </p:cNvPr>
            <p:cNvSpPr/>
            <p:nvPr/>
          </p:nvSpPr>
          <p:spPr>
            <a:xfrm>
              <a:off x="8149828" y="4715850"/>
              <a:ext cx="676275" cy="676275"/>
            </a:xfrm>
            <a:custGeom>
              <a:avLst/>
              <a:gdLst>
                <a:gd name="connsiteX0" fmla="*/ 678894 w 676275"/>
                <a:gd name="connsiteY0" fmla="*/ 3572 h 676275"/>
                <a:gd name="connsiteX1" fmla="*/ 3572 w 676275"/>
                <a:gd name="connsiteY1" fmla="*/ 678894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275" h="676275">
                  <a:moveTo>
                    <a:pt x="678894" y="3572"/>
                  </a:moveTo>
                  <a:cubicBezTo>
                    <a:pt x="678894" y="375999"/>
                    <a:pt x="376952" y="678894"/>
                    <a:pt x="3572" y="678894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" name="Frihandsfigur: Form 34">
              <a:extLst>
                <a:ext uri="{FF2B5EF4-FFF2-40B4-BE49-F238E27FC236}">
                  <a16:creationId xmlns:a16="http://schemas.microsoft.com/office/drawing/2014/main" id="{48BB14A5-EFD8-4FC4-87B9-8557D967CE2C}"/>
                </a:ext>
              </a:extLst>
            </p:cNvPr>
            <p:cNvSpPr/>
            <p:nvPr/>
          </p:nvSpPr>
          <p:spPr>
            <a:xfrm>
              <a:off x="8149828" y="4715850"/>
              <a:ext cx="409575" cy="409575"/>
            </a:xfrm>
            <a:custGeom>
              <a:avLst/>
              <a:gdLst>
                <a:gd name="connsiteX0" fmla="*/ 408384 w 409575"/>
                <a:gd name="connsiteY0" fmla="*/ 3572 h 409575"/>
                <a:gd name="connsiteX1" fmla="*/ 3572 w 409575"/>
                <a:gd name="connsiteY1" fmla="*/ 40838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75" h="409575">
                  <a:moveTo>
                    <a:pt x="408384" y="3572"/>
                  </a:moveTo>
                  <a:cubicBezTo>
                    <a:pt x="408384" y="227409"/>
                    <a:pt x="227409" y="408384"/>
                    <a:pt x="3572" y="408384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807760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31838" y="1016000"/>
            <a:ext cx="5188245" cy="103825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2420938"/>
            <a:ext cx="5184776" cy="39243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0091C627-AF69-4108-A4C8-11AD5D1614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5387" y="1016001"/>
            <a:ext cx="5689601" cy="5329238"/>
          </a:xfrm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6042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75388" y="1010416"/>
            <a:ext cx="5188245" cy="105015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388" y="2420938"/>
            <a:ext cx="5689600" cy="39243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0091C627-AF69-4108-A4C8-11AD5D1614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5908" y="1010417"/>
            <a:ext cx="5170705" cy="5334822"/>
          </a:xfrm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159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0243" y="1029494"/>
            <a:ext cx="7627219" cy="1031081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689" y="2420938"/>
            <a:ext cx="3690958" cy="390948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391E7B50-F211-4773-9434-6D90567706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86504" y="2420938"/>
            <a:ext cx="3690958" cy="390948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grpSp>
        <p:nvGrpSpPr>
          <p:cNvPr id="4" name="Bild 2">
            <a:extLst>
              <a:ext uri="{FF2B5EF4-FFF2-40B4-BE49-F238E27FC236}">
                <a16:creationId xmlns:a16="http://schemas.microsoft.com/office/drawing/2014/main" id="{B5B7B78E-801B-4906-8DD6-528326F931C7}"/>
              </a:ext>
            </a:extLst>
          </p:cNvPr>
          <p:cNvGrpSpPr/>
          <p:nvPr/>
        </p:nvGrpSpPr>
        <p:grpSpPr>
          <a:xfrm>
            <a:off x="8648700" y="-2324098"/>
            <a:ext cx="4178299" cy="8356598"/>
            <a:chOff x="5014912" y="1266825"/>
            <a:chExt cx="2162175" cy="4324350"/>
          </a:xfrm>
        </p:grpSpPr>
        <p:sp>
          <p:nvSpPr>
            <p:cNvPr id="5" name="Frihandsfigur: Form 4">
              <a:extLst>
                <a:ext uri="{FF2B5EF4-FFF2-40B4-BE49-F238E27FC236}">
                  <a16:creationId xmlns:a16="http://schemas.microsoft.com/office/drawing/2014/main" id="{84F6DAFE-A40C-4327-8B68-D998EC99B965}"/>
                </a:ext>
              </a:extLst>
            </p:cNvPr>
            <p:cNvSpPr/>
            <p:nvPr/>
          </p:nvSpPr>
          <p:spPr>
            <a:xfrm>
              <a:off x="5014198" y="4503658"/>
              <a:ext cx="2162175" cy="1085850"/>
            </a:xfrm>
            <a:custGeom>
              <a:avLst/>
              <a:gdLst>
                <a:gd name="connsiteX0" fmla="*/ 2162889 w 2162175"/>
                <a:gd name="connsiteY0" fmla="*/ 3572 h 1085850"/>
                <a:gd name="connsiteX1" fmla="*/ 1082754 w 2162175"/>
                <a:gd name="connsiteY1" fmla="*/ 1083707 h 1085850"/>
                <a:gd name="connsiteX2" fmla="*/ 3572 w 2162175"/>
                <a:gd name="connsiteY2" fmla="*/ 3572 h 1085850"/>
                <a:gd name="connsiteX3" fmla="*/ 2162889 w 2162175"/>
                <a:gd name="connsiteY3" fmla="*/ 3572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2175" h="1085850">
                  <a:moveTo>
                    <a:pt x="2162889" y="3572"/>
                  </a:moveTo>
                  <a:cubicBezTo>
                    <a:pt x="2162889" y="599837"/>
                    <a:pt x="1679019" y="1083707"/>
                    <a:pt x="1082754" y="1083707"/>
                  </a:cubicBezTo>
                  <a:cubicBezTo>
                    <a:pt x="486489" y="1083707"/>
                    <a:pt x="3572" y="599837"/>
                    <a:pt x="3572" y="3572"/>
                  </a:cubicBezTo>
                  <a:lnTo>
                    <a:pt x="2162889" y="3572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" name="Frihandsfigur: Form 5">
              <a:extLst>
                <a:ext uri="{FF2B5EF4-FFF2-40B4-BE49-F238E27FC236}">
                  <a16:creationId xmlns:a16="http://schemas.microsoft.com/office/drawing/2014/main" id="{C0697574-ED35-47E9-8C32-04DD60F42F25}"/>
                </a:ext>
              </a:extLst>
            </p:cNvPr>
            <p:cNvSpPr/>
            <p:nvPr/>
          </p:nvSpPr>
          <p:spPr>
            <a:xfrm>
              <a:off x="5014198" y="1263253"/>
              <a:ext cx="9525" cy="3238500"/>
            </a:xfrm>
            <a:custGeom>
              <a:avLst/>
              <a:gdLst>
                <a:gd name="connsiteX0" fmla="*/ 3572 w 0"/>
                <a:gd name="connsiteY0" fmla="*/ 3243977 h 3238500"/>
                <a:gd name="connsiteX1" fmla="*/ 3572 w 0"/>
                <a:gd name="connsiteY1" fmla="*/ 3572 h 323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238500">
                  <a:moveTo>
                    <a:pt x="3572" y="3243977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" name="Frihandsfigur: Form 6">
              <a:extLst>
                <a:ext uri="{FF2B5EF4-FFF2-40B4-BE49-F238E27FC236}">
                  <a16:creationId xmlns:a16="http://schemas.microsoft.com/office/drawing/2014/main" id="{B0692184-58AE-445D-8762-8E1006C07B77}"/>
                </a:ext>
              </a:extLst>
            </p:cNvPr>
            <p:cNvSpPr/>
            <p:nvPr/>
          </p:nvSpPr>
          <p:spPr>
            <a:xfrm>
              <a:off x="7173515" y="1263253"/>
              <a:ext cx="9525" cy="3238500"/>
            </a:xfrm>
            <a:custGeom>
              <a:avLst/>
              <a:gdLst>
                <a:gd name="connsiteX0" fmla="*/ 3572 w 0"/>
                <a:gd name="connsiteY0" fmla="*/ 3243977 h 3238500"/>
                <a:gd name="connsiteX1" fmla="*/ 3572 w 0"/>
                <a:gd name="connsiteY1" fmla="*/ 3572 h 323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238500">
                  <a:moveTo>
                    <a:pt x="3572" y="3243977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" name="Frihandsfigur: Form 8">
              <a:extLst>
                <a:ext uri="{FF2B5EF4-FFF2-40B4-BE49-F238E27FC236}">
                  <a16:creationId xmlns:a16="http://schemas.microsoft.com/office/drawing/2014/main" id="{603C74B2-0BD3-47EA-85AE-05589E8FA9C5}"/>
                </a:ext>
              </a:extLst>
            </p:cNvPr>
            <p:cNvSpPr/>
            <p:nvPr/>
          </p:nvSpPr>
          <p:spPr>
            <a:xfrm>
              <a:off x="5014198" y="4465558"/>
              <a:ext cx="9525" cy="38100"/>
            </a:xfrm>
            <a:custGeom>
              <a:avLst/>
              <a:gdLst>
                <a:gd name="connsiteX0" fmla="*/ 3572 w 0"/>
                <a:gd name="connsiteY0" fmla="*/ 41672 h 38100"/>
                <a:gd name="connsiteX1" fmla="*/ 4524 w 0"/>
                <a:gd name="connsiteY1" fmla="*/ 357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8100">
                  <a:moveTo>
                    <a:pt x="3572" y="41672"/>
                  </a:moveTo>
                  <a:cubicBezTo>
                    <a:pt x="3572" y="29289"/>
                    <a:pt x="3572" y="15954"/>
                    <a:pt x="4524" y="3572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1A8027DA-9ECF-4144-B54A-D1736E9DF891}"/>
                </a:ext>
              </a:extLst>
            </p:cNvPr>
            <p:cNvSpPr/>
            <p:nvPr/>
          </p:nvSpPr>
          <p:spPr>
            <a:xfrm>
              <a:off x="5019913" y="3423523"/>
              <a:ext cx="2152650" cy="1009650"/>
            </a:xfrm>
            <a:custGeom>
              <a:avLst/>
              <a:gdLst>
                <a:gd name="connsiteX0" fmla="*/ 3572 w 2152650"/>
                <a:gd name="connsiteY0" fmla="*/ 968454 h 1009650"/>
                <a:gd name="connsiteX1" fmla="*/ 1077039 w 2152650"/>
                <a:gd name="connsiteY1" fmla="*/ 3572 h 1009650"/>
                <a:gd name="connsiteX2" fmla="*/ 2154317 w 2152650"/>
                <a:gd name="connsiteY2" fmla="*/ 1006554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2650" h="1009650">
                  <a:moveTo>
                    <a:pt x="3572" y="968454"/>
                  </a:moveTo>
                  <a:cubicBezTo>
                    <a:pt x="60722" y="426482"/>
                    <a:pt x="519827" y="3572"/>
                    <a:pt x="1077039" y="3572"/>
                  </a:cubicBezTo>
                  <a:cubicBezTo>
                    <a:pt x="1647587" y="3572"/>
                    <a:pt x="2115265" y="446484"/>
                    <a:pt x="2154317" y="1006554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custDash>
                <a:ds d="607373" sp="607373"/>
              </a:custDash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476C6D31-E6B4-447C-89A4-73B072D55916}"/>
                </a:ext>
              </a:extLst>
            </p:cNvPr>
            <p:cNvSpPr/>
            <p:nvPr/>
          </p:nvSpPr>
          <p:spPr>
            <a:xfrm>
              <a:off x="7173515" y="4465558"/>
              <a:ext cx="9525" cy="38100"/>
            </a:xfrm>
            <a:custGeom>
              <a:avLst/>
              <a:gdLst>
                <a:gd name="connsiteX0" fmla="*/ 3572 w 0"/>
                <a:gd name="connsiteY0" fmla="*/ 3572 h 38100"/>
                <a:gd name="connsiteX1" fmla="*/ 4524 w 0"/>
                <a:gd name="connsiteY1" fmla="*/ 4167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8100">
                  <a:moveTo>
                    <a:pt x="3572" y="3572"/>
                  </a:moveTo>
                  <a:cubicBezTo>
                    <a:pt x="3572" y="15954"/>
                    <a:pt x="4524" y="29289"/>
                    <a:pt x="4524" y="41672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11806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8369" y="1029494"/>
            <a:ext cx="7756345" cy="1031081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369" y="2420938"/>
            <a:ext cx="3786481" cy="392429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391E7B50-F211-4773-9434-6D90567706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97514" y="2420938"/>
            <a:ext cx="3787200" cy="392430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B257B74F-6CE8-4E29-ABEF-A65364B7B2F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667378" y="2420938"/>
            <a:ext cx="3297610" cy="3924300"/>
          </a:xfrm>
        </p:spPr>
        <p:txBody>
          <a:bodyPr anchor="ctr" anchorCtr="0"/>
          <a:lstStyle>
            <a:lvl1pPr marL="0" indent="0">
              <a:buNone/>
              <a:defRPr sz="1400"/>
            </a:lvl1pPr>
          </a:lstStyle>
          <a:p>
            <a:r>
              <a:rPr lang="sv-SE" dirty="0"/>
              <a:t>   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25155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ehåll med 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8368" y="1029494"/>
            <a:ext cx="10623845" cy="67071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68FE90F-52DE-4037-82E7-B526C6A597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2044" y="2060575"/>
            <a:ext cx="3600000" cy="352425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368" y="2628901"/>
            <a:ext cx="3600000" cy="37131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0F11A86A-2F4B-4E92-A65E-1EC522D728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43873" y="2060575"/>
            <a:ext cx="3600000" cy="352425"/>
          </a:xfrm>
        </p:spPr>
        <p:txBody>
          <a:bodyPr/>
          <a:lstStyle>
            <a:lvl1pPr marL="0" indent="0">
              <a:buNone/>
              <a:defRPr b="1" i="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62284F5D-7522-4D14-8E05-57FE2468AD93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43874" y="2632076"/>
            <a:ext cx="3600000" cy="37099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CABEECD5-8023-46AF-BF9A-FD354B7356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59380" y="2057400"/>
            <a:ext cx="3600000" cy="3556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1CB14B13-610E-4C28-A01E-34BE1B0B4B36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359380" y="2632076"/>
            <a:ext cx="3600000" cy="37099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4246418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57195" y="1015999"/>
            <a:ext cx="9663443" cy="10445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39603" y="2420938"/>
            <a:ext cx="10612609" cy="3924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 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E4FF12C-F9DF-4D72-AE70-50C890BC6E3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11553499" y="169070"/>
            <a:ext cx="418909" cy="39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1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56" r:id="rId3"/>
    <p:sldLayoutId id="2147483652" r:id="rId4"/>
    <p:sldLayoutId id="2147483659" r:id="rId5"/>
    <p:sldLayoutId id="2147483660" r:id="rId6"/>
    <p:sldLayoutId id="2147483669" r:id="rId7"/>
    <p:sldLayoutId id="2147483668" r:id="rId8"/>
    <p:sldLayoutId id="2147483667" r:id="rId9"/>
    <p:sldLayoutId id="2147483666" r:id="rId10"/>
    <p:sldLayoutId id="2147483671" r:id="rId11"/>
    <p:sldLayoutId id="2147483655" r:id="rId12"/>
    <p:sldLayoutId id="2147483675" r:id="rId13"/>
    <p:sldLayoutId id="2147483714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179388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ꟷ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1778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000" indent="-1778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160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ꟷ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151" userDrawn="1">
          <p15:clr>
            <a:srgbClr val="F26B43"/>
          </p15:clr>
        </p15:guide>
        <p15:guide id="5" orient="horz" pos="3997" userDrawn="1">
          <p15:clr>
            <a:srgbClr val="F26B43"/>
          </p15:clr>
        </p15:guide>
        <p15:guide id="7" orient="horz" pos="1525" userDrawn="1">
          <p15:clr>
            <a:srgbClr val="F26B43"/>
          </p15:clr>
        </p15:guide>
        <p15:guide id="8" orient="horz" pos="1298" userDrawn="1">
          <p15:clr>
            <a:srgbClr val="F26B43"/>
          </p15:clr>
        </p15:guide>
        <p15:guide id="9" orient="horz" pos="640" userDrawn="1">
          <p15:clr>
            <a:srgbClr val="F26B43"/>
          </p15:clr>
        </p15:guide>
        <p15:guide id="10" orient="horz" pos="4247" userDrawn="1">
          <p15:clr>
            <a:srgbClr val="F26B43"/>
          </p15:clr>
        </p15:guide>
        <p15:guide id="11" pos="3727" userDrawn="1">
          <p15:clr>
            <a:srgbClr val="F26B43"/>
          </p15:clr>
        </p15:guide>
        <p15:guide id="12" pos="7537" userDrawn="1">
          <p15:clr>
            <a:srgbClr val="F26B43"/>
          </p15:clr>
        </p15:guide>
        <p15:guide id="13" pos="395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4BC7867-3257-D146-AD11-F474D9ED5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22" y="397564"/>
            <a:ext cx="11211338" cy="844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Lägg till rubrik här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1123BAD-93FC-AA4B-9864-4BDEA8D86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7017" y="1847850"/>
            <a:ext cx="112113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104D253F-8F14-2C48-8224-441827A758E2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07081" y="6199188"/>
            <a:ext cx="330715" cy="527871"/>
          </a:xfrm>
          <a:prstGeom prst="rect">
            <a:avLst/>
          </a:prstGeom>
        </p:spPr>
      </p:pic>
      <p:pic>
        <p:nvPicPr>
          <p:cNvPr id="6" name="Bildobjekt 5" descr="En bild som visar text, skylt, clipart&#10;&#10;Automatiskt genererad beskrivning">
            <a:extLst>
              <a:ext uri="{FF2B5EF4-FFF2-40B4-BE49-F238E27FC236}">
                <a16:creationId xmlns:a16="http://schemas.microsoft.com/office/drawing/2014/main" id="{5E6EFBFB-894F-BBDB-2538-2B270CF1E0F2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1508" y="397564"/>
            <a:ext cx="927723" cy="9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124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</p:sldLayoutIdLst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utbildning.sisuidrottsbocker.se/fotboll/tranare/tranarutbildning/fsll/riktlinjer/" TargetMode="External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png"/><Relationship Id="rId11" Type="http://schemas.openxmlformats.org/officeDocument/2006/relationships/image" Target="../media/image37.jpg"/><Relationship Id="rId5" Type="http://schemas.openxmlformats.org/officeDocument/2006/relationships/image" Target="../media/image32.png"/><Relationship Id="rId10" Type="http://schemas.openxmlformats.org/officeDocument/2006/relationships/image" Target="../media/image36.sv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FB9652-7E59-57C9-EFF1-3ECB2FCAF4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Välkomna</a:t>
            </a:r>
            <a:br>
              <a:rPr lang="sv-SE" dirty="0"/>
            </a:br>
            <a:r>
              <a:rPr lang="sv-SE" dirty="0"/>
              <a:t>Munktorps BK!</a:t>
            </a:r>
          </a:p>
        </p:txBody>
      </p:sp>
    </p:spTree>
    <p:extLst>
      <p:ext uri="{BB962C8B-B14F-4D97-AF65-F5344CB8AC3E}">
        <p14:creationId xmlns:p14="http://schemas.microsoft.com/office/powerpoint/2010/main" val="2172337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774D16F-36CF-B7A3-3266-F72AACA34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 err="1"/>
              <a:t>Innehåll</a:t>
            </a:r>
            <a:r>
              <a:rPr lang="en-US" dirty="0"/>
              <a:t>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35FA506-2E35-7A7A-0106-6B3CA75D8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sv-SE" b="1" i="0" dirty="0">
                <a:solidFill>
                  <a:srgbClr val="242424"/>
                </a:solidFill>
                <a:effectLst/>
              </a:rPr>
              <a:t>Kvalitetsklubb</a:t>
            </a:r>
            <a:r>
              <a:rPr lang="sv-SE" b="0" i="0" dirty="0">
                <a:solidFill>
                  <a:srgbClr val="242424"/>
                </a:solidFill>
                <a:effectLst/>
              </a:rPr>
              <a:t> – vad innebär det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sv-SE" b="1" i="0" dirty="0">
                <a:solidFill>
                  <a:srgbClr val="242424"/>
                </a:solidFill>
                <a:effectLst/>
              </a:rPr>
              <a:t>Fotbollens fem riktlinjer</a:t>
            </a:r>
            <a:r>
              <a:rPr lang="sv-SE" b="0" i="0" dirty="0">
                <a:solidFill>
                  <a:srgbClr val="242424"/>
                </a:solidFill>
                <a:effectLst/>
              </a:rPr>
              <a:t> – vad säger de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rgbClr val="242424"/>
                </a:solidFill>
              </a:rPr>
              <a:t>Tillbakablick på förra träffen</a:t>
            </a:r>
            <a:endParaRPr lang="sv-SE" b="1" i="0" dirty="0">
              <a:solidFill>
                <a:srgbClr val="242424"/>
              </a:solidFill>
              <a:effectLst/>
            </a:endParaRPr>
          </a:p>
          <a:p>
            <a:pPr algn="l"/>
            <a:r>
              <a:rPr lang="sv-SE" b="1" i="0" dirty="0">
                <a:solidFill>
                  <a:srgbClr val="242424"/>
                </a:solidFill>
                <a:effectLst/>
              </a:rPr>
              <a:t>Diskussionstid:</a:t>
            </a:r>
            <a:endParaRPr lang="sv-SE" b="0" i="0" dirty="0">
              <a:solidFill>
                <a:srgbClr val="242424"/>
              </a:solidFill>
              <a:effectLst/>
            </a:endParaRP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242424"/>
                </a:solidFill>
                <a:effectLst/>
              </a:rPr>
              <a:t>Hur kan ni i era lag arbeta med föreningens värdegrund så att den blir levande? </a:t>
            </a:r>
          </a:p>
          <a:p>
            <a:pPr algn="l">
              <a:spcBef>
                <a:spcPts val="750"/>
              </a:spcBef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242424"/>
                </a:solidFill>
                <a:effectLst/>
              </a:rPr>
              <a:t>Diskutera och ta fram konkreta aktioner som ni ska göra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807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8AF7341-E374-4D66-FB7B-0AF806501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544" y="226377"/>
            <a:ext cx="10812379" cy="732406"/>
          </a:xfrm>
        </p:spPr>
        <p:txBody>
          <a:bodyPr>
            <a:normAutofit/>
          </a:bodyPr>
          <a:lstStyle/>
          <a:p>
            <a:r>
              <a:rPr lang="sv-SE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KVALITETSKLUBB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AFF8A0A-F8E7-2B9D-FBA4-562DB171E7E8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/>
          </a:bodyPr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Föreningsliv med ordning, hjärta och gemenskap</a:t>
            </a:r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04268612-A834-18DA-120D-0CDE4F3093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98651" y="2205765"/>
            <a:ext cx="3061853" cy="3061853"/>
          </a:xfrm>
          <a:prstGeom prst="rect">
            <a:avLst/>
          </a:prstGeom>
        </p:spPr>
      </p:pic>
      <p:pic>
        <p:nvPicPr>
          <p:cNvPr id="7" name="Bild 6">
            <a:extLst>
              <a:ext uri="{FF2B5EF4-FFF2-40B4-BE49-F238E27FC236}">
                <a16:creationId xmlns:a16="http://schemas.microsoft.com/office/drawing/2014/main" id="{48B33DB5-8335-16C1-2D7D-7C112E6B7AB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30147" y="2179184"/>
            <a:ext cx="3061853" cy="3061853"/>
          </a:xfrm>
          <a:prstGeom prst="rect">
            <a:avLst/>
          </a:prstGeom>
        </p:spPr>
      </p:pic>
      <p:pic>
        <p:nvPicPr>
          <p:cNvPr id="8" name="Bild 7">
            <a:extLst>
              <a:ext uri="{FF2B5EF4-FFF2-40B4-BE49-F238E27FC236}">
                <a16:creationId xmlns:a16="http://schemas.microsoft.com/office/drawing/2014/main" id="{73BE396B-721E-C6EB-62E4-26DC4D2C25C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14734" y="2179184"/>
            <a:ext cx="3061853" cy="3061853"/>
          </a:xfrm>
          <a:prstGeom prst="rect">
            <a:avLst/>
          </a:prstGeom>
        </p:spPr>
      </p:pic>
      <p:pic>
        <p:nvPicPr>
          <p:cNvPr id="9" name="Bild 8">
            <a:extLst>
              <a:ext uri="{FF2B5EF4-FFF2-40B4-BE49-F238E27FC236}">
                <a16:creationId xmlns:a16="http://schemas.microsoft.com/office/drawing/2014/main" id="{D235EDCA-766A-3E65-633B-A6889CF0168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81600" y="2143742"/>
            <a:ext cx="3061853" cy="306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225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234ADBDF-255F-154D-A4B9-1B0168261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800" dirty="0"/>
              <a:t>RIKTLINJER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1D62960-3AE8-AE4B-9307-FDD51D90C3C8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>
                <a:solidFill>
                  <a:schemeClr val="tx2"/>
                </a:solidFill>
              </a:rPr>
              <a:t>Från Fotbollens spela, lek och lär</a:t>
            </a:r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4ECD6FFA-780C-1D16-083A-4BD1EF65E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3390" y="3189683"/>
            <a:ext cx="3356760" cy="1083863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lIns="50800" tIns="50800" rIns="50800" bIns="50800" anchor="ctr"/>
          <a:lstStyle>
            <a:lvl1pPr marL="266700" defTabSz="457200"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1pPr>
            <a:lvl2pPr marL="742950" indent="-285750" defTabSz="457200"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2pPr>
            <a:lvl3pPr marL="1143000" indent="-228600" defTabSz="457200"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3pPr>
            <a:lvl4pPr marL="1600200" indent="-228600" defTabSz="457200"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4pPr>
            <a:lvl5pPr marL="2057400" indent="-228600" defTabSz="457200"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400" b="1" i="0" u="none" strike="noStrike" kern="0" cap="none" spc="0" normalizeH="0" baseline="0" noProof="0" dirty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Arial Black" panose="020B0A04020102020204"/>
                <a:ea typeface="MS PGothic" panose="020B0600070205080204" pitchFamily="34" charset="-128"/>
                <a:cs typeface="+mn-cs"/>
                <a:sym typeface="Helvetica Neue" panose="02000503000000000000" pitchFamily="2" charset="0"/>
              </a:rPr>
              <a:t>Barn och ungdomars villkor</a:t>
            </a: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3BD49970-DCDE-2CAD-EDE0-882016771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17" y="3189686"/>
            <a:ext cx="3356760" cy="1083863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lIns="50800" tIns="50800" rIns="50800" bIns="50800" anchor="ctr"/>
          <a:lstStyle>
            <a:lvl1pPr marL="266700" defTabSz="457200"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1pPr>
            <a:lvl2pPr marL="742950" indent="-285750" defTabSz="457200"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2pPr>
            <a:lvl3pPr marL="1143000" indent="-228600" defTabSz="457200"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3pPr>
            <a:lvl4pPr marL="1600200" indent="-228600" defTabSz="457200"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4pPr>
            <a:lvl5pPr marL="2057400" indent="-228600" defTabSz="457200"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400" b="1" i="0" u="none" strike="noStrike" kern="0" cap="none" spc="0" normalizeH="0" baseline="0" noProof="0" dirty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Arial Black" panose="020B0A04020102020204"/>
                <a:ea typeface="MS PGothic" panose="020B0600070205080204" pitchFamily="34" charset="-128"/>
                <a:cs typeface="+mn-cs"/>
                <a:sym typeface="Helvetica Neue" panose="02000503000000000000" pitchFamily="2" charset="0"/>
              </a:rPr>
              <a:t>Fotboll för alla</a:t>
            </a:r>
            <a:endParaRPr kumimoji="0" lang="sv-SE" altLang="sv-SE" sz="2400" b="0" i="0" u="none" strike="noStrike" kern="0" cap="none" spc="0" normalizeH="0" baseline="0" noProof="0" dirty="0">
              <a:ln>
                <a:noFill/>
              </a:ln>
              <a:solidFill>
                <a:srgbClr val="005193"/>
              </a:solidFill>
              <a:effectLst/>
              <a:uLnTx/>
              <a:uFillTx/>
              <a:latin typeface="Arial Black" panose="020B0A04020102020204"/>
              <a:ea typeface="MS PGothic" panose="020B0600070205080204" pitchFamily="34" charset="-128"/>
              <a:cs typeface="+mn-cs"/>
              <a:sym typeface="Gill Sans" panose="020B0502020104020203" pitchFamily="34" charset="-79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994EFF0-0F7D-B1E5-668F-359D2CDAD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1848" y="3189684"/>
            <a:ext cx="3356758" cy="1083863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lIns="50800" tIns="50800" rIns="50800" bIns="50800" anchor="ctr"/>
          <a:lstStyle>
            <a:lvl1pPr marL="266700" defTabSz="457200"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1pPr>
            <a:lvl2pPr marL="742950" indent="-285750" defTabSz="457200"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2pPr>
            <a:lvl3pPr marL="1143000" indent="-228600" defTabSz="457200"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3pPr>
            <a:lvl4pPr marL="1600200" indent="-228600" defTabSz="457200"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4pPr>
            <a:lvl5pPr marL="2057400" indent="-228600" defTabSz="457200"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400" b="1" i="0" u="none" strike="noStrike" kern="0" cap="none" spc="0" normalizeH="0" baseline="0" noProof="0" dirty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Arial Black" panose="020B0A04020102020204"/>
                <a:ea typeface="MS PGothic" panose="020B0600070205080204" pitchFamily="34" charset="-128"/>
                <a:cs typeface="+mn-cs"/>
                <a:sym typeface="Helvetica Neue" panose="02000503000000000000" pitchFamily="2" charset="0"/>
              </a:rPr>
              <a:t>Fokus på glädje, ansträngning &amp; lärande</a:t>
            </a:r>
            <a:endParaRPr kumimoji="0" lang="sv-SE" altLang="sv-SE" sz="2400" b="0" i="0" u="none" strike="noStrike" kern="0" cap="none" spc="0" normalizeH="0" baseline="0" noProof="0" dirty="0">
              <a:ln>
                <a:noFill/>
              </a:ln>
              <a:solidFill>
                <a:srgbClr val="005193"/>
              </a:solidFill>
              <a:effectLst/>
              <a:uLnTx/>
              <a:uFillTx/>
              <a:latin typeface="Arial Black" panose="020B0A04020102020204"/>
              <a:ea typeface="MS PGothic" panose="020B0600070205080204" pitchFamily="34" charset="-128"/>
              <a:cs typeface="+mn-cs"/>
              <a:sym typeface="Gill Sans" panose="020B0502020104020203" pitchFamily="34" charset="-79"/>
            </a:endParaRP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9780A46C-5952-EA32-23CE-07ECD7C24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17" y="5547147"/>
            <a:ext cx="3356760" cy="1083863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lIns="50800" tIns="50800" rIns="50800" bIns="50800" anchor="ctr"/>
          <a:lstStyle>
            <a:lvl1pPr marL="266700" defTabSz="457200"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1pPr>
            <a:lvl2pPr marL="742950" indent="-285750" defTabSz="457200"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2pPr>
            <a:lvl3pPr marL="1143000" indent="-228600" defTabSz="457200"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3pPr>
            <a:lvl4pPr marL="1600200" indent="-228600" defTabSz="457200"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4pPr>
            <a:lvl5pPr marL="2057400" indent="-228600" defTabSz="457200"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400" b="1" i="0" u="none" strike="noStrike" kern="0" cap="none" spc="0" normalizeH="0" baseline="0" noProof="0" dirty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Arial Black" panose="020B0A04020102020204"/>
                <a:ea typeface="MS PGothic" panose="020B0600070205080204" pitchFamily="34" charset="-128"/>
                <a:cs typeface="+mn-cs"/>
                <a:sym typeface="Helvetica Neue" panose="02000503000000000000" pitchFamily="2" charset="0"/>
              </a:rPr>
              <a:t>Hållbart idrottande</a:t>
            </a:r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648069FE-448A-8643-861D-7E863A7E2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3392" y="5547147"/>
            <a:ext cx="3356758" cy="1083863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lIns="50800" tIns="50800" rIns="50800" bIns="50800" anchor="ctr"/>
          <a:lstStyle>
            <a:lvl1pPr marL="266700" defTabSz="457200"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1pPr>
            <a:lvl2pPr marL="742950" indent="-285750" defTabSz="457200"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2pPr>
            <a:lvl3pPr marL="1143000" indent="-228600" defTabSz="457200"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3pPr>
            <a:lvl4pPr marL="1600200" indent="-228600" defTabSz="457200"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4pPr>
            <a:lvl5pPr marL="2057400" indent="-228600" defTabSz="457200"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400" b="1" i="0" u="none" strike="noStrike" kern="0" cap="none" spc="0" normalizeH="0" baseline="0" noProof="0" dirty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Arial Black" panose="020B0A04020102020204"/>
                <a:ea typeface="MS PGothic" panose="020B0600070205080204" pitchFamily="34" charset="-128"/>
                <a:cs typeface="+mn-cs"/>
                <a:sym typeface="Helvetica Neue" panose="02000503000000000000" pitchFamily="2" charset="0"/>
              </a:rPr>
              <a:t>Fair Play</a:t>
            </a:r>
            <a:endParaRPr kumimoji="0" lang="sv-SE" altLang="sv-SE" sz="2400" b="0" i="0" u="none" strike="noStrike" kern="0" cap="none" spc="0" normalizeH="0" baseline="0" noProof="0" dirty="0">
              <a:ln>
                <a:noFill/>
              </a:ln>
              <a:solidFill>
                <a:srgbClr val="005193"/>
              </a:solidFill>
              <a:effectLst/>
              <a:uLnTx/>
              <a:uFillTx/>
              <a:latin typeface="Arial Black" panose="020B0A04020102020204"/>
              <a:ea typeface="MS PGothic" panose="020B0600070205080204" pitchFamily="34" charset="-128"/>
              <a:cs typeface="+mn-cs"/>
              <a:sym typeface="Gill Sans" panose="020B0502020104020203" pitchFamily="34" charset="-79"/>
            </a:endParaRPr>
          </a:p>
        </p:txBody>
      </p:sp>
      <p:pic>
        <p:nvPicPr>
          <p:cNvPr id="11" name="Bildobjekt 10" descr="En bild som visar boll, friidrott, spelare, sport&#10;&#10;Automatiskt genererad beskrivning">
            <a:extLst>
              <a:ext uri="{FF2B5EF4-FFF2-40B4-BE49-F238E27FC236}">
                <a16:creationId xmlns:a16="http://schemas.microsoft.com/office/drawing/2014/main" id="{CC321889-3E94-1D4F-BD92-95670E5183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891" t="14574" r="24991" b="10791"/>
          <a:stretch/>
        </p:blipFill>
        <p:spPr>
          <a:xfrm>
            <a:off x="5395351" y="4273546"/>
            <a:ext cx="1179682" cy="1502357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86D3CC65-B534-B644-979C-D027E0F097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085" t="12072" r="-651" b="6564"/>
          <a:stretch/>
        </p:blipFill>
        <p:spPr>
          <a:xfrm>
            <a:off x="1857526" y="4273549"/>
            <a:ext cx="1050701" cy="1551034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04DD6554-2C35-BABF-84EF-A7321493C4C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895" y="1638653"/>
            <a:ext cx="1742734" cy="1551034"/>
          </a:xfrm>
          <a:prstGeom prst="rect">
            <a:avLst/>
          </a:prstGeom>
        </p:spPr>
      </p:pic>
      <p:pic>
        <p:nvPicPr>
          <p:cNvPr id="14" name="Bildobjekt 13" descr="En bild som visar fotboll, person, spelare, person&#10;&#10;Automatiskt genererad beskrivning">
            <a:extLst>
              <a:ext uri="{FF2B5EF4-FFF2-40B4-BE49-F238E27FC236}">
                <a16:creationId xmlns:a16="http://schemas.microsoft.com/office/drawing/2014/main" id="{411BED70-F2E7-783D-4003-184902F484E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934"/>
          <a:stretch/>
        </p:blipFill>
        <p:spPr>
          <a:xfrm>
            <a:off x="5373885" y="1797025"/>
            <a:ext cx="1351912" cy="1672194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362AF1DA-5007-3132-569E-385487A3545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2271" y="5547147"/>
            <a:ext cx="1582372" cy="887742"/>
          </a:xfrm>
          <a:prstGeom prst="rect">
            <a:avLst/>
          </a:prstGeom>
        </p:spPr>
      </p:pic>
      <p:pic>
        <p:nvPicPr>
          <p:cNvPr id="17" name="Bild 16" descr="Tv">
            <a:hlinkClick r:id="rId8"/>
            <a:extLst>
              <a:ext uri="{FF2B5EF4-FFF2-40B4-BE49-F238E27FC236}">
                <a16:creationId xmlns:a16="http://schemas.microsoft.com/office/drawing/2014/main" id="{68159AA8-C611-F899-65DF-47FC9D031C5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-1" b="7410"/>
          <a:stretch/>
        </p:blipFill>
        <p:spPr>
          <a:xfrm>
            <a:off x="9639187" y="5192853"/>
            <a:ext cx="1788541" cy="1656000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65F0C646-4D61-6997-522E-578B51B1469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74707" y="1396048"/>
            <a:ext cx="146685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0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text, elektronik, skärmbild, Parallell&#10;&#10;Automatiskt genererad beskrivning">
            <a:extLst>
              <a:ext uri="{FF2B5EF4-FFF2-40B4-BE49-F238E27FC236}">
                <a16:creationId xmlns:a16="http://schemas.microsoft.com/office/drawing/2014/main" id="{320194B8-5781-E7A3-C0FB-94EC220F6B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/>
        </p:blipFill>
        <p:spPr>
          <a:xfrm>
            <a:off x="2795818" y="630238"/>
            <a:ext cx="5962189" cy="6159500"/>
          </a:xfrm>
          <a:noFill/>
        </p:spPr>
      </p:pic>
    </p:spTree>
    <p:extLst>
      <p:ext uri="{BB962C8B-B14F-4D97-AF65-F5344CB8AC3E}">
        <p14:creationId xmlns:p14="http://schemas.microsoft.com/office/powerpoint/2010/main" val="432494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ruta 8">
            <a:extLst>
              <a:ext uri="{FF2B5EF4-FFF2-40B4-BE49-F238E27FC236}">
                <a16:creationId xmlns:a16="http://schemas.microsoft.com/office/drawing/2014/main" id="{29361871-8E1E-3412-19C9-3AFAB65A6C1B}"/>
              </a:ext>
            </a:extLst>
          </p:cNvPr>
          <p:cNvSpPr txBox="1"/>
          <p:nvPr/>
        </p:nvSpPr>
        <p:spPr>
          <a:xfrm>
            <a:off x="337296" y="1166949"/>
            <a:ext cx="25516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Fotboll för alla</a:t>
            </a:r>
          </a:p>
          <a:p>
            <a:endParaRPr lang="sv-SE" b="1" dirty="0"/>
          </a:p>
          <a:p>
            <a:endParaRPr lang="sv-SE" b="1" dirty="0"/>
          </a:p>
          <a:p>
            <a:r>
              <a:rPr lang="sv-SE" b="1" dirty="0"/>
              <a:t>MBK verkar för</a:t>
            </a:r>
            <a:r>
              <a:rPr lang="sv-SE" dirty="0"/>
              <a:t>:</a:t>
            </a:r>
          </a:p>
          <a:p>
            <a:endParaRPr lang="sv-SE" dirty="0"/>
          </a:p>
          <a:p>
            <a:pPr marL="285750" indent="-285750">
              <a:buFontTx/>
              <a:buChar char="-"/>
            </a:pPr>
            <a:r>
              <a:rPr lang="sv-SE" dirty="0"/>
              <a:t>Göra det Roligt </a:t>
            </a:r>
          </a:p>
          <a:p>
            <a:pPr marL="285750" indent="-285750">
              <a:buFontTx/>
              <a:buChar char="-"/>
            </a:pPr>
            <a:r>
              <a:rPr lang="sv-SE" dirty="0"/>
              <a:t>Höja alla</a:t>
            </a:r>
          </a:p>
          <a:p>
            <a:pPr marL="285750" indent="-285750">
              <a:buFontTx/>
              <a:buChar char="-"/>
            </a:pPr>
            <a:r>
              <a:rPr lang="sv-SE" dirty="0"/>
              <a:t>Du passar in </a:t>
            </a:r>
          </a:p>
          <a:p>
            <a:pPr marL="285750" indent="-285750">
              <a:buFontTx/>
              <a:buChar char="-"/>
            </a:pPr>
            <a:r>
              <a:rPr lang="sv-SE" dirty="0"/>
              <a:t>Så många som möjligt, så länge som möjligt, så bra som möjligt </a:t>
            </a:r>
          </a:p>
          <a:p>
            <a:pPr marL="285750" indent="-285750">
              <a:buFontTx/>
              <a:buChar char="-"/>
            </a:pPr>
            <a:r>
              <a:rPr lang="sv-SE" dirty="0"/>
              <a:t>Ind. utveckling</a:t>
            </a:r>
          </a:p>
          <a:p>
            <a:endParaRPr lang="sv-SE" dirty="0"/>
          </a:p>
          <a:p>
            <a:endParaRPr lang="sv-SE" dirty="0"/>
          </a:p>
          <a:p>
            <a:r>
              <a:rPr lang="sv-SE" b="1" dirty="0"/>
              <a:t>Vårt lag</a:t>
            </a:r>
          </a:p>
          <a:p>
            <a:r>
              <a:rPr lang="sv-SE" dirty="0"/>
              <a:t>- Konkreta aktioner</a:t>
            </a:r>
          </a:p>
          <a:p>
            <a:r>
              <a:rPr lang="sv-SE" dirty="0"/>
              <a:t>- 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F4F5FCC6-B8B3-99F3-C40D-4C97E85A4126}"/>
              </a:ext>
            </a:extLst>
          </p:cNvPr>
          <p:cNvSpPr txBox="1"/>
          <p:nvPr/>
        </p:nvSpPr>
        <p:spPr>
          <a:xfrm>
            <a:off x="2931496" y="1166949"/>
            <a:ext cx="25516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Barn &amp; ungdomars villkor</a:t>
            </a:r>
          </a:p>
          <a:p>
            <a:endParaRPr lang="sv-SE" b="1" dirty="0"/>
          </a:p>
          <a:p>
            <a:r>
              <a:rPr lang="sv-SE" b="1" dirty="0"/>
              <a:t>MBK verkar för</a:t>
            </a:r>
            <a:r>
              <a:rPr lang="sv-SE" dirty="0"/>
              <a:t>:</a:t>
            </a:r>
          </a:p>
          <a:p>
            <a:endParaRPr lang="sv-SE" dirty="0"/>
          </a:p>
          <a:p>
            <a:pPr marL="285750" indent="-285750">
              <a:buFontTx/>
              <a:buChar char="-"/>
            </a:pPr>
            <a:r>
              <a:rPr lang="sv-SE" dirty="0"/>
              <a:t>Samverkan mellan lag</a:t>
            </a:r>
          </a:p>
          <a:p>
            <a:pPr marL="285750" indent="-285750">
              <a:buFontTx/>
              <a:buChar char="-"/>
            </a:pPr>
            <a:r>
              <a:rPr lang="sv-SE" dirty="0"/>
              <a:t>Sedda &amp; trygga</a:t>
            </a:r>
          </a:p>
          <a:p>
            <a:pPr marL="285750" indent="-285750">
              <a:buFontTx/>
              <a:buChar char="-"/>
            </a:pPr>
            <a:r>
              <a:rPr lang="sv-SE" dirty="0"/>
              <a:t>Utvecklas i sin takt</a:t>
            </a:r>
          </a:p>
          <a:p>
            <a:endParaRPr lang="sv-SE" dirty="0"/>
          </a:p>
          <a:p>
            <a:endParaRPr lang="sv-SE" dirty="0"/>
          </a:p>
          <a:p>
            <a:endParaRPr lang="sv-SE" b="1" dirty="0"/>
          </a:p>
          <a:p>
            <a:endParaRPr lang="sv-SE" b="1" dirty="0"/>
          </a:p>
          <a:p>
            <a:endParaRPr lang="sv-SE" b="1" dirty="0"/>
          </a:p>
          <a:p>
            <a:endParaRPr lang="sv-SE" b="1" dirty="0"/>
          </a:p>
          <a:p>
            <a:r>
              <a:rPr lang="sv-SE" b="1" dirty="0"/>
              <a:t>Vårt lag</a:t>
            </a:r>
          </a:p>
          <a:p>
            <a:r>
              <a:rPr lang="sv-SE" dirty="0"/>
              <a:t>- Konkreta aktioner</a:t>
            </a:r>
          </a:p>
          <a:p>
            <a:r>
              <a:rPr lang="sv-SE" dirty="0"/>
              <a:t>- 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538809FC-DF04-E301-BDC9-99B7BC4D0907}"/>
              </a:ext>
            </a:extLst>
          </p:cNvPr>
          <p:cNvSpPr txBox="1"/>
          <p:nvPr/>
        </p:nvSpPr>
        <p:spPr>
          <a:xfrm>
            <a:off x="5366179" y="1166949"/>
            <a:ext cx="25516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Fokus på LAG</a:t>
            </a:r>
          </a:p>
          <a:p>
            <a:endParaRPr lang="sv-SE" b="1" dirty="0"/>
          </a:p>
          <a:p>
            <a:endParaRPr lang="sv-SE" b="1" dirty="0"/>
          </a:p>
          <a:p>
            <a:r>
              <a:rPr lang="sv-SE" b="1" dirty="0"/>
              <a:t>MBK verkar för</a:t>
            </a:r>
            <a:r>
              <a:rPr lang="sv-SE" dirty="0"/>
              <a:t>:</a:t>
            </a:r>
          </a:p>
          <a:p>
            <a:endParaRPr lang="sv-SE" dirty="0"/>
          </a:p>
          <a:p>
            <a:pPr marL="285750" indent="-285750">
              <a:buFontTx/>
              <a:buChar char="-"/>
            </a:pPr>
            <a:r>
              <a:rPr lang="sv-SE" dirty="0"/>
              <a:t>Gör ditt bästa</a:t>
            </a:r>
          </a:p>
          <a:p>
            <a:pPr marL="285750" indent="-285750">
              <a:buFontTx/>
              <a:buChar char="-"/>
            </a:pPr>
            <a:r>
              <a:rPr lang="sv-SE" dirty="0"/>
              <a:t>Utvecklas i sin takt</a:t>
            </a:r>
          </a:p>
          <a:p>
            <a:pPr marL="285750" indent="-285750">
              <a:buFontTx/>
              <a:buChar char="-"/>
            </a:pPr>
            <a:r>
              <a:rPr lang="sv-SE" dirty="0"/>
              <a:t>Möta alla</a:t>
            </a:r>
          </a:p>
          <a:p>
            <a:pPr marL="285750" indent="-285750">
              <a:buFontTx/>
              <a:buChar char="-"/>
            </a:pPr>
            <a:r>
              <a:rPr lang="sv-SE" dirty="0"/>
              <a:t>Bekräfta försök</a:t>
            </a:r>
          </a:p>
          <a:p>
            <a:pPr marL="285750" indent="-285750">
              <a:buFontTx/>
              <a:buChar char="-"/>
            </a:pPr>
            <a:r>
              <a:rPr lang="sv-SE" dirty="0"/>
              <a:t>Se alla</a:t>
            </a:r>
          </a:p>
          <a:p>
            <a:endParaRPr lang="sv-SE" dirty="0"/>
          </a:p>
          <a:p>
            <a:endParaRPr lang="sv-SE" dirty="0"/>
          </a:p>
          <a:p>
            <a:endParaRPr lang="sv-SE" b="1" dirty="0"/>
          </a:p>
          <a:p>
            <a:endParaRPr lang="sv-SE" b="1" dirty="0"/>
          </a:p>
          <a:p>
            <a:endParaRPr lang="sv-SE" b="1" dirty="0"/>
          </a:p>
          <a:p>
            <a:r>
              <a:rPr lang="sv-SE" b="1" dirty="0"/>
              <a:t>Vårt lag</a:t>
            </a:r>
          </a:p>
          <a:p>
            <a:r>
              <a:rPr lang="sv-SE" dirty="0"/>
              <a:t>- Konkreta aktioner</a:t>
            </a:r>
          </a:p>
          <a:p>
            <a:r>
              <a:rPr lang="sv-SE" dirty="0"/>
              <a:t>- 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6FD00834-0024-75AD-D2CE-9C19D80BC016}"/>
              </a:ext>
            </a:extLst>
          </p:cNvPr>
          <p:cNvSpPr txBox="1"/>
          <p:nvPr/>
        </p:nvSpPr>
        <p:spPr>
          <a:xfrm>
            <a:off x="7696784" y="1166949"/>
            <a:ext cx="225626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Hållbart idrottande</a:t>
            </a:r>
          </a:p>
          <a:p>
            <a:endParaRPr lang="sv-SE" b="1" dirty="0"/>
          </a:p>
          <a:p>
            <a:endParaRPr lang="sv-SE" b="1" dirty="0"/>
          </a:p>
          <a:p>
            <a:r>
              <a:rPr lang="sv-SE" b="1" dirty="0"/>
              <a:t>MBK verkar för</a:t>
            </a:r>
            <a:r>
              <a:rPr lang="sv-SE" dirty="0"/>
              <a:t>:</a:t>
            </a:r>
          </a:p>
          <a:p>
            <a:endParaRPr lang="sv-SE" dirty="0"/>
          </a:p>
          <a:p>
            <a:pPr marL="285750" indent="-285750">
              <a:buFontTx/>
              <a:buChar char="-"/>
            </a:pPr>
            <a:r>
              <a:rPr lang="sv-SE" dirty="0"/>
              <a:t>Andra aktiviteter utanför fotbollen</a:t>
            </a:r>
          </a:p>
          <a:p>
            <a:pPr marL="285750" indent="-285750">
              <a:buFontTx/>
              <a:buChar char="-"/>
            </a:pPr>
            <a:r>
              <a:rPr lang="sv-SE" dirty="0"/>
              <a:t>Skapa möjligheter för dubbelidrott</a:t>
            </a:r>
          </a:p>
          <a:p>
            <a:pPr marL="285750" indent="-285750">
              <a:buFontTx/>
              <a:buChar char="-"/>
            </a:pPr>
            <a:r>
              <a:rPr lang="sv-SE" dirty="0"/>
              <a:t>Inte toppa lag</a:t>
            </a:r>
          </a:p>
          <a:p>
            <a:pPr marL="285750" indent="-285750">
              <a:buFontTx/>
              <a:buChar char="-"/>
            </a:pPr>
            <a:r>
              <a:rPr lang="sv-SE" dirty="0"/>
              <a:t>Barns utveckling före resultat</a:t>
            </a:r>
            <a:endParaRPr lang="sv-SE" b="1" dirty="0"/>
          </a:p>
          <a:p>
            <a:endParaRPr lang="sv-SE" b="1" dirty="0"/>
          </a:p>
          <a:p>
            <a:endParaRPr lang="sv-SE" b="1" dirty="0"/>
          </a:p>
          <a:p>
            <a:r>
              <a:rPr lang="sv-SE" b="1" dirty="0"/>
              <a:t>Vårt lag</a:t>
            </a:r>
          </a:p>
          <a:p>
            <a:r>
              <a:rPr lang="sv-SE" dirty="0"/>
              <a:t>- Konkreta aktioner</a:t>
            </a:r>
          </a:p>
          <a:p>
            <a:r>
              <a:rPr lang="sv-SE" dirty="0"/>
              <a:t>- 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468D0955-13B0-4FE2-F67C-060F80BBE755}"/>
              </a:ext>
            </a:extLst>
          </p:cNvPr>
          <p:cNvSpPr txBox="1"/>
          <p:nvPr/>
        </p:nvSpPr>
        <p:spPr>
          <a:xfrm>
            <a:off x="9953047" y="1166949"/>
            <a:ext cx="215218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Fair Play</a:t>
            </a:r>
          </a:p>
          <a:p>
            <a:endParaRPr lang="sv-SE" b="1" dirty="0"/>
          </a:p>
          <a:p>
            <a:endParaRPr lang="sv-SE" b="1" dirty="0"/>
          </a:p>
          <a:p>
            <a:r>
              <a:rPr lang="sv-SE" b="1" dirty="0"/>
              <a:t>MBK verkar för</a:t>
            </a:r>
            <a:r>
              <a:rPr lang="sv-SE" dirty="0"/>
              <a:t>:</a:t>
            </a:r>
          </a:p>
          <a:p>
            <a:endParaRPr lang="sv-SE" dirty="0"/>
          </a:p>
          <a:p>
            <a:pPr marL="285750" indent="-285750">
              <a:buFontTx/>
              <a:buChar char="-"/>
            </a:pPr>
            <a:r>
              <a:rPr lang="sv-SE" dirty="0"/>
              <a:t>Aktivt motstånd mot diskriminering, våld, rasism, &amp; fusk</a:t>
            </a:r>
          </a:p>
          <a:p>
            <a:r>
              <a:rPr lang="sv-SE" dirty="0"/>
              <a:t>- Vi står för rent spel &amp; respekt</a:t>
            </a:r>
          </a:p>
          <a:p>
            <a:endParaRPr lang="sv-SE" b="1" dirty="0"/>
          </a:p>
          <a:p>
            <a:endParaRPr lang="sv-SE" b="1" dirty="0"/>
          </a:p>
          <a:p>
            <a:endParaRPr lang="sv-SE" b="1" dirty="0"/>
          </a:p>
          <a:p>
            <a:r>
              <a:rPr lang="sv-SE" b="1" dirty="0"/>
              <a:t>Vårt lag</a:t>
            </a:r>
          </a:p>
          <a:p>
            <a:r>
              <a:rPr lang="sv-SE" dirty="0"/>
              <a:t>- Konkreta aktioner</a:t>
            </a:r>
          </a:p>
          <a:p>
            <a:r>
              <a:rPr lang="sv-SE" dirty="0"/>
              <a:t>- 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2AB7D8B9-9443-8050-EB50-858D9788A8D6}"/>
              </a:ext>
            </a:extLst>
          </p:cNvPr>
          <p:cNvSpPr/>
          <p:nvPr/>
        </p:nvSpPr>
        <p:spPr>
          <a:xfrm>
            <a:off x="309530" y="1070884"/>
            <a:ext cx="2455711" cy="5379792"/>
          </a:xfrm>
          <a:prstGeom prst="rect">
            <a:avLst/>
          </a:prstGeom>
          <a:noFill/>
          <a:ln>
            <a:solidFill>
              <a:srgbClr val="21262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04D91868-F472-CF18-ECC5-136B4324563B}"/>
              </a:ext>
            </a:extLst>
          </p:cNvPr>
          <p:cNvSpPr/>
          <p:nvPr/>
        </p:nvSpPr>
        <p:spPr>
          <a:xfrm>
            <a:off x="5366179" y="1070884"/>
            <a:ext cx="2330605" cy="537979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B132031E-2218-EE87-109D-41DDBB7B0705}"/>
              </a:ext>
            </a:extLst>
          </p:cNvPr>
          <p:cNvSpPr/>
          <p:nvPr/>
        </p:nvSpPr>
        <p:spPr>
          <a:xfrm>
            <a:off x="7739371" y="1070884"/>
            <a:ext cx="2171089" cy="537979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77A75611-D3AE-F519-AB68-C857FF6DF8D7}"/>
              </a:ext>
            </a:extLst>
          </p:cNvPr>
          <p:cNvSpPr/>
          <p:nvPr/>
        </p:nvSpPr>
        <p:spPr>
          <a:xfrm>
            <a:off x="2952057" y="1094364"/>
            <a:ext cx="2287873" cy="537979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1D30A0AA-03F2-72C1-0DA7-D1442E341B60}"/>
              </a:ext>
            </a:extLst>
          </p:cNvPr>
          <p:cNvSpPr/>
          <p:nvPr/>
        </p:nvSpPr>
        <p:spPr>
          <a:xfrm>
            <a:off x="9953048" y="1070884"/>
            <a:ext cx="2213676" cy="537979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4855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gräs, himmel, utomhus, person&#10;&#10;AI-genererat innehåll kan vara felaktigt.">
            <a:extLst>
              <a:ext uri="{FF2B5EF4-FFF2-40B4-BE49-F238E27FC236}">
                <a16:creationId xmlns:a16="http://schemas.microsoft.com/office/drawing/2014/main" id="{3A45F10E-DF5E-BCBA-9D53-3AE73869365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3000"/>
          </a:blip>
          <a:stretch>
            <a:fillRect/>
          </a:stretch>
        </p:blipFill>
        <p:spPr>
          <a:xfrm>
            <a:off x="-1691311" y="-1484555"/>
            <a:ext cx="15574621" cy="1168096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E897215-91F1-67F7-E7B1-379E6EF29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1016000"/>
            <a:ext cx="11333783" cy="1038253"/>
          </a:xfrm>
        </p:spPr>
        <p:txBody>
          <a:bodyPr/>
          <a:lstStyle/>
          <a:p>
            <a:r>
              <a:rPr lang="en-US" dirty="0"/>
              <a:t>Hur </a:t>
            </a:r>
            <a:r>
              <a:rPr lang="en-US" dirty="0" err="1"/>
              <a:t>får</a:t>
            </a:r>
            <a:r>
              <a:rPr lang="en-US" dirty="0"/>
              <a:t> vi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levande</a:t>
            </a:r>
            <a:r>
              <a:rPr lang="en-US" dirty="0"/>
              <a:t> </a:t>
            </a:r>
            <a:r>
              <a:rPr lang="en-US" dirty="0" err="1"/>
              <a:t>värdegrund</a:t>
            </a:r>
            <a:r>
              <a:rPr lang="en-US" dirty="0"/>
              <a:t>? 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FFEB5EFA-EC2B-0688-570D-B02FD9EE3DF1}"/>
              </a:ext>
            </a:extLst>
          </p:cNvPr>
          <p:cNvSpPr txBox="1"/>
          <p:nvPr/>
        </p:nvSpPr>
        <p:spPr>
          <a:xfrm>
            <a:off x="731838" y="2420938"/>
            <a:ext cx="5184776" cy="39243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179388" indent="-179388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800" dirty="0"/>
              <a:t>Ledare</a:t>
            </a:r>
          </a:p>
          <a:p>
            <a:pPr marL="179388" indent="-179388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800" dirty="0"/>
              <a:t>Spelare</a:t>
            </a:r>
          </a:p>
          <a:p>
            <a:pPr marL="179388" indent="-179388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800" dirty="0"/>
              <a:t>Vårdnadshavare</a:t>
            </a:r>
          </a:p>
          <a:p>
            <a:pPr marL="179388" indent="-179388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2000" baseline="0" dirty="0"/>
          </a:p>
        </p:txBody>
      </p:sp>
    </p:spTree>
    <p:extLst>
      <p:ext uri="{BB962C8B-B14F-4D97-AF65-F5344CB8AC3E}">
        <p14:creationId xmlns:p14="http://schemas.microsoft.com/office/powerpoint/2010/main" val="3464485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3F83649-6F33-C7B4-9424-5046468A2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CB17F2-37BB-A7A2-FEB1-95CAFE246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b">
            <a:normAutofit/>
          </a:bodyPr>
          <a:lstStyle/>
          <a:p>
            <a:pPr algn="ctr"/>
            <a:r>
              <a:rPr lang="sv-SE" dirty="0"/>
              <a:t>Utvecklingsområden fotbollsspelare</a:t>
            </a: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37C5A97F-6D08-8F53-D574-599B1CD93E6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ubrik 1">
            <a:extLst>
              <a:ext uri="{FF2B5EF4-FFF2-40B4-BE49-F238E27FC236}">
                <a16:creationId xmlns:a16="http://schemas.microsoft.com/office/drawing/2014/main" id="{2A79EBA3-5462-35DF-7B38-FFAC78E72E05}"/>
              </a:ext>
            </a:extLst>
          </p:cNvPr>
          <p:cNvSpPr txBox="1">
            <a:spLocks/>
          </p:cNvSpPr>
          <p:nvPr/>
        </p:nvSpPr>
        <p:spPr>
          <a:xfrm>
            <a:off x="609600" y="5165727"/>
            <a:ext cx="10972800" cy="1143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dirty="0"/>
              <a:t>Arbeta Praktiskt &amp; Teoretiskt</a:t>
            </a:r>
          </a:p>
        </p:txBody>
      </p:sp>
    </p:spTree>
    <p:extLst>
      <p:ext uri="{BB962C8B-B14F-4D97-AF65-F5344CB8AC3E}">
        <p14:creationId xmlns:p14="http://schemas.microsoft.com/office/powerpoint/2010/main" val="21139966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IMETER_SERIES_ID_KEY" val="alx6teww4czvqk923iawqaaamaui4boj"/>
</p:tagLst>
</file>

<file path=ppt/theme/theme1.xml><?xml version="1.0" encoding="utf-8"?>
<a:theme xmlns:a="http://schemas.openxmlformats.org/drawingml/2006/main" name="Riksidrottsförbundet_utan Sisu">
  <a:themeElements>
    <a:clrScheme name="Riksidrottsförbundet">
      <a:dk1>
        <a:sysClr val="windowText" lastClr="000000"/>
      </a:dk1>
      <a:lt1>
        <a:sysClr val="window" lastClr="FFFFFF"/>
      </a:lt1>
      <a:dk2>
        <a:srgbClr val="575756"/>
      </a:dk2>
      <a:lt2>
        <a:srgbClr val="B2B2B2"/>
      </a:lt2>
      <a:accent1>
        <a:srgbClr val="00A7E0"/>
      </a:accent1>
      <a:accent2>
        <a:srgbClr val="006BB1"/>
      </a:accent2>
      <a:accent3>
        <a:srgbClr val="1EAFA0"/>
      </a:accent3>
      <a:accent4>
        <a:srgbClr val="007B5E"/>
      </a:accent4>
      <a:accent5>
        <a:srgbClr val="E4352D"/>
      </a:accent5>
      <a:accent6>
        <a:srgbClr val="BE1219"/>
      </a:accent6>
      <a:hlink>
        <a:srgbClr val="006BB1"/>
      </a:hlink>
      <a:folHlink>
        <a:srgbClr val="00A7E0"/>
      </a:folHlink>
    </a:clrScheme>
    <a:fontScheme name="Riksidrottförbunde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strikt_RF_SISU PPT-mall  -  Skrivskyddad" id="{E15F67F0-AEF7-43A2-81DA-ED1620EDE030}" vid="{36C312C5-1257-445F-AC62-4D544174C33F}"/>
    </a:ext>
  </a:extLst>
</a:theme>
</file>

<file path=ppt/theme/theme2.xml><?xml version="1.0" encoding="utf-8"?>
<a:theme xmlns:a="http://schemas.openxmlformats.org/drawingml/2006/main" name="Office-tema">
  <a:themeElements>
    <a:clrScheme name="SvFF">
      <a:dk1>
        <a:srgbClr val="005193"/>
      </a:dk1>
      <a:lt1>
        <a:srgbClr val="FFFFFF"/>
      </a:lt1>
      <a:dk2>
        <a:srgbClr val="FECB00"/>
      </a:dk2>
      <a:lt2>
        <a:srgbClr val="63B9E9"/>
      </a:lt2>
      <a:accent1>
        <a:srgbClr val="449DD7"/>
      </a:accent1>
      <a:accent2>
        <a:srgbClr val="0085C8"/>
      </a:accent2>
      <a:accent3>
        <a:srgbClr val="00345C"/>
      </a:accent3>
      <a:accent4>
        <a:srgbClr val="DADADA"/>
      </a:accent4>
      <a:accent5>
        <a:srgbClr val="706F6F"/>
      </a:accent5>
      <a:accent6>
        <a:srgbClr val="479A36"/>
      </a:accent6>
      <a:hlink>
        <a:srgbClr val="FECB00"/>
      </a:hlink>
      <a:folHlink>
        <a:srgbClr val="63B9E9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Stag Sans Book" panose="020B0503040000020004" pitchFamily="34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extLst>
    <a:ext uri="{05A4C25C-085E-4340-85A3-A5531E510DB2}">
      <thm15:themeFamily xmlns:thm15="http://schemas.microsoft.com/office/thememl/2012/main" name="Presentation3" id="{5D3819F7-452C-AC46-842A-02CFE30F42DD}" vid="{B21C999E-7557-204D-8FDB-1724027ECCF7}"/>
    </a:ext>
  </a:extLst>
</a:theme>
</file>

<file path=ppt/theme/theme3.xml><?xml version="1.0" encoding="utf-8"?>
<a:theme xmlns:a="http://schemas.openxmlformats.org/drawingml/2006/main" name="Office-tema">
  <a:themeElements>
    <a:clrScheme name="Riksidrottsförbundet">
      <a:dk1>
        <a:sysClr val="windowText" lastClr="000000"/>
      </a:dk1>
      <a:lt1>
        <a:sysClr val="window" lastClr="FFFFFF"/>
      </a:lt1>
      <a:dk2>
        <a:srgbClr val="575756"/>
      </a:dk2>
      <a:lt2>
        <a:srgbClr val="B2B2B2"/>
      </a:lt2>
      <a:accent1>
        <a:srgbClr val="00A7E0"/>
      </a:accent1>
      <a:accent2>
        <a:srgbClr val="006BB1"/>
      </a:accent2>
      <a:accent3>
        <a:srgbClr val="1EAFA0"/>
      </a:accent3>
      <a:accent4>
        <a:srgbClr val="007B5E"/>
      </a:accent4>
      <a:accent5>
        <a:srgbClr val="E4352D"/>
      </a:accent5>
      <a:accent6>
        <a:srgbClr val="BE1219"/>
      </a:accent6>
      <a:hlink>
        <a:srgbClr val="006BB1"/>
      </a:hlink>
      <a:folHlink>
        <a:srgbClr val="00A7E0"/>
      </a:folHlink>
    </a:clrScheme>
    <a:fontScheme name="Riksidrottförbunde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Riksidrottsförbundet">
      <a:dk1>
        <a:sysClr val="windowText" lastClr="000000"/>
      </a:dk1>
      <a:lt1>
        <a:sysClr val="window" lastClr="FFFFFF"/>
      </a:lt1>
      <a:dk2>
        <a:srgbClr val="575756"/>
      </a:dk2>
      <a:lt2>
        <a:srgbClr val="B2B2B2"/>
      </a:lt2>
      <a:accent1>
        <a:srgbClr val="00A7E0"/>
      </a:accent1>
      <a:accent2>
        <a:srgbClr val="006BB1"/>
      </a:accent2>
      <a:accent3>
        <a:srgbClr val="1EAFA0"/>
      </a:accent3>
      <a:accent4>
        <a:srgbClr val="007B5E"/>
      </a:accent4>
      <a:accent5>
        <a:srgbClr val="E4352D"/>
      </a:accent5>
      <a:accent6>
        <a:srgbClr val="BE1219"/>
      </a:accent6>
      <a:hlink>
        <a:srgbClr val="006BB1"/>
      </a:hlink>
      <a:folHlink>
        <a:srgbClr val="00A7E0"/>
      </a:folHlink>
    </a:clrScheme>
    <a:fontScheme name="Riksidrottförbunde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9562104C589A348984FA5F220DFEA13" ma:contentTypeVersion="8" ma:contentTypeDescription="Skapa ett nytt dokument." ma:contentTypeScope="" ma:versionID="43bc7387bbc6e6bd2d67ed6c8c020e21">
  <xsd:schema xmlns:xsd="http://www.w3.org/2001/XMLSchema" xmlns:xs="http://www.w3.org/2001/XMLSchema" xmlns:p="http://schemas.microsoft.com/office/2006/metadata/properties" xmlns:ns3="727a568a-da59-446a-ad92-d52c695edf3b" targetNamespace="http://schemas.microsoft.com/office/2006/metadata/properties" ma:root="true" ma:fieldsID="0af87b287104774605f5915e8e33c5e0" ns3:_="">
    <xsd:import namespace="727a568a-da59-446a-ad92-d52c695edf3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7a568a-da59-446a-ad92-d52c695edf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905299-CD00-478B-80F9-3E76AB008D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7a568a-da59-446a-ad92-d52c695edf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9E05C0-6144-49BF-A195-70621E33E80D}">
  <ds:schemaRefs>
    <ds:schemaRef ds:uri="http://schemas.microsoft.com/office/infopath/2007/PartnerControls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727a568a-da59-446a-ad92-d52c695edf3b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D538BF7-3388-4389-B25F-47A1E87263C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b5b2d6e-028e-454d-b878-0c055adbeb2a}" enabled="0" method="" siteId="{eb5b2d6e-028e-454d-b878-0c055adbeb2a}" removed="1"/>
  <clbl:label id="{f0bc4404-d96b-4544-9544-a30b749faca9}" enabled="1" method="Standard" siteId="{176bdcf0-2ce3-4610-962a-d59c1f5ce9f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833</Words>
  <Application>Microsoft Office PowerPoint</Application>
  <PresentationFormat>Bredbild</PresentationFormat>
  <Paragraphs>170</Paragraphs>
  <Slides>8</Slides>
  <Notes>6</Notes>
  <HiddenSlides>2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Stag Sans</vt:lpstr>
      <vt:lpstr>Stag Sans Book</vt:lpstr>
      <vt:lpstr>Riksidrottsförbundet_utan Sisu</vt:lpstr>
      <vt:lpstr>Office-tema</vt:lpstr>
      <vt:lpstr>Välkomna Munktorps BK!</vt:lpstr>
      <vt:lpstr>Innehåll </vt:lpstr>
      <vt:lpstr>KVALITETSKLUBB</vt:lpstr>
      <vt:lpstr>RIKTLINJER</vt:lpstr>
      <vt:lpstr>PowerPoint-presentation</vt:lpstr>
      <vt:lpstr>PowerPoint-presentation</vt:lpstr>
      <vt:lpstr>Hur får vi en levande värdegrund? </vt:lpstr>
      <vt:lpstr>Utvecklingsområden fotbollsspelare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Skapa trygga idrottsmiljöer</dc:title>
  <dc:creator>Marie Persson (RF-SISU Västmanland)</dc:creator>
  <cp:lastModifiedBy>Jimmy C Pettersson</cp:lastModifiedBy>
  <cp:revision>13</cp:revision>
  <cp:lastPrinted>2025-02-11T10:26:44Z</cp:lastPrinted>
  <dcterms:created xsi:type="dcterms:W3CDTF">2020-01-21T12:57:44Z</dcterms:created>
  <dcterms:modified xsi:type="dcterms:W3CDTF">2025-04-15T20:01:54Z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0x01010039562104C589A348984FA5F220DFEA13</vt:lpwstr>
  </property>
  <property fmtid="{D5CDD505-2E9C-101B-9397-08002B2CF9AE}" pid="3" name="MediaServiceImageTags">
    <vt:lpwstr/>
  </property>
</Properties>
</file>