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7" r:id="rId5"/>
    <p:sldId id="280" r:id="rId6"/>
    <p:sldId id="276" r:id="rId7"/>
    <p:sldId id="263" r:id="rId8"/>
    <p:sldId id="288" r:id="rId9"/>
    <p:sldId id="260" r:id="rId10"/>
    <p:sldId id="279" r:id="rId11"/>
    <p:sldId id="266" r:id="rId12"/>
    <p:sldId id="275" r:id="rId13"/>
    <p:sldId id="264" r:id="rId14"/>
    <p:sldId id="3816" r:id="rId15"/>
    <p:sldId id="3820" r:id="rId16"/>
    <p:sldId id="359" r:id="rId17"/>
    <p:sldId id="3821" r:id="rId18"/>
    <p:sldId id="3822" r:id="rId19"/>
    <p:sldId id="3823" r:id="rId20"/>
    <p:sldId id="291" r:id="rId21"/>
    <p:sldId id="272" r:id="rId22"/>
    <p:sldId id="271" r:id="rId23"/>
    <p:sldId id="281" r:id="rId24"/>
    <p:sldId id="289" r:id="rId25"/>
    <p:sldId id="290" r:id="rId26"/>
    <p:sldId id="283" r:id="rId27"/>
    <p:sldId id="268" r:id="rId2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E2D008-858E-476B-8AE7-F6EFD702BE26}" v="7" dt="2026-03-19T05:43:03.4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1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110" y="350"/>
      </p:cViewPr>
      <p:guideLst/>
    </p:cSldViewPr>
  </p:slideViewPr>
  <p:notesTextViewPr>
    <p:cViewPr>
      <p:scale>
        <a:sx n="3" d="2"/>
        <a:sy n="3" d="2"/>
      </p:scale>
      <p:origin x="0" y="-5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sson Fredrik" userId="485e42d6-3c62-4089-ba60-e31108a7d462" providerId="ADAL" clId="{B78DDBA4-85CD-42E5-8D11-F3707B1F6F8C}"/>
    <pc:docChg chg="undo custSel addSld delSld modSld sldOrd">
      <pc:chgData name="Fransson Fredrik" userId="485e42d6-3c62-4089-ba60-e31108a7d462" providerId="ADAL" clId="{B78DDBA4-85CD-42E5-8D11-F3707B1F6F8C}" dt="2026-03-19T16:41:16.230" v="881" actId="20577"/>
      <pc:docMkLst>
        <pc:docMk/>
      </pc:docMkLst>
      <pc:sldChg chg="modSp mod">
        <pc:chgData name="Fransson Fredrik" userId="485e42d6-3c62-4089-ba60-e31108a7d462" providerId="ADAL" clId="{B78DDBA4-85CD-42E5-8D11-F3707B1F6F8C}" dt="2026-03-04T05:10:23.760" v="1" actId="20577"/>
        <pc:sldMkLst>
          <pc:docMk/>
          <pc:sldMk cId="1722055143" sldId="256"/>
        </pc:sldMkLst>
        <pc:spChg chg="mod">
          <ac:chgData name="Fransson Fredrik" userId="485e42d6-3c62-4089-ba60-e31108a7d462" providerId="ADAL" clId="{B78DDBA4-85CD-42E5-8D11-F3707B1F6F8C}" dt="2026-03-04T05:10:23.760" v="1" actId="20577"/>
          <ac:spMkLst>
            <pc:docMk/>
            <pc:sldMk cId="1722055143" sldId="256"/>
            <ac:spMk id="2" creationId="{6DAB65B3-94CD-9C06-9D77-6D9EC05A260A}"/>
          </ac:spMkLst>
        </pc:spChg>
      </pc:sldChg>
      <pc:sldChg chg="modSp mod">
        <pc:chgData name="Fransson Fredrik" userId="485e42d6-3c62-4089-ba60-e31108a7d462" providerId="ADAL" clId="{B78DDBA4-85CD-42E5-8D11-F3707B1F6F8C}" dt="2026-03-19T05:43:05.678" v="835" actId="27636"/>
        <pc:sldMkLst>
          <pc:docMk/>
          <pc:sldMk cId="686316431" sldId="257"/>
        </pc:sldMkLst>
        <pc:spChg chg="mod">
          <ac:chgData name="Fransson Fredrik" userId="485e42d6-3c62-4089-ba60-e31108a7d462" providerId="ADAL" clId="{B78DDBA4-85CD-42E5-8D11-F3707B1F6F8C}" dt="2026-03-19T05:43:05.678" v="835" actId="27636"/>
          <ac:spMkLst>
            <pc:docMk/>
            <pc:sldMk cId="686316431" sldId="257"/>
            <ac:spMk id="3" creationId="{A82F258B-C02B-33FC-8D8A-7A64BDF96013}"/>
          </ac:spMkLst>
        </pc:spChg>
      </pc:sldChg>
      <pc:sldChg chg="addSp delSp modSp mod">
        <pc:chgData name="Fransson Fredrik" userId="485e42d6-3c62-4089-ba60-e31108a7d462" providerId="ADAL" clId="{B78DDBA4-85CD-42E5-8D11-F3707B1F6F8C}" dt="2026-03-05T05:14:20.640" v="279" actId="14100"/>
        <pc:sldMkLst>
          <pc:docMk/>
          <pc:sldMk cId="905000119" sldId="263"/>
        </pc:sldMkLst>
        <pc:picChg chg="add del">
          <ac:chgData name="Fransson Fredrik" userId="485e42d6-3c62-4089-ba60-e31108a7d462" providerId="ADAL" clId="{B78DDBA4-85CD-42E5-8D11-F3707B1F6F8C}" dt="2026-03-05T05:14:02.876" v="273" actId="478"/>
          <ac:picMkLst>
            <pc:docMk/>
            <pc:sldMk cId="905000119" sldId="263"/>
            <ac:picMk id="7" creationId="{EE7ED551-CA33-83AD-2122-348D6F72C407}"/>
          </ac:picMkLst>
        </pc:picChg>
        <pc:picChg chg="add mod ord">
          <ac:chgData name="Fransson Fredrik" userId="485e42d6-3c62-4089-ba60-e31108a7d462" providerId="ADAL" clId="{B78DDBA4-85CD-42E5-8D11-F3707B1F6F8C}" dt="2026-03-05T05:14:20.640" v="279" actId="14100"/>
          <ac:picMkLst>
            <pc:docMk/>
            <pc:sldMk cId="905000119" sldId="263"/>
            <ac:picMk id="8" creationId="{46E70F30-C234-1E19-CE14-766AC264C29F}"/>
          </ac:picMkLst>
        </pc:picChg>
      </pc:sldChg>
      <pc:sldChg chg="modSp mod ord">
        <pc:chgData name="Fransson Fredrik" userId="485e42d6-3c62-4089-ba60-e31108a7d462" providerId="ADAL" clId="{B78DDBA4-85CD-42E5-8D11-F3707B1F6F8C}" dt="2026-03-19T16:37:58.184" v="840" actId="20577"/>
        <pc:sldMkLst>
          <pc:docMk/>
          <pc:sldMk cId="3096264002" sldId="264"/>
        </pc:sldMkLst>
        <pc:spChg chg="mod">
          <ac:chgData name="Fransson Fredrik" userId="485e42d6-3c62-4089-ba60-e31108a7d462" providerId="ADAL" clId="{B78DDBA4-85CD-42E5-8D11-F3707B1F6F8C}" dt="2026-03-19T16:37:58.184" v="840" actId="20577"/>
          <ac:spMkLst>
            <pc:docMk/>
            <pc:sldMk cId="3096264002" sldId="264"/>
            <ac:spMk id="3" creationId="{14525AF8-5173-C7D0-6F0E-0BE0847A4F04}"/>
          </ac:spMkLst>
        </pc:spChg>
      </pc:sldChg>
      <pc:sldChg chg="modSp mod">
        <pc:chgData name="Fransson Fredrik" userId="485e42d6-3c62-4089-ba60-e31108a7d462" providerId="ADAL" clId="{B78DDBA4-85CD-42E5-8D11-F3707B1F6F8C}" dt="2026-03-05T05:15:22.410" v="325" actId="20577"/>
        <pc:sldMkLst>
          <pc:docMk/>
          <pc:sldMk cId="512066876" sldId="266"/>
        </pc:sldMkLst>
        <pc:spChg chg="mod">
          <ac:chgData name="Fransson Fredrik" userId="485e42d6-3c62-4089-ba60-e31108a7d462" providerId="ADAL" clId="{B78DDBA4-85CD-42E5-8D11-F3707B1F6F8C}" dt="2026-03-05T05:15:22.410" v="325" actId="20577"/>
          <ac:spMkLst>
            <pc:docMk/>
            <pc:sldMk cId="512066876" sldId="266"/>
            <ac:spMk id="3" creationId="{4426EE94-2C93-A46A-F9D3-73F6812E264E}"/>
          </ac:spMkLst>
        </pc:spChg>
      </pc:sldChg>
      <pc:sldChg chg="modSp mod">
        <pc:chgData name="Fransson Fredrik" userId="485e42d6-3c62-4089-ba60-e31108a7d462" providerId="ADAL" clId="{B78DDBA4-85CD-42E5-8D11-F3707B1F6F8C}" dt="2026-03-05T05:16:50.473" v="417" actId="20577"/>
        <pc:sldMkLst>
          <pc:docMk/>
          <pc:sldMk cId="2723106053" sldId="271"/>
        </pc:sldMkLst>
        <pc:spChg chg="mod">
          <ac:chgData name="Fransson Fredrik" userId="485e42d6-3c62-4089-ba60-e31108a7d462" providerId="ADAL" clId="{B78DDBA4-85CD-42E5-8D11-F3707B1F6F8C}" dt="2026-03-05T05:16:50.473" v="417" actId="20577"/>
          <ac:spMkLst>
            <pc:docMk/>
            <pc:sldMk cId="2723106053" sldId="271"/>
            <ac:spMk id="3" creationId="{61714824-A639-7499-E178-4DE8D929D6B4}"/>
          </ac:spMkLst>
        </pc:spChg>
      </pc:sldChg>
      <pc:sldChg chg="modSp mod ord">
        <pc:chgData name="Fransson Fredrik" userId="485e42d6-3c62-4089-ba60-e31108a7d462" providerId="ADAL" clId="{B78DDBA4-85CD-42E5-8D11-F3707B1F6F8C}" dt="2026-03-12T11:39:28.634" v="733"/>
        <pc:sldMkLst>
          <pc:docMk/>
          <pc:sldMk cId="3899933041" sldId="272"/>
        </pc:sldMkLst>
        <pc:spChg chg="mod">
          <ac:chgData name="Fransson Fredrik" userId="485e42d6-3c62-4089-ba60-e31108a7d462" providerId="ADAL" clId="{B78DDBA4-85CD-42E5-8D11-F3707B1F6F8C}" dt="2026-03-05T05:17:31.403" v="461" actId="113"/>
          <ac:spMkLst>
            <pc:docMk/>
            <pc:sldMk cId="3899933041" sldId="272"/>
            <ac:spMk id="3" creationId="{FCBE37A9-8F51-36F8-1BAE-B30B95D31D59}"/>
          </ac:spMkLst>
        </pc:spChg>
      </pc:sldChg>
      <pc:sldChg chg="modSp mod">
        <pc:chgData name="Fransson Fredrik" userId="485e42d6-3c62-4089-ba60-e31108a7d462" providerId="ADAL" clId="{B78DDBA4-85CD-42E5-8D11-F3707B1F6F8C}" dt="2026-03-05T05:15:47.757" v="349" actId="20577"/>
        <pc:sldMkLst>
          <pc:docMk/>
          <pc:sldMk cId="4222032022" sldId="275"/>
        </pc:sldMkLst>
        <pc:spChg chg="mod">
          <ac:chgData name="Fransson Fredrik" userId="485e42d6-3c62-4089-ba60-e31108a7d462" providerId="ADAL" clId="{B78DDBA4-85CD-42E5-8D11-F3707B1F6F8C}" dt="2026-03-05T05:15:47.757" v="349" actId="20577"/>
          <ac:spMkLst>
            <pc:docMk/>
            <pc:sldMk cId="4222032022" sldId="275"/>
            <ac:spMk id="3" creationId="{4426EE94-2C93-A46A-F9D3-73F6812E264E}"/>
          </ac:spMkLst>
        </pc:spChg>
      </pc:sldChg>
      <pc:sldChg chg="addSp delSp modSp mod">
        <pc:chgData name="Fransson Fredrik" userId="485e42d6-3c62-4089-ba60-e31108a7d462" providerId="ADAL" clId="{B78DDBA4-85CD-42E5-8D11-F3707B1F6F8C}" dt="2026-03-17T14:26:33.314" v="796" actId="1076"/>
        <pc:sldMkLst>
          <pc:docMk/>
          <pc:sldMk cId="247345502" sldId="276"/>
        </pc:sldMkLst>
        <pc:spChg chg="mod">
          <ac:chgData name="Fransson Fredrik" userId="485e42d6-3c62-4089-ba60-e31108a7d462" providerId="ADAL" clId="{B78DDBA4-85CD-42E5-8D11-F3707B1F6F8C}" dt="2026-03-17T14:21:15.880" v="790" actId="1076"/>
          <ac:spMkLst>
            <pc:docMk/>
            <pc:sldMk cId="247345502" sldId="276"/>
            <ac:spMk id="2" creationId="{D246896B-7F85-8A02-AF8C-C3B4C7A62C1A}"/>
          </ac:spMkLst>
        </pc:spChg>
        <pc:spChg chg="add mod">
          <ac:chgData name="Fransson Fredrik" userId="485e42d6-3c62-4089-ba60-e31108a7d462" providerId="ADAL" clId="{B78DDBA4-85CD-42E5-8D11-F3707B1F6F8C}" dt="2026-03-17T14:21:12.082" v="789" actId="478"/>
          <ac:spMkLst>
            <pc:docMk/>
            <pc:sldMk cId="247345502" sldId="276"/>
            <ac:spMk id="4" creationId="{A291BA4F-F870-247B-0E94-5D692751E5CD}"/>
          </ac:spMkLst>
        </pc:spChg>
        <pc:picChg chg="add mod">
          <ac:chgData name="Fransson Fredrik" userId="485e42d6-3c62-4089-ba60-e31108a7d462" providerId="ADAL" clId="{B78DDBA4-85CD-42E5-8D11-F3707B1F6F8C}" dt="2026-03-17T14:26:33.314" v="796" actId="1076"/>
          <ac:picMkLst>
            <pc:docMk/>
            <pc:sldMk cId="247345502" sldId="276"/>
            <ac:picMk id="6" creationId="{419BFA54-33D3-2562-4D45-F60582951DBB}"/>
          </ac:picMkLst>
        </pc:picChg>
        <pc:picChg chg="add mod">
          <ac:chgData name="Fransson Fredrik" userId="485e42d6-3c62-4089-ba60-e31108a7d462" providerId="ADAL" clId="{B78DDBA4-85CD-42E5-8D11-F3707B1F6F8C}" dt="2026-03-17T14:26:22.760" v="795" actId="1076"/>
          <ac:picMkLst>
            <pc:docMk/>
            <pc:sldMk cId="247345502" sldId="276"/>
            <ac:picMk id="9" creationId="{1DF6AAAC-67C0-03C0-7E17-07CFC6165D26}"/>
          </ac:picMkLst>
        </pc:picChg>
      </pc:sldChg>
      <pc:sldChg chg="modSp mod">
        <pc:chgData name="Fransson Fredrik" userId="485e42d6-3c62-4089-ba60-e31108a7d462" providerId="ADAL" clId="{B78DDBA4-85CD-42E5-8D11-F3707B1F6F8C}" dt="2026-03-04T05:11:45.642" v="70" actId="20577"/>
        <pc:sldMkLst>
          <pc:docMk/>
          <pc:sldMk cId="2627924174" sldId="280"/>
        </pc:sldMkLst>
        <pc:spChg chg="mod">
          <ac:chgData name="Fransson Fredrik" userId="485e42d6-3c62-4089-ba60-e31108a7d462" providerId="ADAL" clId="{B78DDBA4-85CD-42E5-8D11-F3707B1F6F8C}" dt="2026-03-04T05:11:45.642" v="70" actId="20577"/>
          <ac:spMkLst>
            <pc:docMk/>
            <pc:sldMk cId="2627924174" sldId="280"/>
            <ac:spMk id="3" creationId="{06881A21-D3E4-B79A-4852-93DE7C87C2DF}"/>
          </ac:spMkLst>
        </pc:spChg>
      </pc:sldChg>
      <pc:sldChg chg="modSp mod">
        <pc:chgData name="Fransson Fredrik" userId="485e42d6-3c62-4089-ba60-e31108a7d462" providerId="ADAL" clId="{B78DDBA4-85CD-42E5-8D11-F3707B1F6F8C}" dt="2026-03-12T11:36:03.391" v="499" actId="20577"/>
        <pc:sldMkLst>
          <pc:docMk/>
          <pc:sldMk cId="3777179940" sldId="281"/>
        </pc:sldMkLst>
        <pc:spChg chg="mod">
          <ac:chgData name="Fransson Fredrik" userId="485e42d6-3c62-4089-ba60-e31108a7d462" providerId="ADAL" clId="{B78DDBA4-85CD-42E5-8D11-F3707B1F6F8C}" dt="2026-03-12T11:36:03.391" v="499" actId="20577"/>
          <ac:spMkLst>
            <pc:docMk/>
            <pc:sldMk cId="3777179940" sldId="281"/>
            <ac:spMk id="2" creationId="{0908B6E6-4FA7-AC31-343F-02725E8136A3}"/>
          </ac:spMkLst>
        </pc:spChg>
      </pc:sldChg>
      <pc:sldChg chg="delSp modSp mod">
        <pc:chgData name="Fransson Fredrik" userId="485e42d6-3c62-4089-ba60-e31108a7d462" providerId="ADAL" clId="{B78DDBA4-85CD-42E5-8D11-F3707B1F6F8C}" dt="2026-03-12T11:37:44.518" v="708" actId="113"/>
        <pc:sldMkLst>
          <pc:docMk/>
          <pc:sldMk cId="405073411" sldId="283"/>
        </pc:sldMkLst>
        <pc:spChg chg="mod">
          <ac:chgData name="Fransson Fredrik" userId="485e42d6-3c62-4089-ba60-e31108a7d462" providerId="ADAL" clId="{B78DDBA4-85CD-42E5-8D11-F3707B1F6F8C}" dt="2026-03-12T11:37:44.518" v="708" actId="113"/>
          <ac:spMkLst>
            <pc:docMk/>
            <pc:sldMk cId="405073411" sldId="283"/>
            <ac:spMk id="3" creationId="{1D35385F-2FD5-780D-3F2E-E93AA6B0B8B6}"/>
          </ac:spMkLst>
        </pc:spChg>
      </pc:sldChg>
      <pc:sldChg chg="del">
        <pc:chgData name="Fransson Fredrik" userId="485e42d6-3c62-4089-ba60-e31108a7d462" providerId="ADAL" clId="{B78DDBA4-85CD-42E5-8D11-F3707B1F6F8C}" dt="2026-03-19T16:35:49.748" v="836" actId="2696"/>
        <pc:sldMkLst>
          <pc:docMk/>
          <pc:sldMk cId="1841507040" sldId="284"/>
        </pc:sldMkLst>
      </pc:sldChg>
      <pc:sldChg chg="modSp new mod ord">
        <pc:chgData name="Fransson Fredrik" userId="485e42d6-3c62-4089-ba60-e31108a7d462" providerId="ADAL" clId="{B78DDBA4-85CD-42E5-8D11-F3707B1F6F8C}" dt="2026-03-04T05:13:19.377" v="258" actId="20577"/>
        <pc:sldMkLst>
          <pc:docMk/>
          <pc:sldMk cId="3102985664" sldId="287"/>
        </pc:sldMkLst>
        <pc:spChg chg="mod">
          <ac:chgData name="Fransson Fredrik" userId="485e42d6-3c62-4089-ba60-e31108a7d462" providerId="ADAL" clId="{B78DDBA4-85CD-42E5-8D11-F3707B1F6F8C}" dt="2026-03-04T05:12:42.379" v="159" actId="20577"/>
          <ac:spMkLst>
            <pc:docMk/>
            <pc:sldMk cId="3102985664" sldId="287"/>
            <ac:spMk id="2" creationId="{62F7F88A-30E1-801B-E88D-98CF88BAA0CE}"/>
          </ac:spMkLst>
        </pc:spChg>
        <pc:spChg chg="mod">
          <ac:chgData name="Fransson Fredrik" userId="485e42d6-3c62-4089-ba60-e31108a7d462" providerId="ADAL" clId="{B78DDBA4-85CD-42E5-8D11-F3707B1F6F8C}" dt="2026-03-04T05:13:19.377" v="258" actId="20577"/>
          <ac:spMkLst>
            <pc:docMk/>
            <pc:sldMk cId="3102985664" sldId="287"/>
            <ac:spMk id="3" creationId="{8A3096FA-A6EB-60E1-8A07-AC17B3BC732E}"/>
          </ac:spMkLst>
        </pc:spChg>
      </pc:sldChg>
      <pc:sldChg chg="addSp delSp modSp new mod ord">
        <pc:chgData name="Fransson Fredrik" userId="485e42d6-3c62-4089-ba60-e31108a7d462" providerId="ADAL" clId="{B78DDBA4-85CD-42E5-8D11-F3707B1F6F8C}" dt="2026-03-05T05:14:29.717" v="281"/>
        <pc:sldMkLst>
          <pc:docMk/>
          <pc:sldMk cId="3119397362" sldId="288"/>
        </pc:sldMkLst>
        <pc:picChg chg="add mod ord">
          <ac:chgData name="Fransson Fredrik" userId="485e42d6-3c62-4089-ba60-e31108a7d462" providerId="ADAL" clId="{B78DDBA4-85CD-42E5-8D11-F3707B1F6F8C}" dt="2026-03-04T05:16:54.328" v="271" actId="1076"/>
          <ac:picMkLst>
            <pc:docMk/>
            <pc:sldMk cId="3119397362" sldId="288"/>
            <ac:picMk id="5" creationId="{2A7202BD-EC57-4958-C8E3-25DB8011BAA2}"/>
          </ac:picMkLst>
        </pc:picChg>
      </pc:sldChg>
      <pc:sldChg chg="addSp delSp modSp new mod">
        <pc:chgData name="Fransson Fredrik" userId="485e42d6-3c62-4089-ba60-e31108a7d462" providerId="ADAL" clId="{B78DDBA4-85CD-42E5-8D11-F3707B1F6F8C}" dt="2026-03-12T11:35:42.777" v="470" actId="14100"/>
        <pc:sldMkLst>
          <pc:docMk/>
          <pc:sldMk cId="1316840705" sldId="289"/>
        </pc:sldMkLst>
        <pc:picChg chg="add mod ord">
          <ac:chgData name="Fransson Fredrik" userId="485e42d6-3c62-4089-ba60-e31108a7d462" providerId="ADAL" clId="{B78DDBA4-85CD-42E5-8D11-F3707B1F6F8C}" dt="2026-03-12T11:35:42.777" v="470" actId="14100"/>
          <ac:picMkLst>
            <pc:docMk/>
            <pc:sldMk cId="1316840705" sldId="289"/>
            <ac:picMk id="5" creationId="{2A3889C2-6B31-2BF5-AC70-FD12BF255005}"/>
          </ac:picMkLst>
        </pc:picChg>
      </pc:sldChg>
      <pc:sldChg chg="addSp new mod">
        <pc:chgData name="Fransson Fredrik" userId="485e42d6-3c62-4089-ba60-e31108a7d462" providerId="ADAL" clId="{B78DDBA4-85CD-42E5-8D11-F3707B1F6F8C}" dt="2026-03-12T11:41:33.328" v="735" actId="22"/>
        <pc:sldMkLst>
          <pc:docMk/>
          <pc:sldMk cId="4045754835" sldId="290"/>
        </pc:sldMkLst>
        <pc:picChg chg="add">
          <ac:chgData name="Fransson Fredrik" userId="485e42d6-3c62-4089-ba60-e31108a7d462" providerId="ADAL" clId="{B78DDBA4-85CD-42E5-8D11-F3707B1F6F8C}" dt="2026-03-12T11:41:33.328" v="735" actId="22"/>
          <ac:picMkLst>
            <pc:docMk/>
            <pc:sldMk cId="4045754835" sldId="290"/>
            <ac:picMk id="5" creationId="{EEE2B64C-2049-AE48-65AF-C8A9D9A43389}"/>
          </ac:picMkLst>
        </pc:picChg>
      </pc:sldChg>
      <pc:sldChg chg="addSp new mod">
        <pc:chgData name="Fransson Fredrik" userId="485e42d6-3c62-4089-ba60-e31108a7d462" providerId="ADAL" clId="{B78DDBA4-85CD-42E5-8D11-F3707B1F6F8C}" dt="2026-03-15T11:51:02.527" v="783" actId="22"/>
        <pc:sldMkLst>
          <pc:docMk/>
          <pc:sldMk cId="3665004510" sldId="291"/>
        </pc:sldMkLst>
        <pc:picChg chg="add">
          <ac:chgData name="Fransson Fredrik" userId="485e42d6-3c62-4089-ba60-e31108a7d462" providerId="ADAL" clId="{B78DDBA4-85CD-42E5-8D11-F3707B1F6F8C}" dt="2026-03-15T11:51:02.527" v="783" actId="22"/>
          <ac:picMkLst>
            <pc:docMk/>
            <pc:sldMk cId="3665004510" sldId="291"/>
            <ac:picMk id="5" creationId="{F5AD83C6-77EB-82BC-A5BF-047DD9FABF2B}"/>
          </ac:picMkLst>
        </pc:picChg>
      </pc:sldChg>
      <pc:sldChg chg="modSp new del mod">
        <pc:chgData name="Fransson Fredrik" userId="485e42d6-3c62-4089-ba60-e31108a7d462" providerId="ADAL" clId="{B78DDBA4-85CD-42E5-8D11-F3707B1F6F8C}" dt="2026-03-19T05:41:25.212" v="806" actId="2696"/>
        <pc:sldMkLst>
          <pc:docMk/>
          <pc:sldMk cId="2565499917" sldId="292"/>
        </pc:sldMkLst>
        <pc:spChg chg="mod">
          <ac:chgData name="Fransson Fredrik" userId="485e42d6-3c62-4089-ba60-e31108a7d462" providerId="ADAL" clId="{B78DDBA4-85CD-42E5-8D11-F3707B1F6F8C}" dt="2026-03-19T05:41:04.182" v="803" actId="20577"/>
          <ac:spMkLst>
            <pc:docMk/>
            <pc:sldMk cId="2565499917" sldId="292"/>
            <ac:spMk id="2" creationId="{31E967DC-CCBE-1364-F5C2-108A7996413A}"/>
          </ac:spMkLst>
        </pc:spChg>
      </pc:sldChg>
      <pc:sldChg chg="add">
        <pc:chgData name="Fransson Fredrik" userId="485e42d6-3c62-4089-ba60-e31108a7d462" providerId="ADAL" clId="{B78DDBA4-85CD-42E5-8D11-F3707B1F6F8C}" dt="2026-03-19T05:42:08.185" v="822"/>
        <pc:sldMkLst>
          <pc:docMk/>
          <pc:sldMk cId="1259385163" sldId="359"/>
        </pc:sldMkLst>
      </pc:sldChg>
      <pc:sldChg chg="delSp add setBg delDesignElem">
        <pc:chgData name="Fransson Fredrik" userId="485e42d6-3c62-4089-ba60-e31108a7d462" providerId="ADAL" clId="{B78DDBA4-85CD-42E5-8D11-F3707B1F6F8C}" dt="2026-03-19T05:41:19.388" v="805"/>
        <pc:sldMkLst>
          <pc:docMk/>
          <pc:sldMk cId="414257432" sldId="3816"/>
        </pc:sldMkLst>
        <pc:spChg chg="del">
          <ac:chgData name="Fransson Fredrik" userId="485e42d6-3c62-4089-ba60-e31108a7d462" providerId="ADAL" clId="{B78DDBA4-85CD-42E5-8D11-F3707B1F6F8C}" dt="2026-03-19T05:41:19.388" v="805"/>
          <ac:spMkLst>
            <pc:docMk/>
            <pc:sldMk cId="414257432" sldId="3816"/>
            <ac:spMk id="28" creationId="{33AE7E5A-7ACF-452B-629D-F65AD46F3952}"/>
          </ac:spMkLst>
        </pc:spChg>
        <pc:spChg chg="del">
          <ac:chgData name="Fransson Fredrik" userId="485e42d6-3c62-4089-ba60-e31108a7d462" providerId="ADAL" clId="{B78DDBA4-85CD-42E5-8D11-F3707B1F6F8C}" dt="2026-03-19T05:41:19.388" v="805"/>
          <ac:spMkLst>
            <pc:docMk/>
            <pc:sldMk cId="414257432" sldId="3816"/>
            <ac:spMk id="30" creationId="{06B356CC-A60C-BECD-D24B-58CF4A2EF1F1}"/>
          </ac:spMkLst>
        </pc:spChg>
        <pc:grpChg chg="del">
          <ac:chgData name="Fransson Fredrik" userId="485e42d6-3c62-4089-ba60-e31108a7d462" providerId="ADAL" clId="{B78DDBA4-85CD-42E5-8D11-F3707B1F6F8C}" dt="2026-03-19T05:41:19.388" v="805"/>
          <ac:grpSpMkLst>
            <pc:docMk/>
            <pc:sldMk cId="414257432" sldId="3816"/>
            <ac:grpSpMk id="32" creationId="{56D133E3-533B-E55D-9CD2-B8260003399C}"/>
          </ac:grpSpMkLst>
        </pc:grpChg>
      </pc:sldChg>
      <pc:sldChg chg="delSp add setBg delDesignElem">
        <pc:chgData name="Fransson Fredrik" userId="485e42d6-3c62-4089-ba60-e31108a7d462" providerId="ADAL" clId="{B78DDBA4-85CD-42E5-8D11-F3707B1F6F8C}" dt="2026-03-19T05:42:00.223" v="821"/>
        <pc:sldMkLst>
          <pc:docMk/>
          <pc:sldMk cId="369625174" sldId="3820"/>
        </pc:sldMkLst>
        <pc:spChg chg="del">
          <ac:chgData name="Fransson Fredrik" userId="485e42d6-3c62-4089-ba60-e31108a7d462" providerId="ADAL" clId="{B78DDBA4-85CD-42E5-8D11-F3707B1F6F8C}" dt="2026-03-19T05:42:00.223" v="821"/>
          <ac:spMkLst>
            <pc:docMk/>
            <pc:sldMk cId="369625174" sldId="3820"/>
            <ac:spMk id="40" creationId="{42A4FC2C-047E-45A5-965D-8E1E3BF09BC6}"/>
          </ac:spMkLst>
        </pc:spChg>
      </pc:sldChg>
      <pc:sldChg chg="modSp add mod">
        <pc:chgData name="Fransson Fredrik" userId="485e42d6-3c62-4089-ba60-e31108a7d462" providerId="ADAL" clId="{B78DDBA4-85CD-42E5-8D11-F3707B1F6F8C}" dt="2026-03-19T16:40:48.945" v="879" actId="20577"/>
        <pc:sldMkLst>
          <pc:docMk/>
          <pc:sldMk cId="3130811971" sldId="3821"/>
        </pc:sldMkLst>
        <pc:spChg chg="mod">
          <ac:chgData name="Fransson Fredrik" userId="485e42d6-3c62-4089-ba60-e31108a7d462" providerId="ADAL" clId="{B78DDBA4-85CD-42E5-8D11-F3707B1F6F8C}" dt="2026-03-19T16:40:48.945" v="879" actId="20577"/>
          <ac:spMkLst>
            <pc:docMk/>
            <pc:sldMk cId="3130811971" sldId="3821"/>
            <ac:spMk id="3" creationId="{66429D36-7A9D-B8DB-8C31-E23F0718A809}"/>
          </ac:spMkLst>
        </pc:spChg>
      </pc:sldChg>
      <pc:sldChg chg="modSp add mod">
        <pc:chgData name="Fransson Fredrik" userId="485e42d6-3c62-4089-ba60-e31108a7d462" providerId="ADAL" clId="{B78DDBA4-85CD-42E5-8D11-F3707B1F6F8C}" dt="2026-03-19T16:41:16.230" v="881" actId="20577"/>
        <pc:sldMkLst>
          <pc:docMk/>
          <pc:sldMk cId="3874554898" sldId="3822"/>
        </pc:sldMkLst>
        <pc:spChg chg="mod">
          <ac:chgData name="Fransson Fredrik" userId="485e42d6-3c62-4089-ba60-e31108a7d462" providerId="ADAL" clId="{B78DDBA4-85CD-42E5-8D11-F3707B1F6F8C}" dt="2026-03-19T16:41:16.230" v="881" actId="20577"/>
          <ac:spMkLst>
            <pc:docMk/>
            <pc:sldMk cId="3874554898" sldId="3822"/>
            <ac:spMk id="3" creationId="{F68DF0F8-345E-CEDD-7761-02F8F0EC3B8F}"/>
          </ac:spMkLst>
        </pc:spChg>
      </pc:sldChg>
      <pc:sldChg chg="add">
        <pc:chgData name="Fransson Fredrik" userId="485e42d6-3c62-4089-ba60-e31108a7d462" providerId="ADAL" clId="{B78DDBA4-85CD-42E5-8D11-F3707B1F6F8C}" dt="2026-03-19T05:42:34.023" v="825"/>
        <pc:sldMkLst>
          <pc:docMk/>
          <pc:sldMk cId="2636662619" sldId="382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0FC5763-4723-9905-CBD0-E932ABFF45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B48EFC2-76F2-FD26-0090-7FE1BB9CB4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26EC0EB-5599-758D-71F6-D5A8E5712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EC56-5AE2-4181-9DDA-9070AB15D5AC}" type="datetimeFigureOut">
              <a:rPr lang="sv-SE" smtClean="0"/>
              <a:t>2026-03-19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9CBE2A0-1CD0-019F-3835-5098C502C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B343E7F-7C1C-3BC5-214B-E4BCA24B6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15181-7711-465C-8CF8-E900EEB90A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6315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545C28-5A49-BF8D-1376-49E9571EF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9338FF3C-2ED4-3549-4836-8717245A9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6CB2E3E-1615-DB8D-73D7-B88A34146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EC56-5AE2-4181-9DDA-9070AB15D5AC}" type="datetimeFigureOut">
              <a:rPr lang="sv-SE" smtClean="0"/>
              <a:t>2026-03-19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8476EB3-0BC4-8C14-DC84-A00FF9A23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65E8A15-9F16-4434-FDD0-575FA3574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15181-7711-465C-8CF8-E900EEB90A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8566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26A305AD-FA28-768A-372B-024845CA78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CB421EF2-827B-58FA-A21D-9B3A6F2316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C982D02-4DD6-C1C4-5646-21C9F6A55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EC56-5AE2-4181-9DDA-9070AB15D5AC}" type="datetimeFigureOut">
              <a:rPr lang="sv-SE" smtClean="0"/>
              <a:t>2026-03-19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175F018-2107-2C25-7D39-327680CDD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8C69BF7-3B4A-F7C8-BFDC-86C1B62CC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15181-7711-465C-8CF8-E900EEB90A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3346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8CB7EA7-20B4-0E27-97EC-07FEF65D0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0D1F1B9-413C-9AA2-496A-66864A1B34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DA56824-53DC-D39B-0926-280C730CE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EC56-5AE2-4181-9DDA-9070AB15D5AC}" type="datetimeFigureOut">
              <a:rPr lang="sv-SE" smtClean="0"/>
              <a:t>2026-03-19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6206C7D-FE4A-68D9-0451-90D71D810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84A201-D00F-1DA9-532A-C8D24A50C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15181-7711-465C-8CF8-E900EEB90A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0225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510369-279B-CD17-8E93-A5EB1623E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33A6F6F-41D3-A884-0756-52497246C2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57A33DB-CF82-6CCC-EF74-579646F8C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EC56-5AE2-4181-9DDA-9070AB15D5AC}" type="datetimeFigureOut">
              <a:rPr lang="sv-SE" smtClean="0"/>
              <a:t>2026-03-19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891FDF4-4BD6-2BF5-CD22-485881D3C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6DD8245-8889-D25D-8CD2-7FE85B4A4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15181-7711-465C-8CF8-E900EEB90A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5416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A6CD79-E4D9-BFF0-6701-E2113F4AA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580E240-FE0D-6A93-075D-2E3405F9EF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A34CDEC-CB17-2E0E-B3BC-79842847E9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7AA1650-DEDF-67DE-C3B0-24CFDC832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EC56-5AE2-4181-9DDA-9070AB15D5AC}" type="datetimeFigureOut">
              <a:rPr lang="sv-SE" smtClean="0"/>
              <a:t>2026-03-19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9684F21-41BC-864C-1A5A-359A31BF2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6595E9E-D919-8219-2518-5F2398B82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15181-7711-465C-8CF8-E900EEB90A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7355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9637DC-EE25-CCF5-A055-D5EEDA722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851FD95-5D90-CDEF-168F-990DC04EB7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877740A-DEFF-ACB2-BC7B-FF7A64F978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C7F82FB-EF24-A89B-8CFA-695D2ED9BC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D3847C4-3B16-1612-435F-626F0389BC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506BE74-57E3-5327-C7E0-28004E562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EC56-5AE2-4181-9DDA-9070AB15D5AC}" type="datetimeFigureOut">
              <a:rPr lang="sv-SE" smtClean="0"/>
              <a:t>2026-03-19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B180E8E8-AE60-731B-1424-3A14D6018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A3A061ED-080D-0D04-D4EF-0323B8F59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15181-7711-465C-8CF8-E900EEB90A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3207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6CB13D5-77D7-36B3-540C-D827C4C40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1B3C22C-2D28-02CE-E35A-A0E42AC95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EC56-5AE2-4181-9DDA-9070AB15D5AC}" type="datetimeFigureOut">
              <a:rPr lang="sv-SE" smtClean="0"/>
              <a:t>2026-03-19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8235528-9962-3FAD-3DA0-CC78E557C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CAA40D0-5144-2209-5845-A0EBCB77A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15181-7711-465C-8CF8-E900EEB90A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0693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BBC946B-26E3-2897-D90C-D82E5AC05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EC56-5AE2-4181-9DDA-9070AB15D5AC}" type="datetimeFigureOut">
              <a:rPr lang="sv-SE" smtClean="0"/>
              <a:t>2026-03-19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A326FD1-F75B-BC26-32EF-6D83D4C10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1E209F4-53C7-519F-7C77-FEB6D8F23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15181-7711-465C-8CF8-E900EEB90A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293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75AA8CA-121B-3388-40C1-78185F3FE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005C81C-8D4D-67EA-613F-251D9C439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43CBC65-F6DB-B9E8-5BBD-231427F491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99EFFEE-FB6F-4F61-C1FA-58795118F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EC56-5AE2-4181-9DDA-9070AB15D5AC}" type="datetimeFigureOut">
              <a:rPr lang="sv-SE" smtClean="0"/>
              <a:t>2026-03-19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4B84540-7F30-C604-875B-21E7D2AAD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07A4E98-D641-96EF-94FA-CC529090A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15181-7711-465C-8CF8-E900EEB90A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3491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BCCCD6-C7F4-59AD-D68B-80DB477E5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0DE7150-937F-6033-D6AD-7D99C1CA3D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752ED26-CDFD-256C-1B8A-8EDD93CB27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2D579BB-DE7E-BBEB-E079-2999676AB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EC56-5AE2-4181-9DDA-9070AB15D5AC}" type="datetimeFigureOut">
              <a:rPr lang="sv-SE" smtClean="0"/>
              <a:t>2026-03-19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2B028D9-D1EA-5A5F-1224-DBB390781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F210848-6E15-2000-EEAF-F04E3E6B7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15181-7711-465C-8CF8-E900EEB90A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4068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41519EBC-3F12-4D55-3C17-0C7D0F493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503CBDC-A1D7-9865-C6C0-2424683BD0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8CECE4D-A19F-1A24-5BAC-37660CD136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7EC56-5AE2-4181-9DDA-9070AB15D5AC}" type="datetimeFigureOut">
              <a:rPr lang="sv-SE" smtClean="0"/>
              <a:t>2026-03-19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B43BD3E-D691-8B70-EDBF-ED820FC91E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783E975-129E-32B1-054F-38D68BBF6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15181-7711-465C-8CF8-E900EEB90A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5357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giffcupen.se/kategori/6/boende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laget.se/Mullsjoiff131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DAB65B3-94CD-9C06-9D77-6D9EC05A26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716" y="739978"/>
            <a:ext cx="5334930" cy="3004145"/>
          </a:xfrm>
        </p:spPr>
        <p:txBody>
          <a:bodyPr>
            <a:normAutofit/>
          </a:bodyPr>
          <a:lstStyle/>
          <a:p>
            <a:r>
              <a:rPr lang="sv-SE" b="1" dirty="0"/>
              <a:t>FÖRÄLDRAMÖTE SÄSONGEN 2026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82F258B-C02B-33FC-8D8A-7A64BDF960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4715" y="3836197"/>
            <a:ext cx="5334931" cy="2189214"/>
          </a:xfrm>
        </p:spPr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8B7A905-BE14-2C02-ABAE-00D9AA582D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46" b="-4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055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85278C-FD08-1B99-6A34-18987BE44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F6106330-EB0E-FE10-9048-BBA6435450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3833"/>
            <a:ext cx="12394349" cy="6349042"/>
          </a:xfrm>
        </p:spPr>
      </p:pic>
    </p:spTree>
    <p:extLst>
      <p:ext uri="{BB962C8B-B14F-4D97-AF65-F5344CB8AC3E}">
        <p14:creationId xmlns:p14="http://schemas.microsoft.com/office/powerpoint/2010/main" val="3415163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FFF99FF-27F7-A661-FD77-E41D10332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Träningar.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426EE94-2C93-A46A-F9D3-73F6812E2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804" y="1963712"/>
            <a:ext cx="10515600" cy="4227225"/>
          </a:xfrm>
        </p:spPr>
        <p:txBody>
          <a:bodyPr>
            <a:normAutofit/>
          </a:bodyPr>
          <a:lstStyle/>
          <a:p>
            <a:r>
              <a:rPr lang="sv-SE" b="1" dirty="0"/>
              <a:t>Kom i tid</a:t>
            </a:r>
          </a:p>
          <a:p>
            <a:r>
              <a:rPr lang="sv-SE" dirty="0"/>
              <a:t>Vattenflaska </a:t>
            </a:r>
          </a:p>
          <a:p>
            <a:r>
              <a:rPr lang="sv-SE" dirty="0"/>
              <a:t>Benskydd</a:t>
            </a:r>
          </a:p>
          <a:p>
            <a:r>
              <a:rPr lang="sv-SE" dirty="0"/>
              <a:t>Rätt kläder (väderlek)</a:t>
            </a:r>
          </a:p>
          <a:p>
            <a:r>
              <a:rPr lang="sv-SE" dirty="0"/>
              <a:t>Uppsatt hår </a:t>
            </a:r>
          </a:p>
          <a:p>
            <a:r>
              <a:rPr lang="sv-SE" dirty="0"/>
              <a:t>Inga eller tejpade örhängen</a:t>
            </a:r>
          </a:p>
          <a:p>
            <a:r>
              <a:rPr lang="sv-SE" dirty="0"/>
              <a:t>Ät gärna något innan.</a:t>
            </a:r>
          </a:p>
          <a:p>
            <a:r>
              <a:rPr lang="sv-SE" dirty="0"/>
              <a:t>Möjlighet att träna med fler lag. (kontakta Emil eller Nicki)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DF1324F-7BEF-BCFB-CC4A-7747FF2A20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46" b="-4"/>
          <a:stretch/>
        </p:blipFill>
        <p:spPr>
          <a:xfrm>
            <a:off x="6868281" y="512451"/>
            <a:ext cx="4231935" cy="4231935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12066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FFF99FF-27F7-A661-FD77-E41D10332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u="sng" dirty="0"/>
              <a:t>Matcher!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426EE94-2C93-A46A-F9D3-73F6812E2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804" y="1455821"/>
            <a:ext cx="10515600" cy="5360067"/>
          </a:xfrm>
        </p:spPr>
        <p:txBody>
          <a:bodyPr>
            <a:normAutofit/>
          </a:bodyPr>
          <a:lstStyle/>
          <a:p>
            <a:r>
              <a:rPr lang="sv-SE" b="1" dirty="0"/>
              <a:t>Kom i tid</a:t>
            </a:r>
          </a:p>
          <a:p>
            <a:r>
              <a:rPr lang="sv-SE" dirty="0"/>
              <a:t>Kallelse med anmälningsstopp </a:t>
            </a:r>
          </a:p>
          <a:p>
            <a:r>
              <a:rPr lang="sv-SE" b="1" dirty="0"/>
              <a:t>Svara skyndsamt</a:t>
            </a:r>
          </a:p>
          <a:p>
            <a:r>
              <a:rPr lang="sv-SE" dirty="0"/>
              <a:t>Vattenflaska/Benskydd/Handduk/</a:t>
            </a:r>
            <a:r>
              <a:rPr lang="sv-SE" b="1" dirty="0"/>
              <a:t>Frukt eller likn.</a:t>
            </a:r>
            <a:endParaRPr lang="sv-SE" dirty="0"/>
          </a:p>
          <a:p>
            <a:r>
              <a:rPr lang="sv-SE" dirty="0"/>
              <a:t>Rätt kläder gärna en smidig tröja/jacka (väderlek)</a:t>
            </a:r>
          </a:p>
          <a:p>
            <a:r>
              <a:rPr lang="sv-SE" dirty="0"/>
              <a:t>Uppsatt hår </a:t>
            </a:r>
          </a:p>
          <a:p>
            <a:r>
              <a:rPr lang="sv-SE" dirty="0"/>
              <a:t>Sov och ät ordentligt </a:t>
            </a:r>
          </a:p>
          <a:p>
            <a:r>
              <a:rPr lang="sv-SE" dirty="0"/>
              <a:t>Inga smycken (tejpade örhängen i nödfall)</a:t>
            </a:r>
          </a:p>
          <a:p>
            <a:r>
              <a:rPr lang="sv-SE" dirty="0"/>
              <a:t>För allas trevnad duschas det efter match. </a:t>
            </a:r>
          </a:p>
          <a:p>
            <a:r>
              <a:rPr lang="sv-SE" dirty="0"/>
              <a:t>Inga föräldrar i omklädningsrummen </a:t>
            </a:r>
            <a:r>
              <a:rPr lang="sv-SE" b="1" dirty="0"/>
              <a:t>(om inte ledare ber om det)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DF1324F-7BEF-BCFB-CC4A-7747FF2A20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46" b="-4"/>
          <a:stretch/>
        </p:blipFill>
        <p:spPr>
          <a:xfrm>
            <a:off x="7881924" y="229685"/>
            <a:ext cx="3629272" cy="3629272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22032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F9AC145-51EB-038B-DAB5-9C677CF56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Laguttagningar.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4525AF8-5173-C7D0-6F0E-0BE0847A4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193" y="293489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Våra mål.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Ca. 12-13 spelare per match.</a:t>
            </a:r>
          </a:p>
          <a:p>
            <a:pPr marL="0" indent="0">
              <a:buNone/>
            </a:pPr>
            <a:r>
              <a:rPr lang="sv-SE" dirty="0"/>
              <a:t>Det är inte säkert att alla får spela lika många matcher.</a:t>
            </a:r>
          </a:p>
          <a:p>
            <a:pPr marL="0" indent="0">
              <a:buNone/>
            </a:pPr>
            <a:r>
              <a:rPr lang="sv-SE" dirty="0"/>
              <a:t>Uttagningar kommer att baseras på träningsstatistik samt inställning på träningar. </a:t>
            </a:r>
          </a:p>
          <a:p>
            <a:pPr marL="0" indent="0">
              <a:buNone/>
            </a:pPr>
            <a:r>
              <a:rPr lang="sv-SE" dirty="0"/>
              <a:t>Inte ok att enbart tacka ja till hemmamatcher.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277CD21-2E5C-5661-D096-FEFED79F25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46" b="-4"/>
          <a:stretch/>
        </p:blipFill>
        <p:spPr>
          <a:xfrm>
            <a:off x="7294252" y="417930"/>
            <a:ext cx="3789725" cy="3789725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96264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E3B821-7E3C-5E5F-6D6A-50BEF692B0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8A6BD8-D875-BA79-F5EA-CBAEA8A14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7739" y="802955"/>
            <a:ext cx="5366279" cy="1454051"/>
          </a:xfrm>
        </p:spPr>
        <p:txBody>
          <a:bodyPr>
            <a:normAutofit/>
          </a:bodyPr>
          <a:lstStyle/>
          <a:p>
            <a:r>
              <a:rPr lang="sv-SE" sz="3600" dirty="0">
                <a:solidFill>
                  <a:schemeClr val="tx2"/>
                </a:solidFill>
              </a:rPr>
              <a:t>Matchvärdar – Heja fotboll</a:t>
            </a:r>
          </a:p>
        </p:txBody>
      </p:sp>
      <p:pic>
        <p:nvPicPr>
          <p:cNvPr id="5" name="Platshållare för innehåll 4" descr="En bild som visar symbol, logotyp, Teckensnitt, emblem&#10;&#10;AI-genererat innehåll kan vara felaktigt.">
            <a:extLst>
              <a:ext uri="{FF2B5EF4-FFF2-40B4-BE49-F238E27FC236}">
                <a16:creationId xmlns:a16="http://schemas.microsoft.com/office/drawing/2014/main" id="{2A177116-0092-F765-F6B7-72CD6CC83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37" y="1700784"/>
            <a:ext cx="3785616" cy="3785616"/>
          </a:xfrm>
          <a:prstGeom prst="rect">
            <a:avLst/>
          </a:prstGeom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B031385B-B929-1DF9-861F-28CA2BFFE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1072" y="2421683"/>
            <a:ext cx="5449008" cy="3353476"/>
          </a:xfrm>
        </p:spPr>
        <p:txBody>
          <a:bodyPr anchor="t">
            <a:normAutofit fontScale="92500" lnSpcReduction="20000"/>
          </a:bodyPr>
          <a:lstStyle/>
          <a:p>
            <a:pPr marL="0" indent="0">
              <a:buNone/>
            </a:pPr>
            <a:r>
              <a:rPr lang="sv-SE" sz="1800" dirty="0">
                <a:solidFill>
                  <a:schemeClr val="tx2"/>
                </a:solidFill>
              </a:rPr>
              <a:t>Heja Fotboll är Smålands Fotbollförbunds värdegrundsarbete för att skapa god stämning på våra matcher för spelare, ledare, domare och publik.</a:t>
            </a:r>
          </a:p>
          <a:p>
            <a:pPr marL="0" indent="0">
              <a:buNone/>
            </a:pPr>
            <a:endParaRPr lang="sv-SE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sv-SE" sz="1800" dirty="0">
                <a:solidFill>
                  <a:schemeClr val="tx2"/>
                </a:solidFill>
              </a:rPr>
              <a:t>• Spelare respekterar domare, ledare och båda lagens spelare</a:t>
            </a:r>
          </a:p>
          <a:p>
            <a:pPr marL="0" indent="0">
              <a:buNone/>
            </a:pPr>
            <a:r>
              <a:rPr lang="sv-SE" sz="1800" dirty="0">
                <a:solidFill>
                  <a:schemeClr val="tx2"/>
                </a:solidFill>
              </a:rPr>
              <a:t>• Ledare agerar föredömligt mot spelare, domare och ledare</a:t>
            </a:r>
          </a:p>
          <a:p>
            <a:pPr marL="0" indent="0">
              <a:buNone/>
            </a:pPr>
            <a:r>
              <a:rPr lang="sv-SE" sz="1800" dirty="0">
                <a:solidFill>
                  <a:schemeClr val="tx2"/>
                </a:solidFill>
              </a:rPr>
              <a:t>• Domare dömer och alla respekterar domsluten</a:t>
            </a:r>
          </a:p>
          <a:p>
            <a:pPr marL="0" indent="0">
              <a:buNone/>
            </a:pPr>
            <a:r>
              <a:rPr lang="sv-SE" sz="1800" dirty="0">
                <a:solidFill>
                  <a:schemeClr val="tx2"/>
                </a:solidFill>
              </a:rPr>
              <a:t>• Publik heja på ett positivt sätt med vårdat språk</a:t>
            </a:r>
          </a:p>
          <a:p>
            <a:pPr marL="0" indent="0">
              <a:buNone/>
            </a:pPr>
            <a:endParaRPr lang="sv-SE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sv-SE" sz="1800" dirty="0">
                <a:solidFill>
                  <a:schemeClr val="tx2"/>
                </a:solidFill>
              </a:rPr>
              <a:t>Inför säsongen 2025 ska varje förening ha en eller flera utsedda matchvärdar på sina hemmamatcher.</a:t>
            </a:r>
          </a:p>
          <a:p>
            <a:pPr marL="0" indent="0">
              <a:buNone/>
            </a:pPr>
            <a:endParaRPr lang="en-US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574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F95000-1DDA-DFA5-B4B1-3BCB1E793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921E950C-4CEB-A6C8-3E46-CA54B3FDD1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25174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 descr="En bild som visar gräs, utomhus, fält, sport&#10;&#10;Automatiskt genererad beskrivning">
            <a:extLst>
              <a:ext uri="{FF2B5EF4-FFF2-40B4-BE49-F238E27FC236}">
                <a16:creationId xmlns:a16="http://schemas.microsoft.com/office/drawing/2014/main" id="{C2C2AB4E-9847-47F5-1D1E-D90D5D64F3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000"/>
          <a:stretch/>
        </p:blipFill>
        <p:spPr>
          <a:xfrm>
            <a:off x="20" y="10"/>
            <a:ext cx="12191980" cy="6857990"/>
          </a:xfrm>
          <a:noFill/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9A828EC2-5435-4C3A-F25C-8C0736316212}"/>
              </a:ext>
            </a:extLst>
          </p:cNvPr>
          <p:cNvSpPr txBox="1"/>
          <p:nvPr/>
        </p:nvSpPr>
        <p:spPr>
          <a:xfrm>
            <a:off x="267629" y="5430644"/>
            <a:ext cx="87425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Tips på konlinje för att få publik längre ifrån planen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Spelare och ledare på en långsida, publiken på den andra</a:t>
            </a:r>
          </a:p>
        </p:txBody>
      </p:sp>
    </p:spTree>
    <p:extLst>
      <p:ext uri="{BB962C8B-B14F-4D97-AF65-F5344CB8AC3E}">
        <p14:creationId xmlns:p14="http://schemas.microsoft.com/office/powerpoint/2010/main" val="1259385163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FA2AF43-AFC9-6622-BB68-9F7FDF15E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Matchvärdar - Före matchen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6429D36-7A9D-B8DB-8C31-E23F0718A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57803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800" dirty="0"/>
              <a:t>Var på plats i samband med lagets samling inför matchen.</a:t>
            </a:r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r>
              <a:rPr lang="sv-SE" sz="1800" dirty="0"/>
              <a:t>Bär matchvärdsvästen så att du syns tydligt.</a:t>
            </a:r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r>
              <a:rPr lang="sv-SE" sz="1800" dirty="0"/>
              <a:t>Hälsa på domare och båda lagens ledare. Presentera dig: </a:t>
            </a:r>
            <a:r>
              <a:rPr lang="sv-SE" sz="1800" i="1" dirty="0"/>
              <a:t>”Jag är matchvärd idag och finns här för att bidra till en trygg och positiv matchmiljö.”</a:t>
            </a:r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r>
              <a:rPr lang="sv-SE" sz="1800" dirty="0"/>
              <a:t>Samla domare och ledare för ett kort gemensamt samtal inför matchen i ett matchmöte. Använd gärna Heja Fotboll-korten och gå igenom de fyra punkterna på kortet.</a:t>
            </a:r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r>
              <a:rPr lang="sv-SE" sz="1800" dirty="0"/>
              <a:t>Säkerställ att informationsmeddelandet läses upp ca 5 minuter före matchstart för spelare och/eller för föräldrar som ska titta på.</a:t>
            </a:r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r>
              <a:rPr lang="sv-SE" sz="1800" dirty="0"/>
              <a:t>Informationsmeddelande: </a:t>
            </a:r>
            <a:r>
              <a:rPr lang="sv-SE" sz="1800" i="1" dirty="0"/>
              <a:t>Välkomna! Idag spelar vi för glädje, gemenskap och Fair Play. Heja på alla, respektera domaren och låt barnen utvecklas i en trygg och stöttande miljö. Tillsammans gör vi fotbollen till världens bästa sport! </a:t>
            </a:r>
          </a:p>
        </p:txBody>
      </p:sp>
    </p:spTree>
    <p:extLst>
      <p:ext uri="{BB962C8B-B14F-4D97-AF65-F5344CB8AC3E}">
        <p14:creationId xmlns:p14="http://schemas.microsoft.com/office/powerpoint/2010/main" val="3130811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4C8A88-F8AC-69BD-BDEF-3E7E27E040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6B0CBAC-0CD4-A80E-4266-56714ED10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Matchvärdar - Under matchen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68DF0F8-345E-CEDD-7761-02F8F0EC3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28050"/>
            <a:ext cx="10972800" cy="57803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 i="1" dirty="0"/>
              <a:t>Rör dig längs sidlinjen och bland publiken – var synlig och tillgänglig.</a:t>
            </a:r>
          </a:p>
          <a:p>
            <a:pPr marL="0" indent="0">
              <a:buNone/>
            </a:pPr>
            <a:endParaRPr lang="sv-SE" sz="2400" i="1" dirty="0"/>
          </a:p>
          <a:p>
            <a:pPr marL="0" indent="0">
              <a:buNone/>
            </a:pPr>
            <a:r>
              <a:rPr lang="sv-SE" sz="2400" i="1" dirty="0"/>
              <a:t>Se till att ingen publik står bakom målen eller vid avbytarbänkarna.</a:t>
            </a:r>
          </a:p>
          <a:p>
            <a:pPr marL="0" indent="0">
              <a:buNone/>
            </a:pPr>
            <a:endParaRPr lang="sv-SE" sz="2400" i="1" dirty="0"/>
          </a:p>
          <a:p>
            <a:pPr marL="0" indent="0">
              <a:buNone/>
            </a:pPr>
            <a:r>
              <a:rPr lang="sv-SE" sz="2400" i="1" dirty="0"/>
              <a:t>Ha ett lugnt och stödjande uppträdande.</a:t>
            </a:r>
          </a:p>
          <a:p>
            <a:pPr marL="0" indent="0">
              <a:buNone/>
            </a:pPr>
            <a:endParaRPr lang="sv-SE" sz="2400" i="1" dirty="0"/>
          </a:p>
          <a:p>
            <a:pPr marL="0" indent="0">
              <a:buNone/>
            </a:pPr>
            <a:r>
              <a:rPr lang="sv-SE" sz="2400" i="1" dirty="0"/>
              <a:t>Stäm av läget med domaren i halvtid vid behov.</a:t>
            </a:r>
          </a:p>
          <a:p>
            <a:pPr marL="0" indent="0">
              <a:buNone/>
            </a:pPr>
            <a:endParaRPr lang="sv-SE" sz="2400" i="1" dirty="0"/>
          </a:p>
          <a:p>
            <a:pPr marL="0" indent="0">
              <a:buNone/>
            </a:pPr>
            <a:r>
              <a:rPr lang="sv-SE" sz="2400" i="1" dirty="0"/>
              <a:t>Vid incident:</a:t>
            </a:r>
          </a:p>
          <a:p>
            <a:pPr marL="0" indent="0">
              <a:buNone/>
            </a:pPr>
            <a:r>
              <a:rPr lang="sv-SE" sz="2400" i="1" dirty="0"/>
              <a:t>- Agera lugnt och tydligt</a:t>
            </a:r>
          </a:p>
          <a:p>
            <a:pPr marL="0" indent="0">
              <a:buNone/>
            </a:pPr>
            <a:r>
              <a:rPr lang="sv-SE" sz="2400" i="1" dirty="0"/>
              <a:t>- Bemöt alla respektfullt</a:t>
            </a:r>
          </a:p>
          <a:p>
            <a:pPr marL="0" indent="0">
              <a:buNone/>
            </a:pPr>
            <a:r>
              <a:rPr lang="sv-SE" sz="2400" i="1" dirty="0"/>
              <a:t>- Involvera ledare vid behov och lugna situationen</a:t>
            </a:r>
          </a:p>
        </p:txBody>
      </p:sp>
    </p:spTree>
    <p:extLst>
      <p:ext uri="{BB962C8B-B14F-4D97-AF65-F5344CB8AC3E}">
        <p14:creationId xmlns:p14="http://schemas.microsoft.com/office/powerpoint/2010/main" val="38745548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6289DE-3BED-C8DB-68BB-F805247F65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18F8D7-64DF-8184-F811-A9DCC95D5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Matchvärdar - Efter matchen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79856DD-52AB-B833-4F9E-3A51AF4EA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28050"/>
            <a:ext cx="10972800" cy="57803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600" dirty="0"/>
              <a:t>Hjälp till att skapa en positiv avslutning för alla. </a:t>
            </a:r>
          </a:p>
          <a:p>
            <a:pPr marL="0" indent="0">
              <a:buNone/>
            </a:pPr>
            <a:endParaRPr lang="sv-SE" sz="2600" dirty="0"/>
          </a:p>
          <a:p>
            <a:pPr marL="0" indent="0">
              <a:buNone/>
            </a:pPr>
            <a:r>
              <a:rPr lang="sv-SE" sz="2600" dirty="0"/>
              <a:t>Genomför en kort utvärdering med domare och ledare efter matchen: Använd Heja Fotboll-kortets fyra punkter som utgångspunkt</a:t>
            </a:r>
          </a:p>
          <a:p>
            <a:pPr marL="0" indent="0">
              <a:buNone/>
            </a:pPr>
            <a:endParaRPr lang="sv-SE" sz="2600" dirty="0"/>
          </a:p>
          <a:p>
            <a:pPr marL="0" indent="0">
              <a:buNone/>
            </a:pPr>
            <a:r>
              <a:rPr lang="sv-SE" sz="2600" dirty="0"/>
              <a:t>Gå igenom eventuella incidenter tillsammans med lagens ledare och domaren</a:t>
            </a:r>
          </a:p>
          <a:p>
            <a:pPr marL="0" indent="0">
              <a:buNone/>
            </a:pPr>
            <a:endParaRPr lang="sv-SE" sz="2600" dirty="0"/>
          </a:p>
          <a:p>
            <a:pPr marL="0" indent="0">
              <a:buNone/>
            </a:pPr>
            <a:r>
              <a:rPr lang="sv-SE" sz="2600" dirty="0"/>
              <a:t>Identifiera förbättringsmöjligheter </a:t>
            </a:r>
          </a:p>
          <a:p>
            <a:endParaRPr lang="sv-SE" sz="2600" dirty="0"/>
          </a:p>
          <a:p>
            <a:pPr marL="0" indent="0">
              <a:buNone/>
            </a:pPr>
            <a:r>
              <a:rPr lang="sv-SE" sz="2600" dirty="0"/>
              <a:t>Vid allvarliga incidenter rapporterar ledare enligt handlingsplan “incident matchmiljö” </a:t>
            </a:r>
          </a:p>
          <a:p>
            <a:pPr marL="0" indent="0">
              <a:buNone/>
            </a:pPr>
            <a:endParaRPr lang="sv-SE" sz="2400" i="1" dirty="0"/>
          </a:p>
        </p:txBody>
      </p:sp>
    </p:spTree>
    <p:extLst>
      <p:ext uri="{BB962C8B-B14F-4D97-AF65-F5344CB8AC3E}">
        <p14:creationId xmlns:p14="http://schemas.microsoft.com/office/powerpoint/2010/main" val="2636662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A82F258B-C02B-33FC-8D8A-7A64BDF960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1913" y="449705"/>
            <a:ext cx="5256262" cy="5683849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sv-SE" dirty="0"/>
              <a:t>Laget.se</a:t>
            </a:r>
          </a:p>
          <a:p>
            <a:pPr algn="l"/>
            <a:r>
              <a:rPr lang="sv-SE" dirty="0"/>
              <a:t>Medgivande sociala medier</a:t>
            </a:r>
          </a:p>
          <a:p>
            <a:pPr algn="l"/>
            <a:r>
              <a:rPr lang="sv-SE" dirty="0"/>
              <a:t>Kallelser</a:t>
            </a:r>
          </a:p>
          <a:p>
            <a:pPr algn="l"/>
            <a:r>
              <a:rPr lang="sv-SE" dirty="0"/>
              <a:t>Spelschema</a:t>
            </a:r>
          </a:p>
          <a:p>
            <a:pPr algn="l"/>
            <a:r>
              <a:rPr lang="sv-SE" dirty="0"/>
              <a:t>Spelregler</a:t>
            </a:r>
          </a:p>
          <a:p>
            <a:pPr algn="l"/>
            <a:r>
              <a:rPr lang="sv-SE" dirty="0"/>
              <a:t>Försäkring</a:t>
            </a:r>
          </a:p>
          <a:p>
            <a:pPr algn="l"/>
            <a:r>
              <a:rPr lang="sv-SE" dirty="0"/>
              <a:t>Träningar</a:t>
            </a:r>
          </a:p>
          <a:p>
            <a:pPr algn="l"/>
            <a:r>
              <a:rPr lang="sv-SE" dirty="0"/>
              <a:t>Matcher</a:t>
            </a:r>
          </a:p>
          <a:p>
            <a:pPr algn="l"/>
            <a:r>
              <a:rPr lang="sv-SE"/>
              <a:t>Laguttagningar</a:t>
            </a:r>
            <a:endParaRPr lang="sv-SE" dirty="0"/>
          </a:p>
          <a:p>
            <a:pPr algn="l"/>
            <a:r>
              <a:rPr lang="sv-SE" dirty="0"/>
              <a:t>Matchvärdar</a:t>
            </a:r>
          </a:p>
          <a:p>
            <a:pPr algn="l"/>
            <a:r>
              <a:rPr lang="sv-SE" dirty="0"/>
              <a:t>Tvätt/körschema/Kioskschema</a:t>
            </a:r>
          </a:p>
          <a:p>
            <a:pPr algn="l"/>
            <a:r>
              <a:rPr lang="sv-SE" dirty="0"/>
              <a:t>Kiosk</a:t>
            </a:r>
          </a:p>
          <a:p>
            <a:pPr algn="l"/>
            <a:r>
              <a:rPr lang="sv-SE" dirty="0"/>
              <a:t>Försäljningar</a:t>
            </a:r>
          </a:p>
          <a:p>
            <a:pPr algn="l"/>
            <a:r>
              <a:rPr lang="sv-SE" dirty="0"/>
              <a:t>Träningsmatch/</a:t>
            </a:r>
            <a:r>
              <a:rPr lang="sv-SE" dirty="0" err="1"/>
              <a:t>Giffcupen</a:t>
            </a:r>
            <a:r>
              <a:rPr lang="sv-SE" dirty="0"/>
              <a:t>/Habocupen</a:t>
            </a:r>
          </a:p>
          <a:p>
            <a:pPr algn="l"/>
            <a:r>
              <a:rPr lang="sv-SE" dirty="0"/>
              <a:t>Sponsring</a:t>
            </a:r>
          </a:p>
          <a:p>
            <a:pPr algn="l"/>
            <a:r>
              <a:rPr lang="sv-SE" dirty="0"/>
              <a:t>Övriga Frågor</a:t>
            </a:r>
          </a:p>
          <a:p>
            <a:pPr algn="l"/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8B7A905-BE14-2C02-ABAE-00D9AA582D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46" b="-4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86316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9F12EF-4E02-826D-447C-DCC76910D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CAD5E30-CD8F-431C-7065-917B1D799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5AD83C6-77EB-82BC-A5BF-047DD9FAB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0199"/>
            <a:ext cx="12192000" cy="621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0045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B1072F-E813-B114-91B4-457713EE0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Tvätt/Körschema/Kiosk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CBE37A9-8F51-36F8-1BAE-B30B95D31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b="1" dirty="0"/>
          </a:p>
          <a:p>
            <a:r>
              <a:rPr lang="sv-SE" dirty="0"/>
              <a:t>Man är själv ansvarig för att hitta ersättare om man inte kan det datum man är satt på.</a:t>
            </a:r>
          </a:p>
          <a:p>
            <a:r>
              <a:rPr lang="sv-SE" dirty="0"/>
              <a:t>I år kommer frågan om körning att komma i samband med kallelse.</a:t>
            </a:r>
          </a:p>
          <a:p>
            <a:r>
              <a:rPr lang="sv-SE" dirty="0"/>
              <a:t>Hänsyn till vilka som kör kommer att märkas på övriga åtaganden.</a:t>
            </a:r>
          </a:p>
          <a:p>
            <a:endParaRPr lang="sv-SE" dirty="0"/>
          </a:p>
          <a:p>
            <a:r>
              <a:rPr lang="sv-SE" b="1" dirty="0"/>
              <a:t>Hur funkade det tycker ni?</a:t>
            </a:r>
          </a:p>
        </p:txBody>
      </p:sp>
    </p:spTree>
    <p:extLst>
      <p:ext uri="{BB962C8B-B14F-4D97-AF65-F5344CB8AC3E}">
        <p14:creationId xmlns:p14="http://schemas.microsoft.com/office/powerpoint/2010/main" val="38999330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D14F7D0-5C9F-4314-05FF-39C4431E4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08" y="79899"/>
            <a:ext cx="10515600" cy="1325563"/>
          </a:xfrm>
        </p:spPr>
        <p:txBody>
          <a:bodyPr/>
          <a:lstStyle/>
          <a:p>
            <a:r>
              <a:rPr lang="sv-SE" b="1" dirty="0" err="1"/>
              <a:t>Föräldraengemang</a:t>
            </a:r>
            <a:endParaRPr lang="sv-SE" b="1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1714824-A639-7499-E178-4DE8D929D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706" y="1224794"/>
            <a:ext cx="5969794" cy="5791872"/>
          </a:xfrm>
        </p:spPr>
        <p:txBody>
          <a:bodyPr>
            <a:normAutofit/>
          </a:bodyPr>
          <a:lstStyle/>
          <a:p>
            <a:r>
              <a:rPr lang="sv-SE" sz="2200" dirty="0"/>
              <a:t>Någon/Några som administrerar med  kiosk/försäljning </a:t>
            </a:r>
          </a:p>
          <a:p>
            <a:endParaRPr lang="sv-SE" sz="2200" dirty="0"/>
          </a:p>
          <a:p>
            <a:r>
              <a:rPr lang="sv-SE" sz="2200" dirty="0"/>
              <a:t>Försäljning till lagkassan</a:t>
            </a:r>
          </a:p>
          <a:p>
            <a:endParaRPr lang="sv-SE" sz="2200" dirty="0"/>
          </a:p>
          <a:p>
            <a:r>
              <a:rPr lang="sv-SE" sz="2200" dirty="0"/>
              <a:t>Svara på kallelser!</a:t>
            </a:r>
          </a:p>
          <a:p>
            <a:endParaRPr lang="sv-SE" sz="2200" dirty="0"/>
          </a:p>
          <a:p>
            <a:r>
              <a:rPr lang="sv-SE" sz="2200" dirty="0"/>
              <a:t>Matchvärdar (Finns västar samt kort med information)</a:t>
            </a:r>
          </a:p>
          <a:p>
            <a:endParaRPr lang="sv-SE" sz="2200" dirty="0"/>
          </a:p>
          <a:p>
            <a:r>
              <a:rPr lang="sv-SE" sz="2200" dirty="0"/>
              <a:t>Förbered er på att även detta år kommer vi att stå i kiosken</a:t>
            </a:r>
          </a:p>
          <a:p>
            <a:endParaRPr lang="sv-SE" sz="2200" dirty="0"/>
          </a:p>
          <a:p>
            <a:r>
              <a:rPr lang="sv-SE" sz="2200" i="0" dirty="0">
                <a:solidFill>
                  <a:srgbClr val="000000"/>
                </a:solidFill>
                <a:effectLst/>
                <a:latin typeface="ProximaNova"/>
              </a:rPr>
              <a:t>Försäljning av lotter</a:t>
            </a:r>
          </a:p>
          <a:p>
            <a:pPr marL="0" indent="0">
              <a:buNone/>
            </a:pPr>
            <a:endParaRPr lang="sv-SE" dirty="0">
              <a:solidFill>
                <a:srgbClr val="000000"/>
              </a:solidFill>
              <a:latin typeface="ProximaNova"/>
            </a:endParaRPr>
          </a:p>
          <a:p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FBAEE04E-CD84-B323-B68F-62D46C4C8A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46" b="-4"/>
          <a:stretch/>
        </p:blipFill>
        <p:spPr>
          <a:xfrm>
            <a:off x="7309086" y="158036"/>
            <a:ext cx="4566208" cy="4566208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231060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908B6E6-4FA7-AC31-343F-02725E813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/>
              <a:t>Det blir något liknande på </a:t>
            </a:r>
            <a:r>
              <a:rPr lang="sv-SE" b="1" dirty="0" err="1"/>
              <a:t>Giffcupen</a:t>
            </a:r>
            <a:r>
              <a:rPr lang="sv-SE" b="1" dirty="0"/>
              <a:t>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B1FFCFD-F480-B6E0-B80F-14163A853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Boende: Forsenskolan</a:t>
            </a:r>
          </a:p>
          <a:p>
            <a:r>
              <a:rPr lang="sv-SE" dirty="0"/>
              <a:t>Mat: Helidskolan</a:t>
            </a:r>
          </a:p>
          <a:p>
            <a:r>
              <a:rPr lang="sv-SE" dirty="0"/>
              <a:t>Samtliga deltar vid måltider och aktiviteter</a:t>
            </a:r>
          </a:p>
          <a:p>
            <a:r>
              <a:rPr lang="sv-SE" dirty="0" err="1"/>
              <a:t>Teambuilding</a:t>
            </a:r>
            <a:endParaRPr lang="sv-SE" dirty="0"/>
          </a:p>
          <a:p>
            <a:endParaRPr lang="sv-SE" dirty="0"/>
          </a:p>
          <a:p>
            <a:pPr marL="0" indent="0">
              <a:buNone/>
            </a:pPr>
            <a:r>
              <a:rPr lang="sv-SE" dirty="0">
                <a:hlinkClick r:id="rId2"/>
              </a:rPr>
              <a:t>Boende Paket 2025 - </a:t>
            </a:r>
            <a:r>
              <a:rPr lang="sv-SE" dirty="0" err="1">
                <a:hlinkClick r:id="rId2"/>
              </a:rPr>
              <a:t>Giffcupen</a:t>
            </a: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36C1DC0F-C184-0E80-C82D-091C3D9C3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2849" y="1407284"/>
            <a:ext cx="2762636" cy="1752845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4068D381-7BFD-0F12-A71E-EDA4A5743A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4873" y="3343874"/>
            <a:ext cx="3381847" cy="325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1799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6F1E19-E388-FD9B-485E-3A4056584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2A3889C2-6B31-2BF5-AC70-FD12BF2550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677" y="255616"/>
            <a:ext cx="10946771" cy="630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8407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4B93E7-453E-A105-84BD-46E4E3517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A441F9C-29E8-1EAB-81FD-61D6EA970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EE2B64C-2049-AE48-65AF-C8A9D9A43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8920" y="0"/>
            <a:ext cx="66741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7548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BAF8DF-1F21-317B-FF36-B1B01A134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/>
              <a:t>Sponsring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D35385F-2FD5-780D-3F2E-E93AA6B0B8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Ett företag har nappat!! </a:t>
            </a:r>
            <a:r>
              <a:rPr lang="sv-SE" b="1" dirty="0" err="1"/>
              <a:t>Solidens</a:t>
            </a:r>
            <a:r>
              <a:rPr lang="sv-SE" b="1" dirty="0"/>
              <a:t> plattsättning</a:t>
            </a:r>
            <a:r>
              <a:rPr lang="sv-SE" dirty="0"/>
              <a:t>.</a:t>
            </a:r>
          </a:p>
          <a:p>
            <a:r>
              <a:rPr lang="sv-SE" dirty="0"/>
              <a:t>Vi har med detta ordnat så att alla spelare får varsin </a:t>
            </a:r>
            <a:r>
              <a:rPr lang="sv-SE" dirty="0" err="1"/>
              <a:t>hoodie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 (kommer delas ut i samband med avresa till </a:t>
            </a:r>
            <a:r>
              <a:rPr lang="sv-SE" dirty="0" err="1"/>
              <a:t>Giffcupen</a:t>
            </a:r>
            <a:r>
              <a:rPr lang="sv-SE" dirty="0"/>
              <a:t>)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ED4FDC9F-6622-A397-C295-EBEFCC081E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46" b="-4"/>
          <a:stretch/>
        </p:blipFill>
        <p:spPr>
          <a:xfrm>
            <a:off x="8948105" y="4157932"/>
            <a:ext cx="2429618" cy="2429618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50734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DAB65B3-94CD-9C06-9D77-6D9EC05A26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716" y="739978"/>
            <a:ext cx="5334930" cy="3004145"/>
          </a:xfrm>
        </p:spPr>
        <p:txBody>
          <a:bodyPr>
            <a:normAutofit/>
          </a:bodyPr>
          <a:lstStyle/>
          <a:p>
            <a:r>
              <a:rPr lang="sv-SE" b="1" dirty="0"/>
              <a:t>Övriga frågor?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82F258B-C02B-33FC-8D8A-7A64BDF960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4715" y="3836197"/>
            <a:ext cx="5334931" cy="2189214"/>
          </a:xfrm>
        </p:spPr>
        <p:txBody>
          <a:bodyPr>
            <a:normAutofit/>
          </a:bodyPr>
          <a:lstStyle/>
          <a:p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8B7A905-BE14-2C02-ABAE-00D9AA582D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46" b="-4"/>
          <a:stretch/>
        </p:blipFill>
        <p:spPr>
          <a:xfrm>
            <a:off x="662354" y="621205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63982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C593DF-9326-ADAE-48E7-744877A7E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F0331F6E-E93C-0E47-46CA-D278CDEE16FE}"/>
              </a:ext>
            </a:extLst>
          </p:cNvPr>
          <p:cNvSpPr txBox="1"/>
          <p:nvPr/>
        </p:nvSpPr>
        <p:spPr>
          <a:xfrm>
            <a:off x="125543" y="6414754"/>
            <a:ext cx="60972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hlinkClick r:id="rId2"/>
              </a:rPr>
              <a:t>Mullsjö IF F2013/2014 | laget.se</a:t>
            </a:r>
            <a:endParaRPr lang="sv-SE" dirty="0"/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5C3A9CD1-D456-6123-B7FD-7D7A0E0768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00324" y="-1"/>
            <a:ext cx="6291676" cy="5106839"/>
          </a:xfr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B76964F6-D599-F1DE-B45C-858B0BADFA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900324" cy="501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678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F7F88A-30E1-801B-E88D-98CF88BAA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Blankett för </a:t>
            </a:r>
            <a:r>
              <a:rPr lang="sv-SE" dirty="0" err="1"/>
              <a:t>instagram</a:t>
            </a:r>
            <a:r>
              <a:rPr lang="sv-SE" dirty="0"/>
              <a:t>	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A3096FA-A6EB-60E1-8A07-AC17B3BC7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Detta för att barnen ska få en egen ”</a:t>
            </a:r>
            <a:r>
              <a:rPr lang="sv-SE" dirty="0" err="1"/>
              <a:t>insta</a:t>
            </a:r>
            <a:r>
              <a:rPr lang="sv-SE" dirty="0"/>
              <a:t>” där vi lyfter fram det fina med laget.</a:t>
            </a:r>
          </a:p>
        </p:txBody>
      </p:sp>
    </p:spTree>
    <p:extLst>
      <p:ext uri="{BB962C8B-B14F-4D97-AF65-F5344CB8AC3E}">
        <p14:creationId xmlns:p14="http://schemas.microsoft.com/office/powerpoint/2010/main" val="3102985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005A58-0CC2-2F04-5D40-F9775A7EE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/>
              <a:t>Viktigt att ni svarar på kallelser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6881A21-D3E4-B79A-4852-93DE7C87C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För att vi ska kunna planera träningar/matcher. </a:t>
            </a:r>
          </a:p>
          <a:p>
            <a:r>
              <a:rPr lang="sv-SE" dirty="0"/>
              <a:t>Ha möjlighet att kalla andra spelare.</a:t>
            </a:r>
          </a:p>
          <a:p>
            <a:r>
              <a:rPr lang="sv-SE" dirty="0"/>
              <a:t>Ge barnen tillgång till Laget.se?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2D02B4A-7279-6038-056F-99F319F076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46" b="-4"/>
          <a:stretch/>
        </p:blipFill>
        <p:spPr>
          <a:xfrm>
            <a:off x="9307942" y="3930655"/>
            <a:ext cx="2682774" cy="2682774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27924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46896B-7F85-8A02-AF8C-C3B4C7A62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sv-SE" b="1" dirty="0"/>
            </a:br>
            <a:br>
              <a:rPr lang="sv-SE" b="1" dirty="0"/>
            </a:br>
            <a:br>
              <a:rPr lang="sv-SE" b="1" dirty="0"/>
            </a:br>
            <a:r>
              <a:rPr lang="sv-SE" b="1" dirty="0"/>
              <a:t>Vi fortsätter </a:t>
            </a:r>
            <a:br>
              <a:rPr lang="sv-SE" b="1" dirty="0"/>
            </a:br>
            <a:r>
              <a:rPr lang="sv-SE" b="1" dirty="0"/>
              <a:t>spela i </a:t>
            </a:r>
            <a:br>
              <a:rPr lang="sv-SE" b="1" dirty="0"/>
            </a:br>
            <a:r>
              <a:rPr lang="sv-SE" b="1" dirty="0" err="1"/>
              <a:t>västergötland</a:t>
            </a:r>
            <a:r>
              <a:rPr lang="sv-SE" b="1" dirty="0"/>
              <a:t>.</a:t>
            </a:r>
            <a:br>
              <a:rPr lang="sv-SE" b="1" dirty="0"/>
            </a:br>
            <a:br>
              <a:rPr lang="sv-SE" b="1" dirty="0"/>
            </a:br>
            <a:r>
              <a:rPr lang="sv-SE" b="1" dirty="0"/>
              <a:t>(Tider ej fastställda)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291BA4F-F870-247B-0E94-5D692751E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419BFA54-33D3-2562-4D45-F60582951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007" y="2013739"/>
            <a:ext cx="5477639" cy="4439270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1DF6AAAC-67C0-03C0-7E17-07CFC6165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7369" y="18255"/>
            <a:ext cx="48864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45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A756A3D-1375-63C8-3677-E4AA3DC03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EE7ED551-CA33-83AD-2122-348D6F72C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5" y="0"/>
            <a:ext cx="5679503" cy="6772501"/>
          </a:xfrm>
          <a:prstGeom prst="rect">
            <a:avLst/>
          </a:prstGeom>
        </p:spPr>
      </p:pic>
      <p:pic>
        <p:nvPicPr>
          <p:cNvPr id="8" name="Platshållare för innehåll 7" descr="En bild som visar text, skärmbild, dator, Webbplats&#10;&#10;AI-genererat innehåll kan vara felaktigt.">
            <a:extLst>
              <a:ext uri="{FF2B5EF4-FFF2-40B4-BE49-F238E27FC236}">
                <a16:creationId xmlns:a16="http://schemas.microsoft.com/office/drawing/2014/main" id="{46E70F30-C234-1E19-CE14-766AC264C2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86657" y="0"/>
            <a:ext cx="4832181" cy="685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000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820C88-B3F9-D1E6-41C9-101FABA3C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 descr="En bild som visar Rektangel, diagram, Plan, linje&#10;&#10;AI-genererat innehåll kan vara felaktigt.">
            <a:extLst>
              <a:ext uri="{FF2B5EF4-FFF2-40B4-BE49-F238E27FC236}">
                <a16:creationId xmlns:a16="http://schemas.microsoft.com/office/drawing/2014/main" id="{2A7202BD-EC57-4958-C8E3-25DB8011BA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0381" y="-106541"/>
            <a:ext cx="10515600" cy="780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397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282BC80-23A7-D893-8A5D-1C3013D98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0467BB1-CFF5-E334-7C02-580935AFF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BCB0513-600D-67A0-0A8F-A1384AE43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" y="166687"/>
            <a:ext cx="11868150" cy="652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182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2860</TotalTime>
  <Words>779</Words>
  <Application>Microsoft Office PowerPoint</Application>
  <PresentationFormat>Bredbild</PresentationFormat>
  <Paragraphs>130</Paragraphs>
  <Slides>27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ProximaNova</vt:lpstr>
      <vt:lpstr>Office-tema</vt:lpstr>
      <vt:lpstr>FÖRÄLDRAMÖTE SÄSONGEN 2026</vt:lpstr>
      <vt:lpstr>PowerPoint-presentation</vt:lpstr>
      <vt:lpstr>PowerPoint-presentation</vt:lpstr>
      <vt:lpstr>Blankett för instagram </vt:lpstr>
      <vt:lpstr>Viktigt att ni svarar på kallelser </vt:lpstr>
      <vt:lpstr>   Vi fortsätter  spela i  västergötland.  (Tider ej fastställda)</vt:lpstr>
      <vt:lpstr>PowerPoint-presentation</vt:lpstr>
      <vt:lpstr>PowerPoint-presentation</vt:lpstr>
      <vt:lpstr>PowerPoint-presentation</vt:lpstr>
      <vt:lpstr>PowerPoint-presentation</vt:lpstr>
      <vt:lpstr>Träningar.</vt:lpstr>
      <vt:lpstr>Matcher!</vt:lpstr>
      <vt:lpstr>Laguttagningar.</vt:lpstr>
      <vt:lpstr>Matchvärdar – Heja fotboll</vt:lpstr>
      <vt:lpstr>PowerPoint-presentation</vt:lpstr>
      <vt:lpstr>PowerPoint-presentation</vt:lpstr>
      <vt:lpstr>Matchvärdar - Före matchen</vt:lpstr>
      <vt:lpstr>Matchvärdar - Under matchen</vt:lpstr>
      <vt:lpstr>Matchvärdar - Efter matchen</vt:lpstr>
      <vt:lpstr>PowerPoint-presentation</vt:lpstr>
      <vt:lpstr>Tvätt/Körschema/Kiosk</vt:lpstr>
      <vt:lpstr>Föräldraengemang</vt:lpstr>
      <vt:lpstr>Det blir något liknande på Giffcupen </vt:lpstr>
      <vt:lpstr>PowerPoint-presentation</vt:lpstr>
      <vt:lpstr>PowerPoint-presentation</vt:lpstr>
      <vt:lpstr>Sponsring</vt:lpstr>
      <vt:lpstr>Övriga frågor?</vt:lpstr>
    </vt:vector>
  </TitlesOfParts>
  <Company>NCC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FÖRÄLDRAMÖTE SÄSONGEN 2023</dc:title>
  <dc:creator>Fransson Fredrik</dc:creator>
  <cp:lastModifiedBy>Fransson Fredrik</cp:lastModifiedBy>
  <cp:revision>5</cp:revision>
  <dcterms:created xsi:type="dcterms:W3CDTF">2023-03-28T07:26:04Z</dcterms:created>
  <dcterms:modified xsi:type="dcterms:W3CDTF">2026-03-19T16:41:24Z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Office-tema:8</vt:lpwstr>
  </property>
  <property fmtid="{D5CDD505-2E9C-101B-9397-08002B2CF9AE}" pid="3" name="ClassificationContentMarkingFooterText">
    <vt:lpwstr>NCC Company Confidential</vt:lpwstr>
  </property>
  <property fmtid="{D5CDD505-2E9C-101B-9397-08002B2CF9AE}" pid="4" name="MSIP_Label_3af9d867-5209-455c-a8aa-d350ece4e6a7_Enabled">
    <vt:lpwstr>true</vt:lpwstr>
  </property>
  <property fmtid="{D5CDD505-2E9C-101B-9397-08002B2CF9AE}" pid="5" name="MSIP_Label_3af9d867-5209-455c-a8aa-d350ece4e6a7_SetDate">
    <vt:lpwstr>2024-04-06T15:19:56Z</vt:lpwstr>
  </property>
  <property fmtid="{D5CDD505-2E9C-101B-9397-08002B2CF9AE}" pid="6" name="MSIP_Label_3af9d867-5209-455c-a8aa-d350ece4e6a7_Method">
    <vt:lpwstr>Privileged</vt:lpwstr>
  </property>
  <property fmtid="{D5CDD505-2E9C-101B-9397-08002B2CF9AE}" pid="7" name="MSIP_Label_3af9d867-5209-455c-a8aa-d350ece4e6a7_Name">
    <vt:lpwstr>No NCC label #NL</vt:lpwstr>
  </property>
  <property fmtid="{D5CDD505-2E9C-101B-9397-08002B2CF9AE}" pid="8" name="MSIP_Label_3af9d867-5209-455c-a8aa-d350ece4e6a7_SiteId">
    <vt:lpwstr>d04499d5-2857-4e28-9177-6e949859db83</vt:lpwstr>
  </property>
  <property fmtid="{D5CDD505-2E9C-101B-9397-08002B2CF9AE}" pid="9" name="MSIP_Label_3af9d867-5209-455c-a8aa-d350ece4e6a7_ActionId">
    <vt:lpwstr>9019e55f-a7ee-4c19-8bfb-eb82813b2b4e</vt:lpwstr>
  </property>
  <property fmtid="{D5CDD505-2E9C-101B-9397-08002B2CF9AE}" pid="10" name="MSIP_Label_3af9d867-5209-455c-a8aa-d350ece4e6a7_ContentBits">
    <vt:lpwstr>0</vt:lpwstr>
  </property>
</Properties>
</file>