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179" autoAdjust="0"/>
  </p:normalViewPr>
  <p:slideViewPr>
    <p:cSldViewPr snapToGrid="0">
      <p:cViewPr varScale="1">
        <p:scale>
          <a:sx n="91" d="100"/>
          <a:sy n="91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D14E0-6911-4AB2-B9AF-3619357A669A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8D73F-D838-4088-A294-F1ACA843B1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92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8D73F-D838-4088-A294-F1ACA843B18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287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Kiosk-schema:</a:t>
            </a:r>
          </a:p>
          <a:p>
            <a:endParaRPr lang="sv-SE" dirty="0"/>
          </a:p>
          <a:p>
            <a:r>
              <a:rPr lang="sv-SE" dirty="0"/>
              <a:t>3 tillfällen </a:t>
            </a:r>
          </a:p>
          <a:p>
            <a:endParaRPr lang="sv-SE" dirty="0"/>
          </a:p>
          <a:p>
            <a:r>
              <a:rPr lang="sv-SE" dirty="0"/>
              <a:t>om man inte kan-byt med varandra.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8D73F-D838-4088-A294-F1ACA843B18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267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51c29d37-8d56-41e0-9dce-2880177292ed#video-dialog" TargetMode="External"/><Relationship Id="rId2" Type="http://schemas.openxmlformats.org/officeDocument/2006/relationships/hyperlink" Target="https://utbildning.sisuforlag.se/LemonwhaleVideoDisplay/?id=3733d285-2c18-4b75-8b78-013a77643ad3#video-dialog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2efb650d-8a51-435a-aec7-98d739f040c6#video-dialog" TargetMode="External"/><Relationship Id="rId2" Type="http://schemas.openxmlformats.org/officeDocument/2006/relationships/hyperlink" Target="https://utbildning.sisuforlag.se/LemonwhaleVideoDisplay/?id=3a5999ab-ba17-4a58-a891-7f0662488522#video-dialo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2E4EEF-D404-499F-8F04-FEF76EE0E4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F17/18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102A929-1EDC-43DB-B679-B9C697001C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 250429</a:t>
            </a:r>
          </a:p>
        </p:txBody>
      </p:sp>
    </p:spTree>
    <p:extLst>
      <p:ext uri="{BB962C8B-B14F-4D97-AF65-F5344CB8AC3E}">
        <p14:creationId xmlns:p14="http://schemas.microsoft.com/office/powerpoint/2010/main" val="374245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0F3EE8-ADBD-4D51-83CA-73E093DE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VÄLKOMNA!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B0760A-78BD-4B98-923A-13F2401B7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931920"/>
          </a:xfrm>
        </p:spPr>
        <p:txBody>
          <a:bodyPr>
            <a:normAutofit/>
          </a:bodyPr>
          <a:lstStyle/>
          <a:p>
            <a:r>
              <a:rPr lang="sv-SE" dirty="0"/>
              <a:t>Information från ordförande</a:t>
            </a:r>
          </a:p>
          <a:p>
            <a:r>
              <a:rPr lang="sv-SE" dirty="0"/>
              <a:t>Presentation av ledarna</a:t>
            </a:r>
          </a:p>
          <a:p>
            <a:r>
              <a:rPr lang="sv-SE" dirty="0"/>
              <a:t>Årets säsong</a:t>
            </a:r>
          </a:p>
          <a:p>
            <a:pPr>
              <a:buFontTx/>
              <a:buChar char="-"/>
            </a:pPr>
            <a:r>
              <a:rPr lang="sv-SE" sz="1200" dirty="0"/>
              <a:t>Spelform 3v3 och 5v5</a:t>
            </a:r>
          </a:p>
          <a:p>
            <a:pPr>
              <a:buFontTx/>
              <a:buChar char="-"/>
            </a:pPr>
            <a:r>
              <a:rPr lang="sv-SE" sz="1200" dirty="0"/>
              <a:t>Information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Föräldrarollen</a:t>
            </a:r>
          </a:p>
          <a:p>
            <a:pPr marL="0" indent="0">
              <a:buNone/>
            </a:pPr>
            <a:endParaRPr lang="sv-SE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Fotbollens 5 riktlinjer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12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951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70044F-4F43-452A-A9C2-FE2F5A85E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Spelformer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F524EC-13A5-4382-878A-6549B4BA3B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/>
              <a:t>Målet med spelformen 3 mot 3 och 5 mot 5 är att matcher och träningar ska vara glädjefyllda tillfällen där utgångspunkten är barnens behov.  Alla spelare ska ges förutsättningar för att utföra många fotbollsaktioner.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br>
              <a:rPr lang="sv-SE" b="1" dirty="0"/>
            </a:b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84568E6-8BD0-499B-A1C7-7923B6A97A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dirty="0">
                <a:hlinkClick r:id="rId2"/>
              </a:rPr>
              <a:t>https://utbildning.sisuforlag.se/LemonwhaleVideoDisplay/?id=3733d285-2c18-4b75-8b78-013a77643ad3#video-dialog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dirty="0">
                <a:hlinkClick r:id="rId3"/>
              </a:rPr>
              <a:t>https://utbildning.sisuforlag.se/LemonwhaleVideoDisplay/?id=51c29d37-8d56-41e0-9dce-2880177292ed#video-dialog</a:t>
            </a:r>
            <a:endParaRPr lang="sv-SE" dirty="0"/>
          </a:p>
          <a:p>
            <a:pPr marL="0" indent="0">
              <a:buNone/>
            </a:pPr>
            <a:br>
              <a:rPr lang="sv-SE" dirty="0"/>
            </a:br>
            <a:endParaRPr lang="sv-SE" b="1" u="sng" dirty="0"/>
          </a:p>
        </p:txBody>
      </p:sp>
    </p:spTree>
    <p:extLst>
      <p:ext uri="{BB962C8B-B14F-4D97-AF65-F5344CB8AC3E}">
        <p14:creationId xmlns:p14="http://schemas.microsoft.com/office/powerpoint/2010/main" val="3014927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C22B36-D4DC-4E0B-AA58-C13697DA0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Spelform</a:t>
            </a:r>
          </a:p>
        </p:txBody>
      </p:sp>
      <p:pic>
        <p:nvPicPr>
          <p:cNvPr id="1026" name="Picture 2" descr="Spelets skede 3 mot 3.png">
            <a:extLst>
              <a:ext uri="{FF2B5EF4-FFF2-40B4-BE49-F238E27FC236}">
                <a16:creationId xmlns:a16="http://schemas.microsoft.com/office/drawing/2014/main" id="{A31C46AB-3CE0-4199-9618-64E7F612C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38" y="1754660"/>
            <a:ext cx="9399373" cy="4379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86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12316B-AB89-409E-9465-04C3A95AA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A0B899-F61A-4D88-B0B4-947AE0E7ABD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v-SE" b="1" dirty="0"/>
              <a:t>Lagfotografering</a:t>
            </a:r>
          </a:p>
          <a:p>
            <a:pPr marL="0" indent="0">
              <a:buNone/>
            </a:pPr>
            <a:r>
              <a:rPr lang="sv-SE" dirty="0"/>
              <a:t>Blanketter, 12,13,15 maj</a:t>
            </a:r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r>
              <a:rPr lang="sv-SE" b="1" dirty="0"/>
              <a:t>Info om NIK-dagen poolspel</a:t>
            </a:r>
          </a:p>
          <a:p>
            <a:pPr marL="0" indent="0">
              <a:buNone/>
            </a:pPr>
            <a:r>
              <a:rPr lang="sv-SE" dirty="0"/>
              <a:t>24 maj</a:t>
            </a:r>
          </a:p>
          <a:p>
            <a:pPr marL="0" indent="0">
              <a:buNone/>
            </a:pPr>
            <a:r>
              <a:rPr lang="sv-SE" dirty="0"/>
              <a:t>Föräldrar som hjälpledare</a:t>
            </a:r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r>
              <a:rPr lang="sv-SE" b="1" dirty="0"/>
              <a:t>Info om CABE-cupen</a:t>
            </a:r>
          </a:p>
          <a:p>
            <a:pPr marL="0" indent="0">
              <a:buNone/>
            </a:pPr>
            <a:r>
              <a:rPr lang="sv-SE" dirty="0"/>
              <a:t>14-15 juni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6ACFF0F-C54A-4487-B597-B383E7CBE8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036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3F198-958C-45AB-BDFE-EE3A305B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Föräldrarollen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DB1D9E-8B89-45FF-A3CA-25A678D86C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u="sng" dirty="0"/>
              <a:t>- Lagkassan:</a:t>
            </a:r>
          </a:p>
          <a:p>
            <a:pPr>
              <a:buFontTx/>
              <a:buChar char="-"/>
            </a:pPr>
            <a:r>
              <a:rPr lang="sv-SE" dirty="0"/>
              <a:t>Sportlotten, jul-lott</a:t>
            </a:r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r>
              <a:rPr lang="sv-SE" b="1" dirty="0"/>
              <a:t>Kioskschema</a:t>
            </a:r>
          </a:p>
          <a:p>
            <a:pPr>
              <a:buFontTx/>
              <a:buChar char="-"/>
            </a:pPr>
            <a:r>
              <a:rPr lang="sv-SE" b="1" dirty="0"/>
              <a:t>Tvätta kläder</a:t>
            </a:r>
          </a:p>
          <a:p>
            <a:pPr>
              <a:buFontTx/>
              <a:buChar char="-"/>
            </a:pPr>
            <a:r>
              <a:rPr lang="sv-SE" b="1" dirty="0"/>
              <a:t>Matchvärdar</a:t>
            </a:r>
          </a:p>
          <a:p>
            <a:pPr>
              <a:buFontTx/>
              <a:buChar char="-"/>
            </a:pPr>
            <a:endParaRPr lang="sv-SE" b="1" dirty="0"/>
          </a:p>
          <a:p>
            <a:pPr>
              <a:buFontTx/>
              <a:buChar char="-"/>
            </a:pPr>
            <a:r>
              <a:rPr lang="sv-SE" b="1" dirty="0"/>
              <a:t>Uppdaterade på laget.se</a:t>
            </a:r>
          </a:p>
          <a:p>
            <a:pPr>
              <a:buFontTx/>
              <a:buChar char="-"/>
            </a:pPr>
            <a:r>
              <a:rPr lang="sv-SE" b="1" dirty="0"/>
              <a:t>Informera oss gärna om barnens behov</a:t>
            </a:r>
          </a:p>
          <a:p>
            <a:pPr>
              <a:buFontTx/>
              <a:buChar char="-"/>
            </a:pPr>
            <a:r>
              <a:rPr lang="sv-SE" b="1" dirty="0"/>
              <a:t>Behov av ledare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761A06-5142-40B4-9047-DF57D0ED96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b="1" u="sng" dirty="0"/>
              <a:t>Inför träning:</a:t>
            </a:r>
          </a:p>
          <a:p>
            <a:pPr>
              <a:buFontTx/>
              <a:buChar char="-"/>
            </a:pPr>
            <a:r>
              <a:rPr lang="sv-SE" dirty="0"/>
              <a:t>Viktigt att anmäla</a:t>
            </a:r>
          </a:p>
          <a:p>
            <a:pPr>
              <a:buFontTx/>
              <a:buChar char="-"/>
            </a:pPr>
            <a:r>
              <a:rPr lang="sv-SE" dirty="0"/>
              <a:t>Ombytta och redo, benskydd och fotbollsskor, vattenflaska</a:t>
            </a:r>
          </a:p>
          <a:p>
            <a:pPr>
              <a:buFontTx/>
              <a:buChar char="-"/>
            </a:pPr>
            <a:r>
              <a:rPr lang="sv-SE" dirty="0"/>
              <a:t>Kissat innan </a:t>
            </a:r>
            <a:r>
              <a:rPr lang="sv-SE" dirty="0">
                <a:sym typeface="Wingdings" panose="05000000000000000000" pitchFamily="2" charset="2"/>
              </a:rPr>
              <a:t></a:t>
            </a:r>
          </a:p>
          <a:p>
            <a:pPr>
              <a:buFontTx/>
              <a:buChar char="-"/>
            </a:pPr>
            <a:r>
              <a:rPr lang="sv-SE" dirty="0">
                <a:sym typeface="Wingdings" panose="05000000000000000000" pitchFamily="2" charset="2"/>
              </a:rPr>
              <a:t>Kläder efter väder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4475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527951-9553-43D9-8858-ECF28CBF9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5 Riktlinjer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571889-CA59-441D-8CB0-87E97389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1" dirty="0">
                <a:hlinkClick r:id="rId2"/>
              </a:rPr>
              <a:t>Fotboll för alla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1" dirty="0">
                <a:hlinkClick r:id="rId2"/>
              </a:rPr>
              <a:t>Barns och ungdomars villkor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1" dirty="0">
                <a:hlinkClick r:id="rId2"/>
              </a:rPr>
              <a:t>Glädje, </a:t>
            </a:r>
            <a:r>
              <a:rPr lang="sv-SE" b="1" dirty="0" err="1">
                <a:hlinkClick r:id="rId2"/>
              </a:rPr>
              <a:t>lärnade</a:t>
            </a:r>
            <a:r>
              <a:rPr lang="sv-SE" b="1" dirty="0">
                <a:hlinkClick r:id="rId2"/>
              </a:rPr>
              <a:t> och ansträngning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1" dirty="0">
                <a:hlinkClick r:id="rId2"/>
              </a:rPr>
              <a:t>Hållbart idrottande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1" dirty="0" err="1">
                <a:hlinkClick r:id="rId2"/>
              </a:rPr>
              <a:t>Fairplay</a:t>
            </a:r>
            <a:endParaRPr lang="sv-SE" b="1" dirty="0">
              <a:hlinkClick r:id="rId2"/>
            </a:endParaRPr>
          </a:p>
          <a:p>
            <a:pPr marL="0" indent="0">
              <a:buNone/>
            </a:pPr>
            <a:endParaRPr lang="sv-SE" b="1" dirty="0">
              <a:hlinkClick r:id="rId2"/>
            </a:endParaRPr>
          </a:p>
          <a:p>
            <a:pPr marL="0" indent="0">
              <a:buNone/>
            </a:pPr>
            <a:r>
              <a:rPr lang="sv-SE" b="1" dirty="0">
                <a:hlinkClick r:id="rId2"/>
              </a:rPr>
              <a:t>https://utbildning.sisuforlag.se/LemonwhaleVideoDisplay/?id=3a5999ab-ba17-4a58-a891-7f0662488522#video-dialog</a:t>
            </a:r>
            <a:endParaRPr lang="sv-SE" b="1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>
                <a:hlinkClick r:id="rId3"/>
              </a:rPr>
              <a:t>https://utbildning.sisuforlag.se/LemonwhaleVideoDisplay/?id=2efb650d-8a51-435a-aec7-98d739f040c6#video-dialog</a:t>
            </a:r>
            <a:endParaRPr lang="sv-SE" b="1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6127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3E9C97-6B8F-466B-AF30-525FEABE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05D958-9CE9-422C-9DD4-4D7E434EF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591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46</TotalTime>
  <Words>219</Words>
  <Application>Microsoft Office PowerPoint</Application>
  <PresentationFormat>Bredbild</PresentationFormat>
  <Paragraphs>70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Courier New</vt:lpstr>
      <vt:lpstr>Garamond</vt:lpstr>
      <vt:lpstr>Wingdings</vt:lpstr>
      <vt:lpstr>Savon</vt:lpstr>
      <vt:lpstr>F17/18</vt:lpstr>
      <vt:lpstr>VÄLKOMNA!</vt:lpstr>
      <vt:lpstr>Spelformer</vt:lpstr>
      <vt:lpstr>Spelform</vt:lpstr>
      <vt:lpstr>Information</vt:lpstr>
      <vt:lpstr>Föräldrarollen</vt:lpstr>
      <vt:lpstr>5 Riktlinjer</vt:lpstr>
      <vt:lpstr>Tack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F17/18</dc:title>
  <dc:creator>Michelle Wahlby</dc:creator>
  <cp:lastModifiedBy>John Wahlby</cp:lastModifiedBy>
  <cp:revision>13</cp:revision>
  <dcterms:created xsi:type="dcterms:W3CDTF">2025-04-28T10:05:02Z</dcterms:created>
  <dcterms:modified xsi:type="dcterms:W3CDTF">2025-05-04T13:53:59Z</dcterms:modified>
</cp:coreProperties>
</file>