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1.xml.rels" ContentType="application/vnd.openxmlformats-package.relationships+xml"/>
  <Override PartName="/ppt/notesMasters/notesMaster1.xml" ContentType="application/vnd.openxmlformats-officedocument.presentationml.notesMaster+xml"/>
  <Override PartName="/ppt/notesMasters/_rels/notesMaster1.xml.rels" ContentType="application/vnd.openxmlformats-package.relationships+xml"/>
  <Override PartName="/ppt/theme/theme1.xml" ContentType="application/vnd.openxmlformats-officedocument.theme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_rels/notesSlide1.xml.rels" ContentType="application/vnd.openxmlformats-package.relationshi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2.xml.rels" ContentType="application/vnd.openxmlformats-package.relationships+xml"/>
  <Override PartName="/ppt/slides/slide1.xml" ContentType="application/vnd.openxmlformats-officedocument.presentationml.slide+xml"/>
  <Override PartName="/ppt/slides/_rels/slide1.xml.rels" ContentType="application/vnd.openxmlformats-package.relationships+xml"/>
  <Override PartName="/ppt/media/image1.jpeg" ContentType="image/jpeg"/>
  <Override PartName="/ppt/_rels/presentation.xml.rels" ContentType="application/vnd.openxmlformats-package.relationship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notesMasterIdLst>
    <p:notesMasterId r:id="rId3"/>
  </p:notesMasterIdLst>
  <p:sldIdLst>
    <p:sldId id="256" r:id="rId4"/>
  </p:sldIdLst>
  <p:sldSz cx="12192000" cy="6858000"/>
  <p:notesSz cx="6858000" cy="9144000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notesMaster" Target="notesMasters/notesMaster1.xml"/><Relationship Id="rId4" Type="http://schemas.openxmlformats.org/officeDocument/2006/relationships/slide" Target="slides/slide1.xml"/>
</Relationships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r>
              <a:rPr b="0" lang="sv-SE" sz="4400" spc="-1" strike="noStrike">
                <a:latin typeface="Arial"/>
              </a:rPr>
              <a:t>Klicka för att flytta sidan</a:t>
            </a:r>
            <a:endParaRPr b="0" lang="sv-SE" sz="4400" spc="-1" strike="noStrike">
              <a:latin typeface="Arial"/>
            </a:endParaRPr>
          </a:p>
        </p:txBody>
      </p:sp>
      <p:sp>
        <p:nvSpPr>
          <p:cNvPr id="39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r>
              <a:rPr b="0" lang="sv-SE" sz="2000" spc="-1" strike="noStrike">
                <a:latin typeface="Arial"/>
              </a:rPr>
              <a:t>Klicka för att redigera anteckningarnas format</a:t>
            </a:r>
            <a:endParaRPr b="0" lang="sv-SE" sz="2000" spc="-1" strike="noStrike">
              <a:latin typeface="Arial"/>
            </a:endParaRPr>
          </a:p>
        </p:txBody>
      </p:sp>
      <p:sp>
        <p:nvSpPr>
          <p:cNvPr id="40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r>
              <a:rPr b="0" lang="sv-SE" sz="1400" spc="-1" strike="noStrike">
                <a:latin typeface="Times New Roman"/>
              </a:rPr>
              <a:t>&lt;sidhuvud&gt;</a:t>
            </a:r>
            <a:endParaRPr b="0" lang="sv-SE" sz="1400" spc="-1" strike="noStrike">
              <a:latin typeface="Times New Roman"/>
            </a:endParaRPr>
          </a:p>
        </p:txBody>
      </p:sp>
      <p:sp>
        <p:nvSpPr>
          <p:cNvPr id="41" name="PlaceHolder 4"/>
          <p:cNvSpPr>
            <a:spLocks noGrp="1"/>
          </p:cNvSpPr>
          <p:nvPr>
            <p:ph type="dt"/>
          </p:nvPr>
        </p:nvSpPr>
        <p:spPr>
          <a:xfrm>
            <a:off x="4278960" y="0"/>
            <a:ext cx="3280680" cy="53424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pPr algn="r"/>
            <a:r>
              <a:rPr b="0" lang="sv-SE" sz="1400" spc="-1" strike="noStrike">
                <a:latin typeface="Times New Roman"/>
              </a:rPr>
              <a:t>&lt;datum/tid&gt;</a:t>
            </a:r>
            <a:endParaRPr b="0" lang="sv-SE" sz="1400" spc="-1" strike="noStrike">
              <a:latin typeface="Times New Roman"/>
            </a:endParaRPr>
          </a:p>
        </p:txBody>
      </p:sp>
      <p:sp>
        <p:nvSpPr>
          <p:cNvPr id="42" name="PlaceHolder 5"/>
          <p:cNvSpPr>
            <a:spLocks noGrp="1"/>
          </p:cNvSpPr>
          <p:nvPr>
            <p:ph type="ftr"/>
          </p:nvPr>
        </p:nvSpPr>
        <p:spPr>
          <a:xfrm>
            <a:off x="0" y="10157400"/>
            <a:ext cx="3280680" cy="534240"/>
          </a:xfrm>
          <a:prstGeom prst="rect">
            <a:avLst/>
          </a:prstGeom>
        </p:spPr>
        <p:txBody>
          <a:bodyPr lIns="0" rIns="0" tIns="0" bIns="0" anchor="b">
            <a:noAutofit/>
          </a:bodyPr>
          <a:p>
            <a:r>
              <a:rPr b="0" lang="sv-SE" sz="1400" spc="-1" strike="noStrike">
                <a:latin typeface="Times New Roman"/>
              </a:rPr>
              <a:t>&lt;sidfot&gt;</a:t>
            </a:r>
            <a:endParaRPr b="0" lang="sv-SE" sz="1400" spc="-1" strike="noStrike">
              <a:latin typeface="Times New Roman"/>
            </a:endParaRPr>
          </a:p>
        </p:txBody>
      </p:sp>
      <p:sp>
        <p:nvSpPr>
          <p:cNvPr id="43" name="PlaceHolder 6"/>
          <p:cNvSpPr>
            <a:spLocks noGrp="1"/>
          </p:cNvSpPr>
          <p:nvPr>
            <p:ph type="sldNum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</p:spPr>
        <p:txBody>
          <a:bodyPr lIns="0" rIns="0" tIns="0" bIns="0" anchor="b">
            <a:noAutofit/>
          </a:bodyPr>
          <a:p>
            <a:pPr algn="r"/>
            <a:fld id="{FE62A911-FB0C-439F-9CE5-D78F153C73F1}" type="slidenum">
              <a:rPr b="0" lang="sv-SE" sz="1400" spc="-1" strike="noStrike">
                <a:latin typeface="Times New Roman"/>
              </a:rPr>
              <a:t>&lt;nummer&gt;</a:t>
            </a:fld>
            <a:endParaRPr b="0" lang="sv-SE" sz="1400" spc="-1" strike="noStrike"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1.xml.rels><?xml version="1.0" encoding="UTF-8"?>
<Relationships xmlns="http://schemas.openxmlformats.org/package/2006/relationships"><Relationship Id="rId1" Type="http://schemas.openxmlformats.org/officeDocument/2006/relationships/slide" Target="../slides/slide1.xml"/><Relationship Id="rId2" Type="http://schemas.openxmlformats.org/officeDocument/2006/relationships/notesMaster" Target="../notesMasters/notesMaster1.xml"/>
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5320" cy="3085200"/>
          </a:xfrm>
          <a:prstGeom prst="rect">
            <a:avLst/>
          </a:prstGeom>
        </p:spPr>
      </p:sp>
      <p:sp>
        <p:nvSpPr>
          <p:cNvPr id="75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320" cy="359928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endParaRPr b="0" lang="sv-SE" sz="2000" spc="-1" strike="noStrike">
              <a:latin typeface="Arial"/>
            </a:endParaRPr>
          </a:p>
        </p:txBody>
      </p:sp>
      <p:sp>
        <p:nvSpPr>
          <p:cNvPr id="76" name="CustomShape 3"/>
          <p:cNvSpPr/>
          <p:nvPr/>
        </p:nvSpPr>
        <p:spPr>
          <a:xfrm>
            <a:off x="3884760" y="8685360"/>
            <a:ext cx="2970720" cy="457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 algn="r">
              <a:lnSpc>
                <a:spcPct val="100000"/>
              </a:lnSpc>
              <a:tabLst>
                <a:tab algn="l" pos="0"/>
              </a:tabLst>
            </a:pPr>
            <a:fld id="{A588FDAB-341F-4BEB-8758-A1578566AF13}" type="slidenum">
              <a:rPr b="0" lang="sv-SE" sz="1200" spc="-1" strike="noStrike">
                <a:solidFill>
                  <a:srgbClr val="000000"/>
                </a:solidFill>
                <a:latin typeface="Calibri"/>
                <a:ea typeface="+mn-ea"/>
              </a:rPr>
              <a:t>1</a:t>
            </a:fld>
            <a:endParaRPr b="0" lang="sv-SE" sz="1200" spc="-1" strike="noStrike">
              <a:latin typeface="Arial"/>
            </a:endParaRPr>
          </a:p>
        </p:txBody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4520" cy="1324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sv-SE" sz="4400" spc="-1" strike="noStrike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sv-SE" sz="3200" spc="-1" strike="noStrike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sv-SE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4520" cy="1324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sv-SE" sz="4400" spc="-1" strike="noStrike"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sv-SE" sz="3200" spc="-1" strike="noStrike"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sv-SE" sz="3200" spc="-1" strike="noStrike">
              <a:latin typeface="Aria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sv-SE" sz="3200" spc="-1" strike="noStrike">
              <a:latin typeface="Arial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sv-SE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4520" cy="1324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sv-SE" sz="4400" spc="-1" strike="noStrike"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sv-SE" sz="3200" spc="-1" strike="noStrike"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sv-SE" sz="3200" spc="-1" strike="noStrike">
              <a:latin typeface="Arial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sv-SE" sz="3200" spc="-1" strike="noStrike">
              <a:latin typeface="Arial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sv-SE" sz="3200" spc="-1" strike="noStrike">
              <a:latin typeface="Arial"/>
            </a:endParaRPr>
          </a:p>
        </p:txBody>
      </p:sp>
      <p:sp>
        <p:nvSpPr>
          <p:cNvPr id="36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sv-SE" sz="3200" spc="-1" strike="noStrike">
              <a:latin typeface="Arial"/>
            </a:endParaRPr>
          </a:p>
        </p:txBody>
      </p:sp>
      <p:sp>
        <p:nvSpPr>
          <p:cNvPr id="37" name="PlaceHolder 7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sv-SE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4520" cy="1324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sv-SE" sz="4400" spc="-1" strike="noStrike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sv-SE" sz="32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4520" cy="1324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sv-SE" sz="4400" spc="-1" strike="noStrike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sv-SE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4520" cy="1324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sv-SE" sz="4400" spc="-1" strike="noStrike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sv-SE" sz="3200" spc="-1" strike="noStrike"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sv-SE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4520" cy="1324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sv-SE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838080" y="365040"/>
            <a:ext cx="10514520" cy="61405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sv-SE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4520" cy="1324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sv-SE" sz="4400" spc="-1" strike="noStrike"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sv-SE" sz="3200" spc="-1" strike="noStrike"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sv-SE" sz="3200" spc="-1" strike="noStrike">
              <a:latin typeface="Arial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sv-SE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4520" cy="1324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sv-SE" sz="4400" spc="-1" strike="noStrike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sv-SE" sz="3200" spc="-1" strike="noStrike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sv-SE" sz="3200" spc="-1" strike="noStrike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sv-SE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4520" cy="1324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sv-SE" sz="4400" spc="-1" strike="noStrike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sv-SE" sz="3200" spc="-1" strike="noStrike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sv-SE" sz="3200" spc="-1" strike="noStrike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sv-SE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4520" cy="1324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r>
              <a:rPr b="0" lang="sv-SE" sz="1800" spc="-1" strike="noStrike">
                <a:latin typeface="Arial"/>
              </a:rPr>
              <a:t>Klicka för att redigera rubriktextens format</a:t>
            </a:r>
            <a:endParaRPr b="0" lang="sv-SE" sz="1800" spc="-1" strike="noStrike"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sv-SE" sz="3200" spc="-1" strike="noStrike">
                <a:latin typeface="Arial"/>
              </a:rPr>
              <a:t>Klicka för att redigera dispositionstextens format</a:t>
            </a:r>
            <a:endParaRPr b="0" lang="sv-SE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sv-SE" sz="2800" spc="-1" strike="noStrike">
                <a:latin typeface="Arial"/>
              </a:rPr>
              <a:t>Andra dispositionsnivån</a:t>
            </a:r>
            <a:endParaRPr b="0" lang="sv-SE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sv-SE" sz="2400" spc="-1" strike="noStrike">
                <a:latin typeface="Arial"/>
              </a:rPr>
              <a:t>Tredje dispositionsnivån</a:t>
            </a:r>
            <a:endParaRPr b="0" lang="sv-SE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sv-SE" sz="2000" spc="-1" strike="noStrike">
                <a:latin typeface="Arial"/>
              </a:rPr>
              <a:t>Fjärde dispositionsnivån</a:t>
            </a:r>
            <a:endParaRPr b="0" lang="sv-SE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sv-SE" sz="2000" spc="-1" strike="noStrike">
                <a:latin typeface="Arial"/>
              </a:rPr>
              <a:t>Femte dispositionsnivån</a:t>
            </a:r>
            <a:endParaRPr b="0" lang="sv-SE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sv-SE" sz="2000" spc="-1" strike="noStrike">
                <a:latin typeface="Arial"/>
              </a:rPr>
              <a:t>Sjätte dispositionsnivån</a:t>
            </a:r>
            <a:endParaRPr b="0" lang="sv-SE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sv-SE" sz="2000" spc="-1" strike="noStrike">
                <a:latin typeface="Arial"/>
              </a:rPr>
              <a:t>Sjunde dispositionsnivån</a:t>
            </a:r>
            <a:endParaRPr b="0" lang="sv-SE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slideLayout" Target="../slideLayouts/slideLayout5.xml"/><Relationship Id="rId3" Type="http://schemas.openxmlformats.org/officeDocument/2006/relationships/notesSlide" Target="../notesSlides/notesSlide1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CustomShape 1"/>
          <p:cNvSpPr/>
          <p:nvPr/>
        </p:nvSpPr>
        <p:spPr>
          <a:xfrm>
            <a:off x="6292440" y="2304360"/>
            <a:ext cx="802080" cy="1004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122040" rIns="122040" tIns="60840" bIns="60840">
            <a:sp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sv-SE" sz="1900" spc="-1" strike="noStrike">
                <a:solidFill>
                  <a:srgbClr val="000000"/>
                </a:solidFill>
                <a:latin typeface="Arial"/>
                <a:ea typeface="DejaVu Sans"/>
              </a:rPr>
              <a:t>Q1</a:t>
            </a:r>
            <a:endParaRPr b="0" lang="sv-SE" sz="1900" spc="-1" strike="noStrike"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sv-SE" sz="1300" spc="-1" strike="noStrike">
                <a:solidFill>
                  <a:srgbClr val="000000"/>
                </a:solidFill>
                <a:latin typeface="Arial"/>
                <a:ea typeface="DejaVu Sans"/>
              </a:rPr>
              <a:t>januari</a:t>
            </a:r>
            <a:endParaRPr b="0" lang="sv-SE" sz="1300" spc="-1" strike="noStrike"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sv-SE" sz="1300" spc="-1" strike="noStrike">
                <a:solidFill>
                  <a:srgbClr val="000000"/>
                </a:solidFill>
                <a:latin typeface="Arial"/>
                <a:ea typeface="DejaVu Sans"/>
              </a:rPr>
              <a:t>februari</a:t>
            </a:r>
            <a:endParaRPr b="0" lang="sv-SE" sz="1300" spc="-1" strike="noStrike"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sv-SE" sz="1300" spc="-1" strike="noStrike">
                <a:solidFill>
                  <a:srgbClr val="000000"/>
                </a:solidFill>
                <a:latin typeface="Arial"/>
                <a:ea typeface="DejaVu Sans"/>
              </a:rPr>
              <a:t>mars</a:t>
            </a:r>
            <a:endParaRPr b="0" lang="sv-SE" sz="1300" spc="-1" strike="noStrike">
              <a:latin typeface="Arial"/>
            </a:endParaRPr>
          </a:p>
        </p:txBody>
      </p:sp>
      <p:sp>
        <p:nvSpPr>
          <p:cNvPr id="45" name="CustomShape 2"/>
          <p:cNvSpPr/>
          <p:nvPr/>
        </p:nvSpPr>
        <p:spPr>
          <a:xfrm>
            <a:off x="6325560" y="3569400"/>
            <a:ext cx="565920" cy="1004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122040" rIns="122040" tIns="60840" bIns="60840">
            <a:sp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sv-SE" sz="1900" spc="-1" strike="noStrike">
                <a:solidFill>
                  <a:srgbClr val="000000"/>
                </a:solidFill>
                <a:latin typeface="Arial"/>
                <a:ea typeface="DejaVu Sans"/>
              </a:rPr>
              <a:t>Q2</a:t>
            </a:r>
            <a:endParaRPr b="0" lang="sv-SE" sz="1900" spc="-1" strike="noStrike"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sv-SE" sz="1300" spc="-1" strike="noStrike">
                <a:solidFill>
                  <a:srgbClr val="000000"/>
                </a:solidFill>
                <a:latin typeface="Arial"/>
                <a:ea typeface="DejaVu Sans"/>
              </a:rPr>
              <a:t>april</a:t>
            </a:r>
            <a:endParaRPr b="0" lang="sv-SE" sz="1300" spc="-1" strike="noStrike"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sv-SE" sz="1300" spc="-1" strike="noStrike">
                <a:solidFill>
                  <a:srgbClr val="000000"/>
                </a:solidFill>
                <a:latin typeface="Arial"/>
                <a:ea typeface="DejaVu Sans"/>
              </a:rPr>
              <a:t>maj</a:t>
            </a:r>
            <a:endParaRPr b="0" lang="sv-SE" sz="1300" spc="-1" strike="noStrike"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sv-SE" sz="1300" spc="-1" strike="noStrike">
                <a:solidFill>
                  <a:srgbClr val="000000"/>
                </a:solidFill>
                <a:latin typeface="Arial"/>
                <a:ea typeface="DejaVu Sans"/>
              </a:rPr>
              <a:t>juni</a:t>
            </a:r>
            <a:endParaRPr b="0" lang="sv-SE" sz="1300" spc="-1" strike="noStrike">
              <a:latin typeface="Arial"/>
            </a:endParaRPr>
          </a:p>
        </p:txBody>
      </p:sp>
      <p:sp>
        <p:nvSpPr>
          <p:cNvPr id="46" name="CustomShape 3"/>
          <p:cNvSpPr/>
          <p:nvPr/>
        </p:nvSpPr>
        <p:spPr>
          <a:xfrm>
            <a:off x="4741920" y="3504600"/>
            <a:ext cx="1021680" cy="1202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122040" rIns="122040" tIns="60840" bIns="60840">
            <a:spAutoFit/>
          </a:bodyPr>
          <a:p>
            <a:pPr algn="r">
              <a:lnSpc>
                <a:spcPct val="100000"/>
              </a:lnSpc>
              <a:tabLst>
                <a:tab algn="l" pos="0"/>
              </a:tabLst>
            </a:pPr>
            <a:r>
              <a:rPr b="1" lang="sv-SE" sz="1900" spc="-1" strike="noStrike">
                <a:solidFill>
                  <a:srgbClr val="000000"/>
                </a:solidFill>
                <a:latin typeface="Arial"/>
                <a:ea typeface="DejaVu Sans"/>
              </a:rPr>
              <a:t>Q3</a:t>
            </a:r>
            <a:endParaRPr b="0" lang="sv-SE" sz="1900" spc="-1" strike="noStrike">
              <a:latin typeface="Arial"/>
            </a:endParaRPr>
          </a:p>
          <a:p>
            <a:pPr algn="r">
              <a:lnSpc>
                <a:spcPct val="100000"/>
              </a:lnSpc>
              <a:tabLst>
                <a:tab algn="l" pos="0"/>
              </a:tabLst>
            </a:pPr>
            <a:r>
              <a:rPr b="0" lang="sv-SE" sz="1300" spc="-1" strike="noStrike">
                <a:solidFill>
                  <a:srgbClr val="000000"/>
                </a:solidFill>
                <a:latin typeface="Arial"/>
                <a:ea typeface="DejaVu Sans"/>
              </a:rPr>
              <a:t>september</a:t>
            </a:r>
            <a:endParaRPr b="0" lang="sv-SE" sz="1300" spc="-1" strike="noStrike">
              <a:latin typeface="Arial"/>
            </a:endParaRPr>
          </a:p>
          <a:p>
            <a:pPr algn="r">
              <a:lnSpc>
                <a:spcPct val="100000"/>
              </a:lnSpc>
              <a:tabLst>
                <a:tab algn="l" pos="0"/>
              </a:tabLst>
            </a:pPr>
            <a:r>
              <a:rPr b="0" lang="sv-SE" sz="1300" spc="-1" strike="noStrike">
                <a:solidFill>
                  <a:srgbClr val="000000"/>
                </a:solidFill>
                <a:latin typeface="Arial"/>
                <a:ea typeface="DejaVu Sans"/>
              </a:rPr>
              <a:t>augusti</a:t>
            </a:r>
            <a:endParaRPr b="0" lang="sv-SE" sz="1300" spc="-1" strike="noStrike">
              <a:latin typeface="Arial"/>
            </a:endParaRPr>
          </a:p>
          <a:p>
            <a:pPr algn="r">
              <a:lnSpc>
                <a:spcPct val="100000"/>
              </a:lnSpc>
              <a:tabLst>
                <a:tab algn="l" pos="0"/>
              </a:tabLst>
            </a:pPr>
            <a:r>
              <a:rPr b="0" lang="sv-SE" sz="1300" spc="-1" strike="noStrike">
                <a:solidFill>
                  <a:srgbClr val="000000"/>
                </a:solidFill>
                <a:latin typeface="Arial"/>
                <a:ea typeface="DejaVu Sans"/>
              </a:rPr>
              <a:t>juli</a:t>
            </a:r>
            <a:endParaRPr b="0" lang="sv-SE" sz="1300" spc="-1" strike="noStrike">
              <a:latin typeface="Arial"/>
            </a:endParaRPr>
          </a:p>
          <a:p>
            <a:pPr algn="r">
              <a:lnSpc>
                <a:spcPct val="100000"/>
              </a:lnSpc>
              <a:tabLst>
                <a:tab algn="l" pos="0"/>
              </a:tabLst>
            </a:pPr>
            <a:endParaRPr b="0" lang="sv-SE" sz="1300" spc="-1" strike="noStrike">
              <a:latin typeface="Arial"/>
            </a:endParaRPr>
          </a:p>
        </p:txBody>
      </p:sp>
      <p:sp>
        <p:nvSpPr>
          <p:cNvPr id="47" name="CustomShape 4"/>
          <p:cNvSpPr/>
          <p:nvPr/>
        </p:nvSpPr>
        <p:spPr>
          <a:xfrm>
            <a:off x="4800240" y="2328840"/>
            <a:ext cx="975960" cy="1202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122040" rIns="122040" tIns="60840" bIns="60840">
            <a:spAutoFit/>
          </a:bodyPr>
          <a:p>
            <a:pPr algn="r">
              <a:lnSpc>
                <a:spcPct val="100000"/>
              </a:lnSpc>
              <a:tabLst>
                <a:tab algn="l" pos="0"/>
              </a:tabLst>
            </a:pPr>
            <a:r>
              <a:rPr b="1" lang="sv-SE" sz="1900" spc="-1" strike="noStrike">
                <a:solidFill>
                  <a:srgbClr val="000000"/>
                </a:solidFill>
                <a:latin typeface="Arial"/>
                <a:ea typeface="DejaVu Sans"/>
              </a:rPr>
              <a:t>Q4</a:t>
            </a:r>
            <a:endParaRPr b="0" lang="sv-SE" sz="1900" spc="-1" strike="noStrike">
              <a:latin typeface="Arial"/>
            </a:endParaRPr>
          </a:p>
          <a:p>
            <a:pPr algn="r">
              <a:lnSpc>
                <a:spcPct val="100000"/>
              </a:lnSpc>
              <a:tabLst>
                <a:tab algn="l" pos="0"/>
              </a:tabLst>
            </a:pPr>
            <a:r>
              <a:rPr b="0" lang="sv-SE" sz="1300" spc="-1" strike="noStrike">
                <a:solidFill>
                  <a:srgbClr val="000000"/>
                </a:solidFill>
                <a:latin typeface="Arial"/>
                <a:ea typeface="DejaVu Sans"/>
              </a:rPr>
              <a:t>december</a:t>
            </a:r>
            <a:endParaRPr b="0" lang="sv-SE" sz="1300" spc="-1" strike="noStrike">
              <a:latin typeface="Arial"/>
            </a:endParaRPr>
          </a:p>
          <a:p>
            <a:pPr algn="r">
              <a:lnSpc>
                <a:spcPct val="100000"/>
              </a:lnSpc>
              <a:tabLst>
                <a:tab algn="l" pos="0"/>
              </a:tabLst>
            </a:pPr>
            <a:r>
              <a:rPr b="0" lang="sv-SE" sz="1300" spc="-1" strike="noStrike">
                <a:solidFill>
                  <a:srgbClr val="000000"/>
                </a:solidFill>
                <a:latin typeface="Arial"/>
                <a:ea typeface="DejaVu Sans"/>
              </a:rPr>
              <a:t>november</a:t>
            </a:r>
            <a:endParaRPr b="0" lang="sv-SE" sz="1300" spc="-1" strike="noStrike">
              <a:latin typeface="Arial"/>
            </a:endParaRPr>
          </a:p>
          <a:p>
            <a:pPr algn="r">
              <a:lnSpc>
                <a:spcPct val="100000"/>
              </a:lnSpc>
              <a:tabLst>
                <a:tab algn="l" pos="0"/>
              </a:tabLst>
            </a:pPr>
            <a:r>
              <a:rPr b="0" lang="sv-SE" sz="1300" spc="-1" strike="noStrike">
                <a:solidFill>
                  <a:srgbClr val="000000"/>
                </a:solidFill>
                <a:latin typeface="Arial"/>
                <a:ea typeface="DejaVu Sans"/>
              </a:rPr>
              <a:t>oktober</a:t>
            </a:r>
            <a:endParaRPr b="0" lang="sv-SE" sz="1300" spc="-1" strike="noStrike">
              <a:latin typeface="Arial"/>
            </a:endParaRPr>
          </a:p>
          <a:p>
            <a:pPr algn="r">
              <a:lnSpc>
                <a:spcPct val="100000"/>
              </a:lnSpc>
              <a:tabLst>
                <a:tab algn="l" pos="0"/>
              </a:tabLst>
            </a:pPr>
            <a:endParaRPr b="0" lang="sv-SE" sz="1300" spc="-1" strike="noStrike">
              <a:latin typeface="Arial"/>
            </a:endParaRPr>
          </a:p>
        </p:txBody>
      </p:sp>
      <p:sp>
        <p:nvSpPr>
          <p:cNvPr id="48" name="CustomShape 5"/>
          <p:cNvSpPr/>
          <p:nvPr/>
        </p:nvSpPr>
        <p:spPr>
          <a:xfrm>
            <a:off x="10440000" y="308520"/>
            <a:ext cx="565920" cy="410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122040" rIns="122040" tIns="60840" bIns="60840">
            <a:spAutoFit/>
          </a:bodyPr>
          <a:p>
            <a:pPr algn="r">
              <a:lnSpc>
                <a:spcPct val="100000"/>
              </a:lnSpc>
              <a:tabLst>
                <a:tab algn="l" pos="0"/>
              </a:tabLst>
            </a:pPr>
            <a:r>
              <a:rPr b="1" lang="sv-SE" sz="1900" spc="-1" strike="noStrike">
                <a:solidFill>
                  <a:srgbClr val="000000"/>
                </a:solidFill>
                <a:latin typeface="Arial"/>
                <a:ea typeface="DejaVu Sans"/>
              </a:rPr>
              <a:t>Q1</a:t>
            </a:r>
            <a:endParaRPr b="0" lang="sv-SE" sz="1900" spc="-1" strike="noStrike">
              <a:latin typeface="Arial"/>
            </a:endParaRPr>
          </a:p>
        </p:txBody>
      </p:sp>
      <p:sp>
        <p:nvSpPr>
          <p:cNvPr id="49" name="CustomShape 6"/>
          <p:cNvSpPr/>
          <p:nvPr/>
        </p:nvSpPr>
        <p:spPr>
          <a:xfrm>
            <a:off x="10413360" y="5967360"/>
            <a:ext cx="565920" cy="410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122040" rIns="122040" tIns="60840" bIns="60840">
            <a:spAutoFit/>
          </a:bodyPr>
          <a:p>
            <a:pPr algn="r">
              <a:lnSpc>
                <a:spcPct val="100000"/>
              </a:lnSpc>
              <a:tabLst>
                <a:tab algn="l" pos="0"/>
              </a:tabLst>
            </a:pPr>
            <a:r>
              <a:rPr b="1" lang="sv-SE" sz="1900" spc="-1" strike="noStrike">
                <a:solidFill>
                  <a:srgbClr val="000000"/>
                </a:solidFill>
                <a:latin typeface="Arial"/>
                <a:ea typeface="DejaVu Sans"/>
              </a:rPr>
              <a:t>Q2</a:t>
            </a:r>
            <a:endParaRPr b="0" lang="sv-SE" sz="1900" spc="-1" strike="noStrike">
              <a:latin typeface="Arial"/>
            </a:endParaRPr>
          </a:p>
        </p:txBody>
      </p:sp>
      <p:sp>
        <p:nvSpPr>
          <p:cNvPr id="50" name="CustomShape 7"/>
          <p:cNvSpPr/>
          <p:nvPr/>
        </p:nvSpPr>
        <p:spPr>
          <a:xfrm>
            <a:off x="907560" y="5967360"/>
            <a:ext cx="565920" cy="410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122040" rIns="122040" tIns="60840" bIns="60840">
            <a:sp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sv-SE" sz="1900" spc="-1" strike="noStrike">
                <a:solidFill>
                  <a:srgbClr val="000000"/>
                </a:solidFill>
                <a:latin typeface="Arial"/>
                <a:ea typeface="DejaVu Sans"/>
              </a:rPr>
              <a:t>Q3</a:t>
            </a:r>
            <a:endParaRPr b="0" lang="sv-SE" sz="1900" spc="-1" strike="noStrike">
              <a:latin typeface="Arial"/>
            </a:endParaRPr>
          </a:p>
        </p:txBody>
      </p:sp>
      <p:sp>
        <p:nvSpPr>
          <p:cNvPr id="51" name="CustomShape 8"/>
          <p:cNvSpPr/>
          <p:nvPr/>
        </p:nvSpPr>
        <p:spPr>
          <a:xfrm>
            <a:off x="1163160" y="308520"/>
            <a:ext cx="636120" cy="410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122040" rIns="122040" tIns="60840" bIns="60840">
            <a:sp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sv-SE" sz="1900" spc="-1" strike="noStrike">
                <a:solidFill>
                  <a:srgbClr val="000000"/>
                </a:solidFill>
                <a:latin typeface="Arial"/>
                <a:ea typeface="DejaVu Sans"/>
              </a:rPr>
              <a:t>Q4</a:t>
            </a:r>
            <a:endParaRPr b="0" lang="sv-SE" sz="1900" spc="-1" strike="noStrike">
              <a:latin typeface="Arial"/>
            </a:endParaRPr>
          </a:p>
        </p:txBody>
      </p:sp>
      <p:sp>
        <p:nvSpPr>
          <p:cNvPr id="52" name="Line 9"/>
          <p:cNvSpPr/>
          <p:nvPr/>
        </p:nvSpPr>
        <p:spPr>
          <a:xfrm>
            <a:off x="6095880" y="549000"/>
            <a:ext cx="0" cy="5760000"/>
          </a:xfrm>
          <a:prstGeom prst="line">
            <a:avLst/>
          </a:prstGeom>
          <a:ln>
            <a:solidFill>
              <a:srgbClr val="4472c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53" name="Line 10"/>
          <p:cNvSpPr/>
          <p:nvPr/>
        </p:nvSpPr>
        <p:spPr>
          <a:xfrm flipH="1">
            <a:off x="53640" y="3429000"/>
            <a:ext cx="12100680" cy="0"/>
          </a:xfrm>
          <a:prstGeom prst="line">
            <a:avLst/>
          </a:prstGeom>
          <a:ln>
            <a:solidFill>
              <a:srgbClr val="4472c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54" name="CustomShape 11"/>
          <p:cNvSpPr/>
          <p:nvPr/>
        </p:nvSpPr>
        <p:spPr>
          <a:xfrm>
            <a:off x="4435200" y="1788840"/>
            <a:ext cx="1595160" cy="1595160"/>
          </a:xfrm>
          <a:prstGeom prst="pieWedge">
            <a:avLst/>
          </a:prstGeom>
          <a:noFill/>
          <a:ln w="25400">
            <a:solidFill>
              <a:srgbClr val="358c8d"/>
            </a:solidFill>
          </a:ln>
          <a:effectLst>
            <a:outerShdw blurRad="40000" dir="5400000" dist="20160" rotWithShape="0">
              <a:srgbClr val="000000">
                <a:alpha val="38000"/>
              </a:srgbClr>
            </a:outerShdw>
          </a:effectLst>
        </p:spPr>
        <p:style>
          <a:lnRef idx="3">
            <a:schemeClr val="lt1">
              <a:hueOff val="0"/>
              <a:satOff val="0"/>
              <a:lumOff val="0"/>
              <a:alphaOff val="0"/>
            </a:schemeClr>
          </a:lnRef>
          <a:fillRef idx="0"/>
          <a:effectRef idx="1">
            <a:schemeClr val="accent1">
              <a:hueOff val="0"/>
              <a:satOff val="0"/>
              <a:lumOff val="0"/>
              <a:alphaOff val="0"/>
            </a:schemeClr>
          </a:effectRef>
          <a:fontRef idx="minor"/>
        </p:style>
      </p:sp>
      <p:sp>
        <p:nvSpPr>
          <p:cNvPr id="55" name="CustomShape 12"/>
          <p:cNvSpPr/>
          <p:nvPr/>
        </p:nvSpPr>
        <p:spPr>
          <a:xfrm rot="5400000">
            <a:off x="6158160" y="1788840"/>
            <a:ext cx="1595160" cy="1595160"/>
          </a:xfrm>
          <a:prstGeom prst="pieWedge">
            <a:avLst/>
          </a:prstGeom>
          <a:noFill/>
          <a:ln w="25400">
            <a:solidFill>
              <a:srgbClr val="358c8d"/>
            </a:solidFill>
          </a:ln>
          <a:effectLst>
            <a:outerShdw blurRad="40000" dir="5400000" dist="20160" rotWithShape="0">
              <a:srgbClr val="000000">
                <a:alpha val="38000"/>
              </a:srgbClr>
            </a:outerShdw>
          </a:effectLst>
        </p:spPr>
        <p:style>
          <a:lnRef idx="3">
            <a:schemeClr val="lt1">
              <a:hueOff val="0"/>
              <a:satOff val="0"/>
              <a:lumOff val="0"/>
              <a:alphaOff val="0"/>
            </a:schemeClr>
          </a:lnRef>
          <a:fillRef idx="0"/>
          <a:effectRef idx="1">
            <a:schemeClr val="accent1">
              <a:hueOff val="0"/>
              <a:satOff val="0"/>
              <a:lumOff val="0"/>
              <a:alphaOff val="0"/>
            </a:schemeClr>
          </a:effectRef>
          <a:fontRef idx="minor"/>
        </p:style>
      </p:sp>
      <p:sp>
        <p:nvSpPr>
          <p:cNvPr id="56" name="CustomShape 13"/>
          <p:cNvSpPr/>
          <p:nvPr/>
        </p:nvSpPr>
        <p:spPr>
          <a:xfrm rot="16200000">
            <a:off x="4433760" y="3474360"/>
            <a:ext cx="1595160" cy="1595160"/>
          </a:xfrm>
          <a:prstGeom prst="pieWedge">
            <a:avLst/>
          </a:prstGeom>
          <a:noFill/>
          <a:ln w="25400">
            <a:solidFill>
              <a:srgbClr val="358c8d"/>
            </a:solidFill>
          </a:ln>
          <a:effectLst>
            <a:outerShdw blurRad="40000" dir="5400000" dist="20160" rotWithShape="0">
              <a:srgbClr val="000000">
                <a:alpha val="38000"/>
              </a:srgbClr>
            </a:outerShdw>
          </a:effectLst>
        </p:spPr>
        <p:style>
          <a:lnRef idx="3">
            <a:schemeClr val="lt1">
              <a:hueOff val="0"/>
              <a:satOff val="0"/>
              <a:lumOff val="0"/>
              <a:alphaOff val="0"/>
            </a:schemeClr>
          </a:lnRef>
          <a:fillRef idx="0"/>
          <a:effectRef idx="1">
            <a:schemeClr val="accent1">
              <a:hueOff val="0"/>
              <a:satOff val="0"/>
              <a:lumOff val="0"/>
              <a:alphaOff val="0"/>
            </a:schemeClr>
          </a:effectRef>
          <a:fontRef idx="minor"/>
        </p:style>
      </p:sp>
      <p:sp>
        <p:nvSpPr>
          <p:cNvPr id="57" name="CustomShape 14"/>
          <p:cNvSpPr/>
          <p:nvPr/>
        </p:nvSpPr>
        <p:spPr>
          <a:xfrm rot="10800000">
            <a:off x="6166080" y="3471480"/>
            <a:ext cx="1595160" cy="1595160"/>
          </a:xfrm>
          <a:prstGeom prst="pieWedge">
            <a:avLst/>
          </a:prstGeom>
          <a:noFill/>
          <a:ln w="25400">
            <a:solidFill>
              <a:srgbClr val="358c8d"/>
            </a:solidFill>
          </a:ln>
          <a:effectLst>
            <a:outerShdw blurRad="40000" dir="5400000" dist="20160" rotWithShape="0">
              <a:srgbClr val="000000">
                <a:alpha val="38000"/>
              </a:srgbClr>
            </a:outerShdw>
          </a:effectLst>
        </p:spPr>
        <p:style>
          <a:lnRef idx="3">
            <a:schemeClr val="lt1">
              <a:hueOff val="0"/>
              <a:satOff val="0"/>
              <a:lumOff val="0"/>
              <a:alphaOff val="0"/>
            </a:schemeClr>
          </a:lnRef>
          <a:fillRef idx="0"/>
          <a:effectRef idx="1">
            <a:schemeClr val="accent1">
              <a:hueOff val="0"/>
              <a:satOff val="0"/>
              <a:lumOff val="0"/>
              <a:alphaOff val="0"/>
            </a:schemeClr>
          </a:effectRef>
          <a:fontRef idx="minor"/>
        </p:style>
      </p:sp>
      <p:sp>
        <p:nvSpPr>
          <p:cNvPr id="58" name="CustomShape 15"/>
          <p:cNvSpPr/>
          <p:nvPr/>
        </p:nvSpPr>
        <p:spPr>
          <a:xfrm>
            <a:off x="1976760" y="531720"/>
            <a:ext cx="3342960" cy="669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122040" rIns="122040" tIns="60840" bIns="60840">
            <a:sp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sv-SE" sz="1800" spc="-1" strike="noStrike"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sv-SE" sz="1800" spc="-1" strike="noStrike">
              <a:latin typeface="Arial"/>
            </a:endParaRPr>
          </a:p>
        </p:txBody>
      </p:sp>
      <p:sp>
        <p:nvSpPr>
          <p:cNvPr id="59" name="CustomShape 16"/>
          <p:cNvSpPr/>
          <p:nvPr/>
        </p:nvSpPr>
        <p:spPr>
          <a:xfrm>
            <a:off x="4680000" y="16560"/>
            <a:ext cx="2772000" cy="577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1" lang="sv-SE" sz="1600" spc="-1" strike="noStrike">
                <a:solidFill>
                  <a:srgbClr val="000000"/>
                </a:solidFill>
                <a:latin typeface="Arial"/>
                <a:ea typeface="DejaVu Sans"/>
              </a:rPr>
              <a:t>Årshjul TEAM 17 </a:t>
            </a:r>
            <a:endParaRPr b="0" lang="sv-SE" sz="1600" spc="-1" strike="noStrike"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1" lang="sv-SE" sz="1600" spc="-1" strike="noStrike">
                <a:solidFill>
                  <a:srgbClr val="000000"/>
                </a:solidFill>
                <a:latin typeface="Arial"/>
                <a:ea typeface="DejaVu Sans"/>
              </a:rPr>
              <a:t>Säsong 25/26</a:t>
            </a:r>
            <a:endParaRPr b="0" lang="sv-SE" sz="1600" spc="-1" strike="noStrike">
              <a:latin typeface="Arial"/>
            </a:endParaRPr>
          </a:p>
        </p:txBody>
      </p:sp>
      <p:sp>
        <p:nvSpPr>
          <p:cNvPr id="60" name="CustomShape 17"/>
          <p:cNvSpPr/>
          <p:nvPr/>
        </p:nvSpPr>
        <p:spPr>
          <a:xfrm>
            <a:off x="1260000" y="1440000"/>
            <a:ext cx="3060000" cy="1795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marL="285840" indent="-28476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sv-SE" sz="1400" spc="-1" strike="noStrike">
                <a:solidFill>
                  <a:srgbClr val="000000"/>
                </a:solidFill>
                <a:latin typeface="Arial"/>
                <a:ea typeface="DejaVu Sans"/>
              </a:rPr>
              <a:t>Seriestart</a:t>
            </a:r>
            <a:endParaRPr b="0" lang="sv-SE" sz="1400" spc="-1" strike="noStrike">
              <a:latin typeface="Arial"/>
            </a:endParaRPr>
          </a:p>
          <a:p>
            <a:pPr marL="285840" indent="-28476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sv-SE" sz="1400" spc="-1" strike="noStrike">
                <a:solidFill>
                  <a:srgbClr val="000000"/>
                </a:solidFill>
                <a:latin typeface="Arial"/>
                <a:ea typeface="DejaVu Sans"/>
              </a:rPr>
              <a:t>Tränarutbildning </a:t>
            </a:r>
            <a:r>
              <a:rPr b="0" lang="sv-SE" sz="1000" spc="-1" strike="noStrike">
                <a:solidFill>
                  <a:srgbClr val="000000"/>
                </a:solidFill>
                <a:latin typeface="Arial"/>
                <a:ea typeface="DejaVu Sans"/>
              </a:rPr>
              <a:t>(grundkurs/BU1) </a:t>
            </a:r>
            <a:endParaRPr b="0" lang="sv-SE" sz="1000" spc="-1" strike="noStrike">
              <a:latin typeface="Arial"/>
            </a:endParaRPr>
          </a:p>
          <a:p>
            <a:pPr marL="285840" indent="-28476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sv-SE" sz="1400" spc="-1" strike="noStrike">
                <a:solidFill>
                  <a:srgbClr val="000000"/>
                </a:solidFill>
                <a:latin typeface="Arial"/>
                <a:ea typeface="DejaVu Sans"/>
              </a:rPr>
              <a:t>Avstämningsmöte ledare</a:t>
            </a:r>
            <a:endParaRPr b="0" lang="sv-SE" sz="1400" spc="-1" strike="noStrike">
              <a:latin typeface="Arial"/>
            </a:endParaRPr>
          </a:p>
          <a:p>
            <a:pPr marL="285840" indent="-28476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sv-SE" sz="1400" spc="-1" strike="noStrike">
                <a:solidFill>
                  <a:srgbClr val="000000"/>
                </a:solidFill>
                <a:latin typeface="Arial"/>
                <a:ea typeface="DejaVu Sans"/>
              </a:rPr>
              <a:t>Ordinarie is-schema börja gälla </a:t>
            </a:r>
            <a:endParaRPr b="0" lang="sv-SE" sz="1400" spc="-1" strike="noStrike">
              <a:latin typeface="Arial"/>
            </a:endParaRPr>
          </a:p>
          <a:p>
            <a:pPr marL="285840" indent="-28476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sv-SE" sz="1400" spc="-1" strike="noStrike">
                <a:solidFill>
                  <a:srgbClr val="000000"/>
                </a:solidFill>
                <a:latin typeface="Arial"/>
                <a:ea typeface="DejaVu Sans"/>
              </a:rPr>
              <a:t>Start fysträning</a:t>
            </a:r>
            <a:endParaRPr b="0" lang="sv-SE" sz="1400" spc="-1" strike="noStrike">
              <a:latin typeface="Arial"/>
            </a:endParaRPr>
          </a:p>
          <a:p>
            <a:pPr marL="285840" indent="-28476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sv-SE" sz="1400" spc="-1" strike="noStrike">
                <a:solidFill>
                  <a:srgbClr val="000000"/>
                </a:solidFill>
                <a:latin typeface="Arial"/>
                <a:ea typeface="DejaVu Sans"/>
              </a:rPr>
              <a:t> </a:t>
            </a:r>
            <a:endParaRPr b="0" lang="sv-SE" sz="1400" spc="-1" strike="noStrike">
              <a:latin typeface="Arial"/>
            </a:endParaRPr>
          </a:p>
          <a:p>
            <a:pPr marL="285840" indent="-28476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sv-SE" sz="1400" spc="-1" strike="noStrike">
                <a:solidFill>
                  <a:srgbClr val="000000"/>
                </a:solidFill>
                <a:latin typeface="Arial"/>
                <a:ea typeface="DejaVu Sans"/>
              </a:rPr>
              <a:t> </a:t>
            </a:r>
            <a:endParaRPr b="0" lang="sv-SE" sz="1400" spc="-1" strike="noStrike"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sv-SE" sz="1400" spc="-1" strike="noStrike">
              <a:latin typeface="Arial"/>
            </a:endParaRPr>
          </a:p>
        </p:txBody>
      </p:sp>
      <p:sp>
        <p:nvSpPr>
          <p:cNvPr id="61" name="CustomShape 18"/>
          <p:cNvSpPr/>
          <p:nvPr/>
        </p:nvSpPr>
        <p:spPr>
          <a:xfrm>
            <a:off x="8280000" y="1440000"/>
            <a:ext cx="3309480" cy="1582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marL="285840" indent="-28476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sv-SE" sz="1400" spc="-1" strike="noStrike">
                <a:solidFill>
                  <a:srgbClr val="000000"/>
                </a:solidFill>
                <a:latin typeface="Arial"/>
                <a:ea typeface="DejaVu Sans"/>
              </a:rPr>
              <a:t>Avstämningsmöte ledare</a:t>
            </a:r>
            <a:endParaRPr b="0" lang="sv-SE" sz="1400" spc="-1" strike="noStrike">
              <a:latin typeface="Arial"/>
            </a:endParaRPr>
          </a:p>
          <a:p>
            <a:pPr marL="285840" indent="-28476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sv-SE" sz="1400" spc="-1" strike="noStrike">
                <a:solidFill>
                  <a:srgbClr val="000000"/>
                </a:solidFill>
                <a:latin typeface="Arial"/>
                <a:ea typeface="DejaVu Sans"/>
              </a:rPr>
              <a:t>Utvärdering av säsong</a:t>
            </a:r>
            <a:endParaRPr b="0" lang="sv-SE" sz="1400" spc="-1" strike="noStrike">
              <a:latin typeface="Arial"/>
            </a:endParaRPr>
          </a:p>
          <a:p>
            <a:pPr marL="285840" indent="-28476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sv-SE" sz="1400" spc="-1" strike="noStrike">
                <a:solidFill>
                  <a:srgbClr val="000000"/>
                </a:solidFill>
                <a:latin typeface="Arial"/>
                <a:ea typeface="DejaVu Sans"/>
              </a:rPr>
              <a:t>Inventering av spelare/ledare</a:t>
            </a:r>
            <a:endParaRPr b="0" lang="sv-SE" sz="1400" spc="-1" strike="noStrike">
              <a:latin typeface="Arial"/>
            </a:endParaRPr>
          </a:p>
          <a:p>
            <a:pPr marL="285840" indent="-28476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sv-SE" sz="1400" spc="-1" strike="noStrike">
                <a:solidFill>
                  <a:srgbClr val="000000"/>
                </a:solidFill>
                <a:latin typeface="Arial"/>
                <a:ea typeface="DejaVu Sans"/>
              </a:rPr>
              <a:t>Föräldramöte (Lag)</a:t>
            </a:r>
            <a:endParaRPr b="0" lang="sv-SE" sz="1400" spc="-1" strike="noStrike">
              <a:latin typeface="Arial"/>
            </a:endParaRPr>
          </a:p>
          <a:p>
            <a:pPr marL="285840" indent="-28476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sv-SE" sz="1400" spc="-1" strike="noStrike">
                <a:solidFill>
                  <a:srgbClr val="000000"/>
                </a:solidFill>
                <a:latin typeface="Arial"/>
                <a:ea typeface="DejaVu Sans"/>
              </a:rPr>
              <a:t>Åka på cup?</a:t>
            </a:r>
            <a:endParaRPr b="0" lang="sv-SE" sz="1400" spc="-1" strike="noStrike">
              <a:latin typeface="Arial"/>
            </a:endParaRPr>
          </a:p>
          <a:p>
            <a:pPr marL="285840" indent="-28476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sv-SE" sz="1400" spc="-1" strike="noStrike">
                <a:solidFill>
                  <a:srgbClr val="000000"/>
                </a:solidFill>
                <a:latin typeface="Arial"/>
                <a:ea typeface="DejaVu Sans"/>
              </a:rPr>
              <a:t> </a:t>
            </a:r>
            <a:endParaRPr b="0" lang="sv-SE" sz="1400" spc="-1" strike="noStrike">
              <a:latin typeface="Arial"/>
            </a:endParaRPr>
          </a:p>
          <a:p>
            <a:pPr marL="285840" indent="-28476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sv-SE" sz="1400" spc="-1" strike="noStrike">
                <a:solidFill>
                  <a:srgbClr val="000000"/>
                </a:solidFill>
                <a:latin typeface="Arial"/>
                <a:ea typeface="DejaVu Sans"/>
              </a:rPr>
              <a:t> </a:t>
            </a:r>
            <a:endParaRPr b="0" lang="sv-SE" sz="1400" spc="-1" strike="noStrike">
              <a:latin typeface="Arial"/>
            </a:endParaRPr>
          </a:p>
        </p:txBody>
      </p:sp>
      <p:sp>
        <p:nvSpPr>
          <p:cNvPr id="62" name="CustomShape 19"/>
          <p:cNvSpPr/>
          <p:nvPr/>
        </p:nvSpPr>
        <p:spPr>
          <a:xfrm>
            <a:off x="1198080" y="3784680"/>
            <a:ext cx="2728440" cy="2007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>
            <a:spAutoFit/>
          </a:bodyPr>
          <a:p>
            <a:pPr marL="285840" indent="-28476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sv-SE" sz="1400" spc="-1" strike="noStrike">
                <a:solidFill>
                  <a:srgbClr val="000000"/>
                </a:solidFill>
                <a:latin typeface="Arial"/>
                <a:ea typeface="DejaVu Sans"/>
              </a:rPr>
              <a:t>Uppdatering Blå Tråd</a:t>
            </a:r>
            <a:endParaRPr b="0" lang="sv-SE" sz="1400" spc="-1" strike="noStrike">
              <a:latin typeface="Arial"/>
            </a:endParaRPr>
          </a:p>
          <a:p>
            <a:pPr marL="285840" indent="-28476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sv-SE" sz="1400" spc="-1" strike="noStrike">
                <a:solidFill>
                  <a:srgbClr val="000000"/>
                </a:solidFill>
                <a:latin typeface="Arial"/>
                <a:ea typeface="DejaVu Sans"/>
              </a:rPr>
              <a:t>Uppstartsmöte ledare</a:t>
            </a:r>
            <a:endParaRPr b="0" lang="sv-SE" sz="1400" spc="-1" strike="noStrike">
              <a:latin typeface="Arial"/>
            </a:endParaRPr>
          </a:p>
          <a:p>
            <a:pPr marL="285840" indent="-28476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sv-SE" sz="1400" spc="-1" strike="noStrike">
                <a:solidFill>
                  <a:srgbClr val="000000"/>
                </a:solidFill>
                <a:latin typeface="Arial"/>
                <a:ea typeface="DejaVu Sans"/>
              </a:rPr>
              <a:t>Säsongsplanering</a:t>
            </a:r>
            <a:endParaRPr b="0" lang="sv-SE" sz="1400" spc="-1" strike="noStrike">
              <a:latin typeface="Arial"/>
            </a:endParaRPr>
          </a:p>
          <a:p>
            <a:pPr marL="285840" indent="-28476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sv-SE" sz="1400" spc="-1" strike="noStrike">
                <a:solidFill>
                  <a:srgbClr val="000000"/>
                </a:solidFill>
                <a:latin typeface="Arial"/>
                <a:ea typeface="DejaVu Sans"/>
              </a:rPr>
              <a:t>Start isträning</a:t>
            </a:r>
            <a:endParaRPr b="0" lang="sv-SE" sz="1400" spc="-1" strike="noStrike">
              <a:latin typeface="Arial"/>
            </a:endParaRPr>
          </a:p>
          <a:p>
            <a:pPr marL="285840" indent="-28476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sv-SE" sz="1400" spc="-1" strike="noStrike">
                <a:solidFill>
                  <a:srgbClr val="000000"/>
                </a:solidFill>
                <a:latin typeface="Arial"/>
                <a:ea typeface="DejaVu Sans"/>
              </a:rPr>
              <a:t>Föräldramöte (Lag)</a:t>
            </a:r>
            <a:endParaRPr b="0" lang="sv-SE" sz="1400" spc="-1" strike="noStrike">
              <a:latin typeface="Arial"/>
            </a:endParaRPr>
          </a:p>
          <a:p>
            <a:pPr marL="285840" indent="-28476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sv-SE" sz="1400" spc="-1" strike="noStrike">
                <a:solidFill>
                  <a:srgbClr val="000000"/>
                </a:solidFill>
                <a:latin typeface="Arial"/>
                <a:ea typeface="DejaVu Sans"/>
              </a:rPr>
              <a:t>Tränarutbildning </a:t>
            </a:r>
            <a:r>
              <a:rPr b="0" lang="sv-SE" sz="1000" spc="-1" strike="noStrike">
                <a:solidFill>
                  <a:srgbClr val="000000"/>
                </a:solidFill>
                <a:latin typeface="Arial"/>
                <a:ea typeface="DejaVu Sans"/>
              </a:rPr>
              <a:t>(grundkurs/BU1)</a:t>
            </a:r>
            <a:endParaRPr b="0" lang="sv-SE" sz="1000" spc="-1" strike="noStrike">
              <a:latin typeface="Arial"/>
            </a:endParaRPr>
          </a:p>
          <a:p>
            <a:pPr marL="285840" indent="-28476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sv-SE" sz="1400" spc="-1" strike="noStrike">
                <a:solidFill>
                  <a:srgbClr val="000000"/>
                </a:solidFill>
                <a:latin typeface="Arial"/>
                <a:ea typeface="DejaVu Sans"/>
              </a:rPr>
              <a:t> </a:t>
            </a:r>
            <a:endParaRPr b="0" lang="sv-SE" sz="1400" spc="-1" strike="noStrike">
              <a:latin typeface="Arial"/>
            </a:endParaRPr>
          </a:p>
          <a:p>
            <a:pPr marL="285840" indent="-28476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sv-SE" sz="1400" spc="-1" strike="noStrike">
                <a:solidFill>
                  <a:srgbClr val="000000"/>
                </a:solidFill>
                <a:latin typeface="Arial"/>
                <a:ea typeface="DejaVu Sans"/>
              </a:rPr>
              <a:t> </a:t>
            </a:r>
            <a:endParaRPr b="0" lang="sv-SE" sz="1400" spc="-1" strike="noStrike">
              <a:latin typeface="Arial"/>
            </a:endParaRPr>
          </a:p>
          <a:p>
            <a:pPr marL="285840" indent="-28476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sv-SE" sz="1400" spc="-1" strike="noStrike">
                <a:solidFill>
                  <a:srgbClr val="000000"/>
                </a:solidFill>
                <a:latin typeface="Arial"/>
                <a:ea typeface="DejaVu Sans"/>
              </a:rPr>
              <a:t> </a:t>
            </a:r>
            <a:endParaRPr b="0" lang="sv-SE" sz="1400" spc="-1" strike="noStrike">
              <a:latin typeface="Arial"/>
            </a:endParaRPr>
          </a:p>
        </p:txBody>
      </p:sp>
      <p:sp>
        <p:nvSpPr>
          <p:cNvPr id="63" name="CustomShape 20"/>
          <p:cNvSpPr/>
          <p:nvPr/>
        </p:nvSpPr>
        <p:spPr>
          <a:xfrm>
            <a:off x="1260000" y="719280"/>
            <a:ext cx="3896640" cy="486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sv-SE" sz="1400" spc="-1" strike="noStrike">
                <a:solidFill>
                  <a:srgbClr val="4f81bd"/>
                </a:solidFill>
                <a:latin typeface="Arial"/>
                <a:ea typeface="DejaVu Sans"/>
              </a:rPr>
              <a:t>Försäljning av Bingolotter. 20st/spelare</a:t>
            </a:r>
            <a:endParaRPr b="0" lang="sv-SE" sz="1400" spc="-1" strike="noStrike"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sv-SE" sz="1400" spc="-1" strike="noStrike">
              <a:latin typeface="Arial"/>
            </a:endParaRPr>
          </a:p>
        </p:txBody>
      </p:sp>
      <p:sp>
        <p:nvSpPr>
          <p:cNvPr id="64" name="CustomShape 21"/>
          <p:cNvSpPr/>
          <p:nvPr/>
        </p:nvSpPr>
        <p:spPr>
          <a:xfrm>
            <a:off x="1620000" y="5760000"/>
            <a:ext cx="3484440" cy="516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sv-SE" sz="1400" spc="-1" strike="noStrike">
                <a:solidFill>
                  <a:srgbClr val="4f81bd"/>
                </a:solidFill>
                <a:latin typeface="Arial"/>
                <a:ea typeface="DejaVu Sans"/>
              </a:rPr>
              <a:t>Medlemsavgift/Deltagaravgift</a:t>
            </a:r>
            <a:endParaRPr b="0" lang="sv-SE" sz="1400" spc="-1" strike="noStrike"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sv-SE" sz="1400" spc="-1" strike="noStrike">
              <a:latin typeface="Arial"/>
            </a:endParaRPr>
          </a:p>
        </p:txBody>
      </p:sp>
      <p:sp>
        <p:nvSpPr>
          <p:cNvPr id="65" name="CustomShape 22"/>
          <p:cNvSpPr/>
          <p:nvPr/>
        </p:nvSpPr>
        <p:spPr>
          <a:xfrm>
            <a:off x="7020000" y="720000"/>
            <a:ext cx="4011840" cy="699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sv-SE" sz="1400" spc="-1" strike="noStrike">
                <a:solidFill>
                  <a:srgbClr val="4f81bd"/>
                </a:solidFill>
                <a:latin typeface="Arial"/>
                <a:ea typeface="DejaVu Sans"/>
              </a:rPr>
              <a:t>Försäljning av tulpaner</a:t>
            </a:r>
            <a:br/>
            <a:r>
              <a:rPr b="1" i="1" lang="sv-SE" sz="1200" spc="-1" strike="noStrike">
                <a:solidFill>
                  <a:srgbClr val="4f81bd"/>
                </a:solidFill>
                <a:latin typeface="Arial"/>
                <a:ea typeface="DejaVu Sans"/>
              </a:rPr>
              <a:t>(minst 6st buketter vid 3st tillfällen)</a:t>
            </a:r>
            <a:endParaRPr b="0" lang="sv-SE" sz="1200" spc="-1" strike="noStrike"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sv-SE" sz="1200" spc="-1" strike="noStrike">
              <a:latin typeface="Arial"/>
            </a:endParaRPr>
          </a:p>
        </p:txBody>
      </p:sp>
      <p:sp>
        <p:nvSpPr>
          <p:cNvPr id="66" name="CustomShape 23"/>
          <p:cNvSpPr/>
          <p:nvPr/>
        </p:nvSpPr>
        <p:spPr>
          <a:xfrm rot="7831200">
            <a:off x="4508640" y="3778920"/>
            <a:ext cx="571320" cy="2164680"/>
          </a:xfrm>
          <a:prstGeom prst="curvedLeftArrow">
            <a:avLst>
              <a:gd name="adj1" fmla="val 25000"/>
              <a:gd name="adj2" fmla="val 50000"/>
              <a:gd name="adj3" fmla="val 25000"/>
            </a:avLst>
          </a:prstGeom>
          <a:solidFill>
            <a:srgbClr val="4472c4"/>
          </a:solidFill>
          <a:ln>
            <a:solidFill>
              <a:srgbClr val="3254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67" name="CustomShape 24"/>
          <p:cNvSpPr/>
          <p:nvPr/>
        </p:nvSpPr>
        <p:spPr>
          <a:xfrm>
            <a:off x="8280000" y="3690720"/>
            <a:ext cx="3240000" cy="2008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marL="285840" indent="-28476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sv-SE" sz="1400" spc="-1" strike="noStrike">
                <a:solidFill>
                  <a:srgbClr val="000000"/>
                </a:solidFill>
                <a:latin typeface="Arial"/>
                <a:ea typeface="DejaVu Sans"/>
              </a:rPr>
              <a:t>Avslutning</a:t>
            </a:r>
            <a:endParaRPr b="0" lang="sv-SE" sz="1400" spc="-1" strike="noStrike">
              <a:latin typeface="Arial"/>
            </a:endParaRPr>
          </a:p>
          <a:p>
            <a:pPr marL="285840" indent="-28476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sv-SE" sz="1400" spc="-1" strike="noStrike">
                <a:solidFill>
                  <a:srgbClr val="000000"/>
                </a:solidFill>
                <a:latin typeface="Arial"/>
                <a:ea typeface="DejaVu Sans"/>
              </a:rPr>
              <a:t>Årsmöte</a:t>
            </a:r>
            <a:endParaRPr b="0" lang="sv-SE" sz="1400" spc="-1" strike="noStrike">
              <a:latin typeface="Arial"/>
            </a:endParaRPr>
          </a:p>
          <a:p>
            <a:pPr marL="285840" indent="-28476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sv-SE" sz="1400" spc="-1" strike="noStrike">
                <a:solidFill>
                  <a:srgbClr val="000000"/>
                </a:solidFill>
                <a:latin typeface="Arial"/>
                <a:ea typeface="DejaVu Sans"/>
              </a:rPr>
              <a:t>Ledar/tränar-tillsättning</a:t>
            </a:r>
            <a:endParaRPr b="0" lang="sv-SE" sz="1400" spc="-1" strike="noStrike">
              <a:latin typeface="Arial"/>
            </a:endParaRPr>
          </a:p>
          <a:p>
            <a:pPr marL="285840" indent="-28476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sv-SE" sz="1400" spc="-1" strike="noStrike">
                <a:solidFill>
                  <a:srgbClr val="000000"/>
                </a:solidFill>
                <a:latin typeface="Arial"/>
                <a:ea typeface="DejaVu Sans"/>
              </a:rPr>
              <a:t>Säsongsavslutningsmöte ledare</a:t>
            </a:r>
            <a:endParaRPr b="0" lang="sv-SE" sz="1400" spc="-1" strike="noStrike">
              <a:latin typeface="Arial"/>
            </a:endParaRPr>
          </a:p>
          <a:p>
            <a:pPr marL="285840" indent="-28476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sv-SE" sz="1400" spc="-1" strike="noStrike">
                <a:solidFill>
                  <a:srgbClr val="000000"/>
                </a:solidFill>
                <a:latin typeface="Arial"/>
                <a:ea typeface="DejaVu Sans"/>
              </a:rPr>
              <a:t>Anmälan till seriespel </a:t>
            </a:r>
            <a:endParaRPr b="0" lang="sv-SE" sz="1400" spc="-1" strike="noStrike">
              <a:latin typeface="Arial"/>
            </a:endParaRPr>
          </a:p>
          <a:p>
            <a:pPr marL="285840" indent="-28476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sv-SE" sz="1400" spc="-1" strike="noStrike">
                <a:solidFill>
                  <a:srgbClr val="000000"/>
                </a:solidFill>
                <a:latin typeface="Arial"/>
                <a:ea typeface="DejaVu Sans"/>
              </a:rPr>
              <a:t> </a:t>
            </a:r>
            <a:endParaRPr b="0" lang="sv-SE" sz="1400" spc="-1" strike="noStrike">
              <a:latin typeface="Arial"/>
            </a:endParaRPr>
          </a:p>
          <a:p>
            <a:pPr marL="285840" indent="-28476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sv-SE" sz="1400" spc="-1" strike="noStrike">
                <a:solidFill>
                  <a:srgbClr val="000000"/>
                </a:solidFill>
                <a:latin typeface="Arial"/>
                <a:ea typeface="DejaVu Sans"/>
              </a:rPr>
              <a:t> </a:t>
            </a:r>
            <a:br/>
            <a:r>
              <a:rPr b="0" lang="sv-SE" sz="1400" spc="-1" strike="noStrike">
                <a:solidFill>
                  <a:srgbClr val="000000"/>
                </a:solidFill>
                <a:latin typeface="Arial"/>
                <a:ea typeface="DejaVu Sans"/>
              </a:rPr>
              <a:t> </a:t>
            </a:r>
            <a:endParaRPr b="0" lang="sv-SE" sz="1400" spc="-1" strike="noStrike"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sv-SE" sz="1400" spc="-1" strike="noStrike">
              <a:latin typeface="Arial"/>
            </a:endParaRPr>
          </a:p>
        </p:txBody>
      </p:sp>
      <p:sp>
        <p:nvSpPr>
          <p:cNvPr id="68" name="CustomShape 25"/>
          <p:cNvSpPr/>
          <p:nvPr/>
        </p:nvSpPr>
        <p:spPr>
          <a:xfrm>
            <a:off x="1260000" y="6378120"/>
            <a:ext cx="10260000" cy="272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sv-SE" sz="1200" spc="-1" strike="noStrike">
                <a:solidFill>
                  <a:srgbClr val="000000"/>
                </a:solidFill>
                <a:latin typeface="Arial"/>
                <a:ea typeface="DejaVu Sans"/>
              </a:rPr>
              <a:t>Aktiviteter under en säsong: Försäljningsbord under A-lagets matcher, bemanning av kiosk och sekretariat vid ungdomsmatcher</a:t>
            </a:r>
            <a:endParaRPr b="0" lang="sv-SE" sz="1200" spc="-1" strike="noStrike">
              <a:latin typeface="Arial"/>
            </a:endParaRPr>
          </a:p>
        </p:txBody>
      </p:sp>
      <p:sp>
        <p:nvSpPr>
          <p:cNvPr id="69" name="CustomShape 26"/>
          <p:cNvSpPr/>
          <p:nvPr/>
        </p:nvSpPr>
        <p:spPr>
          <a:xfrm rot="13321800">
            <a:off x="4327920" y="1082880"/>
            <a:ext cx="571320" cy="2164680"/>
          </a:xfrm>
          <a:prstGeom prst="curvedLeftArrow">
            <a:avLst>
              <a:gd name="adj1" fmla="val 25000"/>
              <a:gd name="adj2" fmla="val 50000"/>
              <a:gd name="adj3" fmla="val 25000"/>
            </a:avLst>
          </a:prstGeom>
          <a:solidFill>
            <a:srgbClr val="4472c4"/>
          </a:solidFill>
          <a:ln>
            <a:solidFill>
              <a:srgbClr val="3254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70" name="CustomShape 27"/>
          <p:cNvSpPr/>
          <p:nvPr/>
        </p:nvSpPr>
        <p:spPr>
          <a:xfrm rot="19369200">
            <a:off x="7469280" y="1169640"/>
            <a:ext cx="571320" cy="2164680"/>
          </a:xfrm>
          <a:prstGeom prst="curvedLeftArrow">
            <a:avLst>
              <a:gd name="adj1" fmla="val 25000"/>
              <a:gd name="adj2" fmla="val 50000"/>
              <a:gd name="adj3" fmla="val 25000"/>
            </a:avLst>
          </a:prstGeom>
          <a:solidFill>
            <a:srgbClr val="4472c4"/>
          </a:solidFill>
          <a:ln>
            <a:solidFill>
              <a:srgbClr val="3254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71" name="CustomShape 28"/>
          <p:cNvSpPr/>
          <p:nvPr/>
        </p:nvSpPr>
        <p:spPr>
          <a:xfrm rot="2358000">
            <a:off x="7322040" y="3630960"/>
            <a:ext cx="571320" cy="2164680"/>
          </a:xfrm>
          <a:prstGeom prst="curvedLeftArrow">
            <a:avLst>
              <a:gd name="adj1" fmla="val 25000"/>
              <a:gd name="adj2" fmla="val 50000"/>
              <a:gd name="adj3" fmla="val 25000"/>
            </a:avLst>
          </a:prstGeom>
          <a:solidFill>
            <a:srgbClr val="4472c4"/>
          </a:solidFill>
          <a:ln>
            <a:solidFill>
              <a:srgbClr val="3254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72" name="Bildobjekt 15" descr="En bild som visar text, logotyp, Grafik, clipart&#10;&#10;Automatiskt genererad beskrivning"/>
          <p:cNvPicPr/>
          <p:nvPr/>
        </p:nvPicPr>
        <p:blipFill>
          <a:blip r:embed="rId1"/>
          <a:stretch/>
        </p:blipFill>
        <p:spPr>
          <a:xfrm>
            <a:off x="5587200" y="639360"/>
            <a:ext cx="999720" cy="988200"/>
          </a:xfrm>
          <a:prstGeom prst="rect">
            <a:avLst/>
          </a:prstGeom>
          <a:ln w="0">
            <a:noFill/>
          </a:ln>
        </p:spPr>
      </p:pic>
      <p:sp>
        <p:nvSpPr>
          <p:cNvPr id="73" name="CustomShape 29"/>
          <p:cNvSpPr/>
          <p:nvPr/>
        </p:nvSpPr>
        <p:spPr>
          <a:xfrm>
            <a:off x="6775200" y="5722920"/>
            <a:ext cx="3484440" cy="516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sv-SE" sz="1800" spc="-1" strike="noStrike"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sv-SE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290</TotalTime>
  <Application>LibreOffice/7.0.5.2$Windows_X86_64 LibreOffice_project/64390860c6cd0aca4beafafcfd84613dd9dfb63a</Application>
  <AppVersion>15.0000</AppVersion>
  <Words>139</Words>
  <Paragraphs>53</Paragraphs>
  <Company>Ronneby Kommun</Company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2023-08-17T14:20:09Z</dcterms:created>
  <dc:creator>Fredrik Gummesson</dc:creator>
  <dc:description/>
  <dc:language>sv-SE</dc:language>
  <cp:lastModifiedBy/>
  <cp:lastPrinted>2025-03-31T23:59:27Z</cp:lastPrinted>
  <dcterms:modified xsi:type="dcterms:W3CDTF">2025-04-01T00:09:27Z</dcterms:modified>
  <cp:revision>10</cp:revision>
  <dc:subject/>
  <dc:title>PowerPoint-presentation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otes">
    <vt:i4>1</vt:i4>
  </property>
  <property fmtid="{D5CDD505-2E9C-101B-9397-08002B2CF9AE}" pid="3" name="PresentationFormat">
    <vt:lpwstr>Bredbild</vt:lpwstr>
  </property>
  <property fmtid="{D5CDD505-2E9C-101B-9397-08002B2CF9AE}" pid="4" name="Slides">
    <vt:i4>1</vt:i4>
  </property>
</Properties>
</file>