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24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Gummesson" userId="21c67ed0-ec11-47e9-8018-fc89e12757e0" providerId="ADAL" clId="{D823732F-C96F-494C-BD38-21195DA28CD9}"/>
    <pc:docChg chg="modSld">
      <pc:chgData name="Fredrik Gummesson" userId="21c67ed0-ec11-47e9-8018-fc89e12757e0" providerId="ADAL" clId="{D823732F-C96F-494C-BD38-21195DA28CD9}" dt="2023-08-29T09:27:16.489" v="144" actId="404"/>
      <pc:docMkLst>
        <pc:docMk/>
      </pc:docMkLst>
      <pc:sldChg chg="modSp mod">
        <pc:chgData name="Fredrik Gummesson" userId="21c67ed0-ec11-47e9-8018-fc89e12757e0" providerId="ADAL" clId="{D823732F-C96F-494C-BD38-21195DA28CD9}" dt="2023-08-29T09:27:16.489" v="144" actId="404"/>
        <pc:sldMkLst>
          <pc:docMk/>
          <pc:sldMk cId="3739419881" sldId="724"/>
        </pc:sldMkLst>
        <pc:spChg chg="mod">
          <ac:chgData name="Fredrik Gummesson" userId="21c67ed0-ec11-47e9-8018-fc89e12757e0" providerId="ADAL" clId="{D823732F-C96F-494C-BD38-21195DA28CD9}" dt="2023-08-29T09:27:16.489" v="144" actId="404"/>
          <ac:spMkLst>
            <pc:docMk/>
            <pc:sldMk cId="3739419881" sldId="724"/>
            <ac:spMk id="3" creationId="{F0422EB3-CCDC-4081-B012-DFE3926CA9FC}"/>
          </ac:spMkLst>
        </pc:spChg>
        <pc:spChg chg="mod">
          <ac:chgData name="Fredrik Gummesson" userId="21c67ed0-ec11-47e9-8018-fc89e12757e0" providerId="ADAL" clId="{D823732F-C96F-494C-BD38-21195DA28CD9}" dt="2023-08-29T09:27:07.814" v="143" actId="404"/>
          <ac:spMkLst>
            <pc:docMk/>
            <pc:sldMk cId="3739419881" sldId="724"/>
            <ac:spMk id="4" creationId="{0B5AD9D8-1304-4AE1-B1C2-B3A3E33CD34F}"/>
          </ac:spMkLst>
        </pc:spChg>
        <pc:spChg chg="mod">
          <ac:chgData name="Fredrik Gummesson" userId="21c67ed0-ec11-47e9-8018-fc89e12757e0" providerId="ADAL" clId="{D823732F-C96F-494C-BD38-21195DA28CD9}" dt="2023-08-29T09:26:56.230" v="142" actId="404"/>
          <ac:spMkLst>
            <pc:docMk/>
            <pc:sldMk cId="3739419881" sldId="724"/>
            <ac:spMk id="5" creationId="{9B6C0BF5-1820-4ED6-9F7F-D37D4700AD4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85D57-076A-4673-88D4-47E77603D3F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6023F-E503-4578-8C1B-71C63CEC87D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84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AB9FB-0714-42A9-BF44-31777A762C1D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153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4C17A7-2CDC-A554-182E-4E8DE53A2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3FB25D5-3111-CA4E-4923-877CFE696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A57C7C-2284-70F4-E175-2FFB7B9B2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D2085F-B68C-1E41-DEF8-3E3DDED35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2468C6-A5BC-7B21-0960-B9D60DE1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527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D444-BF06-823A-D261-20F0AD4F1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45126CA-7C15-7F8D-2908-47802434E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AC163E-73E9-CE97-E5E5-A8C7605D8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83AC6C-8DA4-12ED-FF0C-86A592D29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6E687E-890A-618F-8F66-B2E1FB94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993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DAAFE9B-E707-5948-C291-90EC24C5A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36EAA41-CA23-CAF4-EE90-4894BDE3B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5A5F0E-3ED4-00E2-E945-5609A592B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3993BE-7EC4-469C-69E0-B616B81FE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3D3A8B-3297-2E62-7820-60035444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723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01DD7F-E2C8-1439-2D4E-7A2FD5D5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ED49C2-3A26-8875-5BC8-273D97D44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B4820E-A78A-8E26-6BD8-5361B722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974C0D-C291-48CE-3AB7-3A83DFB4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D7E839-520C-4F09-5A50-230622E10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589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FB6D02-DF18-F7FE-D96D-7AD6A64EB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F7C9834-6D7E-5FA4-4985-A0C552EE1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88B06E-93F4-38BE-09CC-E743C2D1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14A84B-D311-D4F0-FC79-ED7B66337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5FAC46-69CF-E2A1-4AF0-05EB1DBDE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252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800ACD-57AE-E2A2-4A4D-27EC7649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A3BD6F-E3BD-038A-3690-A08C5A7FB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7494786-3595-FA70-DF1B-D073ABA59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0AF656-B72F-BD3B-7310-96C43543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DE49603-9CEE-B3BB-CD3F-582AD496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39CAF6-6A09-ED26-479C-10EA64BD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437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9A89FB-C449-74D4-BAD3-BB22732C9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2D511C9-3E9E-A45F-2D88-C0A7D66C0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8E5476-6AED-90D6-F1F9-2C51429C2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6DF8232-DE9D-D38C-0CA4-E92432387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16EC462-76E7-4917-069A-2AAD40028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AA770E1-B89F-F077-DB3D-685D9FBAA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991C96E-CD9E-E67C-2950-DC005A983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CB920DA-6607-24F0-7353-4E2474B2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41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6DC50E-8369-2621-3A04-F53F4E66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181B408-6885-88F8-A7B8-B10C3FC8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E7384D-0E25-BF68-FBC9-6F753AEB3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0893B57-989E-59D2-C70A-6CED90976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50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DBD837-9C6E-2FDD-02C6-4B9E5152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93846FC-D00E-23A2-5635-9435BD0F2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4560997-9D5F-49A0-E767-167C5EE07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748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E1D471-223D-3FDC-E72E-4FFF875C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A7E895-6379-909E-9221-8FFEE374A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B10EDA-A12E-30ED-C7C3-1B481B8BE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10E729-52AE-DFC4-F4AC-83C599A27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A27FB8-BA37-CC55-F47F-85C664B63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778F02B-5291-F501-0F81-19CDF8BE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84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B0AE37-D7E3-0A26-D9B7-AB2A191E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687069-3297-D3CB-AA3F-2031D54394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C30F7E-DE7A-D75C-4FAF-CA7B0E37E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F30A3C-2E55-6C7D-30D3-0176DCE6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CFCC93-8FE6-9D62-3011-0EB89DEA6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2A0248-0D99-BCEE-DDD4-E8A60587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770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236F887-4485-01C0-9A86-743B9C56E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95D56C-AF1A-709A-C8D3-D85F6CD37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04629-5CC3-223B-3DAB-DD93CB191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07E7-127A-41B4-B6F0-FF99B5A7BF30}" type="datetimeFigureOut">
              <a:rPr lang="sv-SE" smtClean="0"/>
              <a:t>2023-08-31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5705E2-1E5D-E41D-BCB5-4031CB73E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255139-F04B-A2B9-93AD-11269CF5D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E635D-2D3E-49C7-AD0C-0186A1933D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09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6287230" y="2304373"/>
            <a:ext cx="813678" cy="1015659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januari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februari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mars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6323339" y="3569290"/>
            <a:ext cx="571625" cy="1015659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april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maj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juni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4734929" y="3504538"/>
            <a:ext cx="1036561" cy="1215713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september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augusti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juli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4793933" y="2328702"/>
            <a:ext cx="990073" cy="1215713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december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november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oktober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11411691" y="61265"/>
            <a:ext cx="571625" cy="415494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Q1</a:t>
            </a:r>
          </a:p>
        </p:txBody>
      </p:sp>
      <p:sp>
        <p:nvSpPr>
          <p:cNvPr id="31" name="textruta 30"/>
          <p:cNvSpPr txBox="1"/>
          <p:nvPr/>
        </p:nvSpPr>
        <p:spPr>
          <a:xfrm>
            <a:off x="11411690" y="6431670"/>
            <a:ext cx="571625" cy="415494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Q2</a:t>
            </a:r>
          </a:p>
        </p:txBody>
      </p:sp>
      <p:sp>
        <p:nvSpPr>
          <p:cNvPr id="39" name="textruta 38"/>
          <p:cNvSpPr txBox="1"/>
          <p:nvPr/>
        </p:nvSpPr>
        <p:spPr>
          <a:xfrm>
            <a:off x="53889" y="6445591"/>
            <a:ext cx="571625" cy="415494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Q3</a:t>
            </a:r>
          </a:p>
        </p:txBody>
      </p:sp>
      <p:sp>
        <p:nvSpPr>
          <p:cNvPr id="43" name="textruta 42"/>
          <p:cNvSpPr txBox="1"/>
          <p:nvPr/>
        </p:nvSpPr>
        <p:spPr>
          <a:xfrm>
            <a:off x="53889" y="10837"/>
            <a:ext cx="637108" cy="41549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Q4</a:t>
            </a:r>
          </a:p>
        </p:txBody>
      </p:sp>
      <p:cxnSp>
        <p:nvCxnSpPr>
          <p:cNvPr id="56" name="Rak koppling 55"/>
          <p:cNvCxnSpPr/>
          <p:nvPr/>
        </p:nvCxnSpPr>
        <p:spPr>
          <a:xfrm>
            <a:off x="6096000" y="549000"/>
            <a:ext cx="0" cy="5760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koppling 56"/>
          <p:cNvCxnSpPr>
            <a:cxnSpLocks/>
          </p:cNvCxnSpPr>
          <p:nvPr/>
        </p:nvCxnSpPr>
        <p:spPr>
          <a:xfrm flipH="1">
            <a:off x="53889" y="3429000"/>
            <a:ext cx="121004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fullständig cirkel 25"/>
          <p:cNvSpPr/>
          <p:nvPr/>
        </p:nvSpPr>
        <p:spPr>
          <a:xfrm>
            <a:off x="4435344" y="1788660"/>
            <a:ext cx="1596277" cy="1596277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/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2" name="Ofullständig cirkel 31"/>
          <p:cNvSpPr/>
          <p:nvPr/>
        </p:nvSpPr>
        <p:spPr>
          <a:xfrm rot="5400000">
            <a:off x="6157081" y="1788660"/>
            <a:ext cx="1596277" cy="1596277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/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3" name="Ofullständig cirkel 32"/>
          <p:cNvSpPr/>
          <p:nvPr/>
        </p:nvSpPr>
        <p:spPr>
          <a:xfrm rot="16200000">
            <a:off x="4433894" y="3473067"/>
            <a:ext cx="1596277" cy="1596277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/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4" name="Ofullständig cirkel 33"/>
          <p:cNvSpPr/>
          <p:nvPr/>
        </p:nvSpPr>
        <p:spPr>
          <a:xfrm rot="10800000">
            <a:off x="6164870" y="3470381"/>
            <a:ext cx="1596277" cy="1596277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/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7" name="textruta 36"/>
          <p:cNvSpPr txBox="1"/>
          <p:nvPr/>
        </p:nvSpPr>
        <p:spPr>
          <a:xfrm>
            <a:off x="1976589" y="531755"/>
            <a:ext cx="3343868" cy="52321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5148121" y="16613"/>
            <a:ext cx="1750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Årshjul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Säsong 23/24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2CEEC15-54E7-434E-A5FC-4ECB688641CF}"/>
              </a:ext>
            </a:extLst>
          </p:cNvPr>
          <p:cNvSpPr txBox="1"/>
          <p:nvPr/>
        </p:nvSpPr>
        <p:spPr>
          <a:xfrm>
            <a:off x="369769" y="1752830"/>
            <a:ext cx="250340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Seriestart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Tränarutbildning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Avstämningsmöte tränare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 Team 12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 Team 13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B1A786F-47F2-484C-B880-CA211DDB7FA9}"/>
              </a:ext>
            </a:extLst>
          </p:cNvPr>
          <p:cNvSpPr txBox="1"/>
          <p:nvPr/>
        </p:nvSpPr>
        <p:spPr>
          <a:xfrm>
            <a:off x="8672903" y="1709715"/>
            <a:ext cx="331041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Avstämningsmöte tränare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Utvärdering av säsong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Inventering av spelare och ledare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 (Lag)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Cuper (Ej bokade)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602706F-86DF-4833-A300-801FAFD38112}"/>
              </a:ext>
            </a:extLst>
          </p:cNvPr>
          <p:cNvSpPr/>
          <p:nvPr/>
        </p:nvSpPr>
        <p:spPr>
          <a:xfrm>
            <a:off x="391780" y="3760692"/>
            <a:ext cx="225254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Uppdatering Blå Tråd</a:t>
            </a:r>
            <a:endParaRPr lang="sv-SE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isträning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Uppstartsmöte tränare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Säsongsplanering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 (Lag)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Tränarutbildning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 J18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 Team 11 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0422EB3-CCDC-4081-B012-DFE3926CA9FC}"/>
              </a:ext>
            </a:extLst>
          </p:cNvPr>
          <p:cNvSpPr/>
          <p:nvPr/>
        </p:nvSpPr>
        <p:spPr>
          <a:xfrm>
            <a:off x="536104" y="807006"/>
            <a:ext cx="38977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Försäljning av Bingolotter </a:t>
            </a:r>
            <a:r>
              <a:rPr kumimoji="0" lang="sv-SE" sz="1200" b="1" i="1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(3000 </a:t>
            </a:r>
            <a:r>
              <a:rPr kumimoji="0" lang="sv-SE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st</a:t>
            </a:r>
            <a:r>
              <a:rPr kumimoji="0" lang="sv-SE" sz="1200" b="1" i="1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totalt)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Enkrona match </a:t>
            </a:r>
            <a:b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endParaRPr kumimoji="0" lang="sv-SE" sz="14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B5AD9D8-1304-4AE1-B1C2-B3A3E33CD34F}"/>
              </a:ext>
            </a:extLst>
          </p:cNvPr>
          <p:cNvSpPr/>
          <p:nvPr/>
        </p:nvSpPr>
        <p:spPr>
          <a:xfrm>
            <a:off x="446538" y="5862098"/>
            <a:ext cx="34853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Medlemsavgift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Försäljning </a:t>
            </a:r>
            <a:r>
              <a:rPr lang="sv-SE" sz="1400" b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rabatthäften </a:t>
            </a:r>
            <a:r>
              <a:rPr lang="sv-SE" sz="1200" b="1" i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(1000 </a:t>
            </a:r>
            <a:r>
              <a:rPr lang="sv-SE" sz="1200" b="1" i="1" dirty="0" err="1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st</a:t>
            </a:r>
            <a:r>
              <a:rPr lang="sv-SE" sz="1200" b="1" i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 totalt)</a:t>
            </a:r>
            <a:endParaRPr kumimoji="0" lang="sv-SE" sz="1400" b="1" i="1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B6C0BF5-1820-4ED6-9F7F-D37D4700AD40}"/>
              </a:ext>
            </a:extLst>
          </p:cNvPr>
          <p:cNvSpPr/>
          <p:nvPr/>
        </p:nvSpPr>
        <p:spPr>
          <a:xfrm>
            <a:off x="8123644" y="687251"/>
            <a:ext cx="40128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Försäljning av tulpaner </a:t>
            </a:r>
            <a:br>
              <a:rPr kumimoji="0" lang="sv-SE" sz="1400" b="1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</a:br>
            <a:r>
              <a:rPr kumimoji="0" lang="sv-SE" sz="1200" b="1" i="1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(Minst 6 </a:t>
            </a:r>
            <a:r>
              <a:rPr kumimoji="0" lang="sv-SE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st</a:t>
            </a:r>
            <a:r>
              <a:rPr kumimoji="0" lang="sv-SE" sz="1200" b="1" i="1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buketter vid 3 </a:t>
            </a:r>
            <a:r>
              <a:rPr kumimoji="0" lang="sv-SE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st</a:t>
            </a:r>
            <a:r>
              <a:rPr kumimoji="0" lang="sv-SE" sz="1200" b="1" i="1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tillfällen)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Försäljning av rabatthäften </a:t>
            </a:r>
            <a:r>
              <a:rPr lang="sv-SE" sz="1200" b="1" i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(1000 </a:t>
            </a:r>
            <a:r>
              <a:rPr lang="sv-SE" sz="1200" b="1" i="1" dirty="0" err="1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st</a:t>
            </a:r>
            <a:r>
              <a:rPr lang="sv-SE" sz="1200" b="1" i="1" dirty="0">
                <a:solidFill>
                  <a:srgbClr val="4F81BD"/>
                </a:solidFill>
                <a:latin typeface="Arial"/>
                <a:cs typeface="Arial" panose="020B0604020202020204" pitchFamily="34" charset="0"/>
              </a:rPr>
              <a:t> totalt)</a:t>
            </a:r>
            <a:endParaRPr kumimoji="0" lang="sv-SE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Pil: vänsterböjd 12">
            <a:extLst>
              <a:ext uri="{FF2B5EF4-FFF2-40B4-BE49-F238E27FC236}">
                <a16:creationId xmlns:a16="http://schemas.microsoft.com/office/drawing/2014/main" id="{93AD459A-FB6B-463C-9D41-841665CB9A33}"/>
              </a:ext>
            </a:extLst>
          </p:cNvPr>
          <p:cNvSpPr/>
          <p:nvPr/>
        </p:nvSpPr>
        <p:spPr>
          <a:xfrm rot="7831138">
            <a:off x="4507399" y="3778970"/>
            <a:ext cx="572479" cy="21658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40316532-EEEB-4393-9042-A08FF64A77E8}"/>
              </a:ext>
            </a:extLst>
          </p:cNvPr>
          <p:cNvSpPr/>
          <p:nvPr/>
        </p:nvSpPr>
        <p:spPr>
          <a:xfrm>
            <a:off x="8672903" y="3690584"/>
            <a:ext cx="291429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Avslutning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fysträning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Årsmöte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Tränartillsättning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Anmälan till seriespel</a:t>
            </a:r>
            <a:b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148DAEB5-E0C6-4FB7-AB61-E0013416D4BA}"/>
              </a:ext>
            </a:extLst>
          </p:cNvPr>
          <p:cNvSpPr/>
          <p:nvPr/>
        </p:nvSpPr>
        <p:spPr>
          <a:xfrm>
            <a:off x="1113906" y="6529065"/>
            <a:ext cx="100168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Aktiviteter under en säsong: Kiosk A-lag minst 2 tillfällen, bemanning av kiosk och sekretariat vid ungdomsmatcher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Pil: vänsterböjd 34">
            <a:extLst>
              <a:ext uri="{FF2B5EF4-FFF2-40B4-BE49-F238E27FC236}">
                <a16:creationId xmlns:a16="http://schemas.microsoft.com/office/drawing/2014/main" id="{60512F65-72EF-40F0-BC0D-6D88CC41D34C}"/>
              </a:ext>
            </a:extLst>
          </p:cNvPr>
          <p:cNvSpPr/>
          <p:nvPr/>
        </p:nvSpPr>
        <p:spPr>
          <a:xfrm rot="13321849">
            <a:off x="4327707" y="1082356"/>
            <a:ext cx="572479" cy="21658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36" name="Pil: vänsterböjd 35">
            <a:extLst>
              <a:ext uri="{FF2B5EF4-FFF2-40B4-BE49-F238E27FC236}">
                <a16:creationId xmlns:a16="http://schemas.microsoft.com/office/drawing/2014/main" id="{38B77162-3CD4-4967-BDAA-487122509B80}"/>
              </a:ext>
            </a:extLst>
          </p:cNvPr>
          <p:cNvSpPr/>
          <p:nvPr/>
        </p:nvSpPr>
        <p:spPr>
          <a:xfrm rot="19369377">
            <a:off x="7470208" y="1169989"/>
            <a:ext cx="572479" cy="21658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38" name="Pil: vänsterböjd 37">
            <a:extLst>
              <a:ext uri="{FF2B5EF4-FFF2-40B4-BE49-F238E27FC236}">
                <a16:creationId xmlns:a16="http://schemas.microsoft.com/office/drawing/2014/main" id="{77BAA741-F356-42A0-932A-30560729B519}"/>
              </a:ext>
            </a:extLst>
          </p:cNvPr>
          <p:cNvSpPr/>
          <p:nvPr/>
        </p:nvSpPr>
        <p:spPr>
          <a:xfrm rot="2357866">
            <a:off x="7321990" y="3631883"/>
            <a:ext cx="572479" cy="21658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6" name="Bildobjekt 15" descr="En bild som visar text, logotyp, Grafik, clipart&#10;&#10;Automatiskt genererad beskrivning">
            <a:extLst>
              <a:ext uri="{FF2B5EF4-FFF2-40B4-BE49-F238E27FC236}">
                <a16:creationId xmlns:a16="http://schemas.microsoft.com/office/drawing/2014/main" id="{1CDA25B5-7C8B-EBC0-E97C-B61E7F3B47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35" y="639254"/>
            <a:ext cx="1000821" cy="98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1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139</Words>
  <Application>Microsoft Office PowerPoint</Application>
  <PresentationFormat>Bredbild</PresentationFormat>
  <Paragraphs>53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Ronneby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Gummesson</dc:creator>
  <cp:lastModifiedBy>Fredrik Gummesson</cp:lastModifiedBy>
  <cp:revision>4</cp:revision>
  <dcterms:created xsi:type="dcterms:W3CDTF">2023-08-17T14:20:09Z</dcterms:created>
  <dcterms:modified xsi:type="dcterms:W3CDTF">2023-08-31T12:32:08Z</dcterms:modified>
</cp:coreProperties>
</file>