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1049A-DC78-478A-81D2-27587D0158AC}" v="449" dt="2022-04-06T17:08:07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 autoAdjust="0"/>
    <p:restoredTop sz="71835" autoAdjust="0"/>
  </p:normalViewPr>
  <p:slideViewPr>
    <p:cSldViewPr snapToGrid="0">
      <p:cViewPr varScale="1">
        <p:scale>
          <a:sx n="52" d="100"/>
          <a:sy n="52" d="100"/>
        </p:scale>
        <p:origin x="14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B2D1E-A617-45F8-85D3-1815FE4B953C}" type="datetimeFigureOut">
              <a:rPr lang="sv-SE" smtClean="0"/>
              <a:t>2023-05-10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3A1B-6D1B-4645-8226-DAB1EC881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10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Innan domare och motståndare kommit till arenan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 ut spelformsfoldrar vid behov till lagens ledare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Meddela lagen och domaren var dom kan få tag på dig före , under och efter match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egna frågor från deltagarna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3A1B-6D1B-4645-8226-DAB1EC88111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05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Avgränsa publiken från spelarområdet så att publik inte stör lagen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Förklara att för att matchen ska spelas så behöver vi följa de regler som finns. Om det inte följs så kan domaren avbryta matchen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Kolla med Domaren i paus om allt är ok.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3A1B-6D1B-4645-8226-DAB1EC88111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84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Diskutera frågeställningen i gruppen</a:t>
            </a:r>
          </a:p>
          <a:p>
            <a:r>
              <a:rPr lang="sv-SE" dirty="0"/>
              <a:t>Ta upp exempel från gruppen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3A1B-6D1B-4645-8226-DAB1EC88111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67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aktiva.svenskfotboll.se/tranare/spelformer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81891" y="1803405"/>
            <a:ext cx="10238509" cy="1825096"/>
          </a:xfrm>
        </p:spPr>
        <p:txBody>
          <a:bodyPr/>
          <a:lstStyle/>
          <a:p>
            <a:r>
              <a:rPr lang="sv-SE" b="1" dirty="0"/>
              <a:t>Matchvärdsutbildning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103922"/>
          </a:xfrm>
        </p:spPr>
        <p:txBody>
          <a:bodyPr>
            <a:normAutofit/>
          </a:bodyPr>
          <a:lstStyle/>
          <a:p>
            <a:r>
              <a:rPr lang="sv-SE" b="1" dirty="0"/>
              <a:t>Medelpads FF, Ångermanlands FF och RF-SISU Västernorrland</a:t>
            </a:r>
          </a:p>
          <a:p>
            <a:r>
              <a:rPr lang="sv-SE" b="1" dirty="0"/>
              <a:t>Er föreningsstödjare; Anna Viström, </a:t>
            </a:r>
            <a:r>
              <a:rPr lang="sv-SE" b="1" dirty="0" err="1"/>
              <a:t>Mellansel</a:t>
            </a:r>
            <a:r>
              <a:rPr lang="sv-SE" b="1" dirty="0"/>
              <a:t>, 0702-354 358, annavistrom@spray.se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93" y="799706"/>
            <a:ext cx="1285082" cy="125677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301" y="555394"/>
            <a:ext cx="3755066" cy="196336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23" y="893059"/>
            <a:ext cx="1130803" cy="116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7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 match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0738" y="1487978"/>
            <a:ext cx="4742411" cy="51189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Var på plats i god tid innan lag och domare anländer.</a:t>
            </a:r>
          </a:p>
          <a:p>
            <a:r>
              <a:rPr lang="sv-SE" dirty="0"/>
              <a:t>Välkomna motståndarlaget och domaren till matchen. Presentera dig och din roll som matchvärd. Visa var omklädningsrum och planer är samt informera om andra praktiska förutsättningar. · Dela ut SvFF:s spelformsfoldrar. Foldrarna för respektive spelform finns att ladda </a:t>
            </a:r>
            <a:r>
              <a:rPr lang="sv-SE" dirty="0">
                <a:hlinkClick r:id="rId3"/>
              </a:rPr>
              <a:t>ner</a:t>
            </a:r>
            <a:r>
              <a:rPr lang="sv-SE" dirty="0"/>
              <a:t> här.</a:t>
            </a:r>
          </a:p>
          <a:p>
            <a:r>
              <a:rPr lang="sv-SE" dirty="0"/>
              <a:t>Bjud gärna på kaffe och fika.</a:t>
            </a:r>
          </a:p>
          <a:p>
            <a:r>
              <a:rPr lang="sv-SE" dirty="0"/>
              <a:t>Var tillgänglig för motståndarlaget och domaren för att svara på frågor.</a:t>
            </a:r>
          </a:p>
          <a:p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053" y="5811596"/>
            <a:ext cx="664368" cy="65177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4300" y="5668051"/>
            <a:ext cx="1804572" cy="93886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001" y="2018250"/>
            <a:ext cx="5109008" cy="126290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564" y="3753869"/>
            <a:ext cx="5073881" cy="133352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75" y="5811596"/>
            <a:ext cx="637417" cy="65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 match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593" y="5748564"/>
            <a:ext cx="664368" cy="65177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623" y="5603495"/>
            <a:ext cx="1800850" cy="941353"/>
          </a:xfrm>
          <a:prstGeom prst="rect">
            <a:avLst/>
          </a:prstGeom>
        </p:spPr>
      </p:pic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710738" y="1645920"/>
            <a:ext cx="4177145" cy="4605251"/>
          </a:xfrm>
        </p:spPr>
        <p:txBody>
          <a:bodyPr>
            <a:normAutofit fontScale="92500"/>
          </a:bodyPr>
          <a:lstStyle/>
          <a:p>
            <a:pPr lvl="0"/>
            <a:r>
              <a:rPr lang="sv-SE" dirty="0"/>
              <a:t>Hänvisa publiken till motsatt långsida mot var lagens ledare och avbytare är. </a:t>
            </a:r>
          </a:p>
          <a:p>
            <a:pPr lvl="0"/>
            <a:r>
              <a:rPr lang="sv-SE" dirty="0"/>
              <a:t>Åskådare skall stå minst 2-3 meter från linjen. </a:t>
            </a:r>
          </a:p>
          <a:p>
            <a:pPr lvl="0"/>
            <a:r>
              <a:rPr lang="sv-SE" dirty="0"/>
              <a:t>Ingen publik ska stå bakom målen såvida det inte finns en läktare där. </a:t>
            </a:r>
          </a:p>
          <a:p>
            <a:pPr lvl="0"/>
            <a:r>
              <a:rPr lang="sv-SE" dirty="0"/>
              <a:t>Ge moraliskt stöd till domaren i paus.</a:t>
            </a:r>
          </a:p>
          <a:p>
            <a:pPr lvl="0"/>
            <a:r>
              <a:rPr lang="sv-SE" dirty="0"/>
              <a:t>Se till att ingen i publiken stör ledare, spelare eller domare. Sätt stopp för alla former av diskriminerande beteende. </a:t>
            </a:r>
          </a:p>
          <a:p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043" y="2057401"/>
            <a:ext cx="6306430" cy="146719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103" y="5748008"/>
            <a:ext cx="63403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 match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487" y="1868674"/>
            <a:ext cx="4227022" cy="4590315"/>
          </a:xfrm>
        </p:spPr>
        <p:txBody>
          <a:bodyPr>
            <a:normAutofit/>
          </a:bodyPr>
          <a:lstStyle/>
          <a:p>
            <a:endParaRPr lang="sv-SE" dirty="0"/>
          </a:p>
          <a:p>
            <a:pPr lvl="0"/>
            <a:r>
              <a:rPr lang="sv-SE" dirty="0"/>
              <a:t>Prata uppmuntrande med domaren och fråga hur hen upplevde matchen.</a:t>
            </a:r>
          </a:p>
          <a:p>
            <a:pPr lvl="0"/>
            <a:r>
              <a:rPr lang="sv-SE" dirty="0"/>
              <a:t>Stäm av med båda lagens ledare hur de upplevde matchen ur ett fair play-perspektiv. </a:t>
            </a:r>
          </a:p>
          <a:p>
            <a:pPr lvl="0"/>
            <a:r>
              <a:rPr lang="sv-SE" dirty="0"/>
              <a:t>Se till att idrottsplats och omklädningsrum lämnas i gott skick och är städade.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87" y="5919135"/>
            <a:ext cx="664368" cy="65177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914" y="5844320"/>
            <a:ext cx="1804572" cy="93886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723" y="2401742"/>
            <a:ext cx="6668431" cy="326972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938" y="5919135"/>
            <a:ext cx="63403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Ång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TM04033937[[fn=Ångor]]</Template>
  <TotalTime>933</TotalTime>
  <Words>308</Words>
  <Application>Microsoft Office PowerPoint</Application>
  <PresentationFormat>Bredbild</PresentationFormat>
  <Paragraphs>31</Paragraphs>
  <Slides>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Symbol</vt:lpstr>
      <vt:lpstr>Ångor</vt:lpstr>
      <vt:lpstr>Matchvärdsutbildning</vt:lpstr>
      <vt:lpstr>Före match</vt:lpstr>
      <vt:lpstr>Under match</vt:lpstr>
      <vt:lpstr>Efter match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 NÄRVARO</dc:title>
  <dc:creator>Roger Westin Ångermanlands FF</dc:creator>
  <cp:lastModifiedBy>Maria Seläng</cp:lastModifiedBy>
  <cp:revision>13</cp:revision>
  <cp:lastPrinted>2022-04-06T17:43:00Z</cp:lastPrinted>
  <dcterms:created xsi:type="dcterms:W3CDTF">2022-04-04T07:09:10Z</dcterms:created>
  <dcterms:modified xsi:type="dcterms:W3CDTF">2023-05-10T15:24:31Z</dcterms:modified>
</cp:coreProperties>
</file>