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21"/>
  </p:notesMasterIdLst>
  <p:sldIdLst>
    <p:sldId id="272" r:id="rId2"/>
    <p:sldId id="280" r:id="rId3"/>
    <p:sldId id="281" r:id="rId4"/>
    <p:sldId id="276" r:id="rId5"/>
    <p:sldId id="274" r:id="rId6"/>
    <p:sldId id="277" r:id="rId7"/>
    <p:sldId id="260" r:id="rId8"/>
    <p:sldId id="266" r:id="rId9"/>
    <p:sldId id="275" r:id="rId10"/>
    <p:sldId id="267" r:id="rId11"/>
    <p:sldId id="284" r:id="rId12"/>
    <p:sldId id="261" r:id="rId13"/>
    <p:sldId id="264" r:id="rId14"/>
    <p:sldId id="283" r:id="rId15"/>
    <p:sldId id="278" r:id="rId16"/>
    <p:sldId id="258" r:id="rId17"/>
    <p:sldId id="262" r:id="rId18"/>
    <p:sldId id="279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D706D-C16F-4FB3-811B-3C65103DFFC7}" type="datetimeFigureOut">
              <a:rPr lang="sv-SE" smtClean="0"/>
              <a:t>2022-04-26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4C786-BB5B-4981-971D-DDFE52BE4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3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F336-81B4-488B-A768-D6195DC66ECE}" type="datetime1">
              <a:rPr lang="sv-SE" smtClean="0"/>
              <a:t>2022-04-26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28E6B97-E353-42E0-AA9C-512F5E9CCEC5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7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67C9-641A-4D26-B7E8-D33C3D1EE1A1}" type="datetime1">
              <a:rPr lang="sv-SE" smtClean="0"/>
              <a:t>2022-04-26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‹#›</a:t>
            </a:fld>
            <a:endParaRPr lang="sv-S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6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9FE4-24A3-4FB8-B54E-A4F4D042F61F}" type="datetime1">
              <a:rPr lang="sv-SE" smtClean="0"/>
              <a:t>2022-04-26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59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EA0A-3DA3-45BE-9EFD-034B18BC860B}" type="datetime1">
              <a:rPr lang="sv-SE" smtClean="0"/>
              <a:t>2022-04-26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‹#›</a:t>
            </a:fld>
            <a:endParaRPr lang="sv-S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40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48FB-B280-46E6-A51B-A3221799ABD2}" type="datetime1">
              <a:rPr lang="sv-SE" smtClean="0"/>
              <a:t>2022-04-26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‹#›</a:t>
            </a:fld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9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00B9-B53B-40C1-AC14-33BF014DFF1E}" type="datetime1">
              <a:rPr lang="sv-SE" smtClean="0"/>
              <a:t>2022-04-26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‹#›</a:t>
            </a:fld>
            <a:endParaRPr lang="sv-S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12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E5F6-C364-45F6-99C5-FF2C57FD9C94}" type="datetime1">
              <a:rPr lang="sv-SE" smtClean="0"/>
              <a:t>2022-04-26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‹#›</a:t>
            </a:fld>
            <a:endParaRPr lang="sv-S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99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81B6-C90B-4238-BE69-26ED2163CF1F}" type="datetime1">
              <a:rPr lang="sv-SE" smtClean="0"/>
              <a:t>2022-04-26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‹#›</a:t>
            </a:fld>
            <a:endParaRPr lang="sv-S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98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6834-8FF7-4E99-8E48-E2136FFD2681}" type="datetime1">
              <a:rPr lang="sv-SE" smtClean="0"/>
              <a:t>2022-04-26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99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8C14-CCC6-46B6-8CA6-A692F0FA3A6A}" type="datetime1">
              <a:rPr lang="sv-SE" smtClean="0"/>
              <a:t>2022-04-26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‹#›</a:t>
            </a:fld>
            <a:endParaRPr lang="sv-S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3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496E0CA-4E94-405C-BF0B-C902D59EAE21}" type="datetime1">
              <a:rPr lang="sv-SE" smtClean="0"/>
              <a:t>2022-04-26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‹#›</a:t>
            </a:fld>
            <a:endParaRPr lang="sv-S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40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26EE9-926D-43ED-97AD-604F6B9F5036}" type="datetime1">
              <a:rPr lang="sv-SE" smtClean="0"/>
              <a:t>2022-04-26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28E6B97-E353-42E0-AA9C-512F5E9CCEC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61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3BD493-7CD7-460B-8C14-6A8929D74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Föräldramöte FF P14</a:t>
            </a:r>
          </a:p>
        </p:txBody>
      </p:sp>
      <p:pic>
        <p:nvPicPr>
          <p:cNvPr id="6" name="Platshållare för innehåll 5" descr="En bild som visar gräs, utomhus, träd, himmel&#10;&#10;Automatiskt genererad beskrivning">
            <a:extLst>
              <a:ext uri="{FF2B5EF4-FFF2-40B4-BE49-F238E27FC236}">
                <a16:creationId xmlns:a16="http://schemas.microsoft.com/office/drawing/2014/main" id="{F0766CFC-6029-4342-9539-3D60C367D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t="24937" r="14943" b="22820"/>
          <a:stretch/>
        </p:blipFill>
        <p:spPr>
          <a:xfrm>
            <a:off x="1451579" y="2028349"/>
            <a:ext cx="7273610" cy="3937446"/>
          </a:xfrm>
        </p:spPr>
      </p:pic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8AF3F0B-603B-4EEA-8F6C-673136A5D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1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15F034D-E41F-4699-ADC0-EB5BC0629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760" y="3066496"/>
            <a:ext cx="1828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60B9E6-F6BA-451E-8DA7-FC21F832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Forts. Värdegrund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5835CD-A510-4333-8D3B-B80EDB7BC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062759" cy="3870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/>
              <a:t>Vi föregår med gott exempel och visar öppenhet och respekt för människors lika värde. Alla ska bemötas med värdighet och respekt.</a:t>
            </a:r>
          </a:p>
          <a:p>
            <a:pPr marL="0" indent="0">
              <a:buNone/>
            </a:pPr>
            <a:r>
              <a:rPr lang="sv-SE" sz="1800" dirty="0"/>
              <a:t>Vi motverkar alla former av diskriminering och vi gynnar arbetet för jämställdhet och mångfald. Vi vill varandras framgång och verksamheten utgår från delaktighet och engagemang. Alla i föreningen har olika men lika stort, gemensamt ansvar att se till att vår verksamhet bedrivs på ett så bra sätt som möjligt. </a:t>
            </a:r>
          </a:p>
          <a:p>
            <a:pPr marL="0" indent="0">
              <a:buNone/>
            </a:pPr>
            <a:r>
              <a:rPr lang="sv-SE" sz="1800" dirty="0"/>
              <a:t>Alla ska få möjlighet till </a:t>
            </a:r>
            <a:r>
              <a:rPr lang="sv-SE" sz="1800" b="1" dirty="0"/>
              <a:t>utveckling</a:t>
            </a:r>
            <a:r>
              <a:rPr lang="sv-SE" sz="1800" dirty="0"/>
              <a:t>, såväl på som utanför planen. Vi stöttar varandra, visar god vilja och gör alltid vårt bästa.</a:t>
            </a:r>
          </a:p>
          <a:p>
            <a:pPr marL="0" indent="0">
              <a:buNone/>
            </a:pPr>
            <a:r>
              <a:rPr lang="sv-SE" sz="1800" dirty="0"/>
              <a:t>Vi inspirerar varandra att ta steg för steg att </a:t>
            </a:r>
            <a:r>
              <a:rPr lang="sv-SE" sz="1800" b="1" dirty="0"/>
              <a:t>utvecklas</a:t>
            </a:r>
            <a:r>
              <a:rPr lang="sv-SE" sz="1800" dirty="0"/>
              <a:t> vidare. Listen att lära sig mer blir drivkraften att gå vidare. Vår uppgift är att visa på </a:t>
            </a:r>
            <a:r>
              <a:rPr lang="sv-SE" sz="1800" b="1" dirty="0"/>
              <a:t>glädjen</a:t>
            </a:r>
            <a:r>
              <a:rPr lang="sv-SE" sz="1800" dirty="0"/>
              <a:t> i att idrotta och att odla ett livslångt fotbollsintresse hos alla trots olika förutsättningar. Varje enskild spelare skall ges möjligheten att </a:t>
            </a:r>
            <a:r>
              <a:rPr lang="sv-SE" sz="1800" b="1" dirty="0"/>
              <a:t>utvecklas</a:t>
            </a:r>
            <a:r>
              <a:rPr lang="sv-SE" sz="1800" dirty="0"/>
              <a:t> sitt kunnande.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A285B6-7092-42D2-83E0-DB10804D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473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33A587-0412-4204-A2EF-70C7B78F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Kommande aktiviteter i Modo FF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C33574-1403-4DE2-B5E8-8CC7E22F3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sv-SE" dirty="0"/>
              <a:t>Inskrivning Lag 16</a:t>
            </a:r>
          </a:p>
          <a:p>
            <a:r>
              <a:rPr lang="sv-SE" dirty="0"/>
              <a:t>Modo Bears – </a:t>
            </a:r>
            <a:r>
              <a:rPr lang="sv-SE" i="1" dirty="0"/>
              <a:t>barn födda 2017-2015</a:t>
            </a:r>
          </a:p>
          <a:p>
            <a:r>
              <a:rPr lang="sv-SE" dirty="0"/>
              <a:t>Utbildning föreningsdomare ev. samarbete med DIF</a:t>
            </a:r>
          </a:p>
          <a:p>
            <a:r>
              <a:rPr lang="sv-SE" dirty="0"/>
              <a:t>Föreningsdagen – kommer utskick om fördelade arbetsuppgifter</a:t>
            </a:r>
          </a:p>
          <a:p>
            <a:r>
              <a:rPr lang="sv-SE" dirty="0"/>
              <a:t>Försäljning New Body under maj månad</a:t>
            </a:r>
          </a:p>
          <a:p>
            <a:r>
              <a:rPr lang="sv-SE" dirty="0"/>
              <a:t>Nationaldagscupen 6/6. Första året i spelformen 5 mot 5 (mer info kommer att skickas ut men boka upp datumet redan nu då vi kommer att spela)</a:t>
            </a:r>
          </a:p>
          <a:p>
            <a:r>
              <a:rPr lang="sv-SE" dirty="0"/>
              <a:t>Planering </a:t>
            </a:r>
            <a:r>
              <a:rPr lang="sv-SE"/>
              <a:t>av Hörnettdagen (27e aug)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13E414D-83E8-454D-B6A4-08FAE6E0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792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05C6CB-82C5-44C2-8465-15A9097F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Praktisk information - 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EC3F14-67C0-4B37-8BDD-7F814D7FA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67818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Träningsdagar på GRUS är tisdagar och torsdagar 17:30-18:30 </a:t>
            </a:r>
          </a:p>
          <a:p>
            <a:pPr lvl="1"/>
            <a:r>
              <a:rPr lang="sv-SE" dirty="0"/>
              <a:t>Så fort grusplan är spelklar kommer vi skicka ut kallelse via laget.se, </a:t>
            </a:r>
            <a:r>
              <a:rPr lang="sv-SE" dirty="0" err="1"/>
              <a:t>ev</a:t>
            </a:r>
            <a:r>
              <a:rPr lang="sv-SE" dirty="0"/>
              <a:t> början maj</a:t>
            </a:r>
          </a:p>
          <a:p>
            <a:r>
              <a:rPr lang="sv-SE" dirty="0"/>
              <a:t>Träningsdagar på GRÄS är tisdagar 18:00-19:00 och torsdagar 18:30-19:30</a:t>
            </a:r>
          </a:p>
          <a:p>
            <a:pPr lvl="1"/>
            <a:r>
              <a:rPr lang="sv-SE" dirty="0" err="1"/>
              <a:t>Ev</a:t>
            </a:r>
            <a:r>
              <a:rPr lang="sv-SE" dirty="0"/>
              <a:t> slutet maj</a:t>
            </a:r>
          </a:p>
          <a:p>
            <a:r>
              <a:rPr lang="sv-SE" dirty="0"/>
              <a:t>Samarbete med P13</a:t>
            </a:r>
          </a:p>
          <a:p>
            <a:r>
              <a:rPr lang="sv-SE" dirty="0"/>
              <a:t>Anmälan till varje träning, skickas ut via laget.se</a:t>
            </a:r>
          </a:p>
          <a:p>
            <a:r>
              <a:rPr lang="sv-SE" dirty="0"/>
              <a:t>Sommaruppehåll juli, träningsstart början av augusti</a:t>
            </a:r>
          </a:p>
          <a:p>
            <a:r>
              <a:rPr lang="sv-SE" dirty="0"/>
              <a:t>Benskydd och fylld vattenflaska = obligatoriskt på varje träning</a:t>
            </a:r>
          </a:p>
          <a:p>
            <a:r>
              <a:rPr lang="sv-SE" dirty="0"/>
              <a:t>Smycken, klockor, mobiler och kepsar lämnas hemma (eller lämnas i sin ryggsäck innan träningen)</a:t>
            </a:r>
          </a:p>
          <a:p>
            <a:r>
              <a:rPr lang="sv-SE" dirty="0"/>
              <a:t>Alla ledare lämnar in registerutdrag (från Polisen) till styrelsen</a:t>
            </a:r>
          </a:p>
          <a:p>
            <a:r>
              <a:rPr lang="sv-SE" dirty="0"/>
              <a:t>Du som föräldrar får gärna stanna om ditt barn behöver det men är inget krav från ledarnas sida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25635C-9C20-4E2A-ABCD-279979F2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2823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66212E-203C-43D3-9F6B-4F69AFBC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Praktisk information - 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699370-CA6B-4166-94DB-D6495F405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10595419" cy="3914551"/>
          </a:xfrm>
        </p:spPr>
        <p:txBody>
          <a:bodyPr>
            <a:noAutofit/>
          </a:bodyPr>
          <a:lstStyle/>
          <a:p>
            <a:r>
              <a:rPr lang="sv-SE" sz="1600" dirty="0"/>
              <a:t>Uppdatera kontaktuppgifter på laget.se vid förändringar (eller komplettera om det saknas)</a:t>
            </a:r>
          </a:p>
          <a:p>
            <a:pPr lvl="1"/>
            <a:r>
              <a:rPr lang="sv-SE" sz="1600" dirty="0"/>
              <a:t>Som det ser ut nu är det ofta bara en vårdnadshavare, se till att båda finns med då mailutskick med information når båda</a:t>
            </a:r>
          </a:p>
          <a:p>
            <a:r>
              <a:rPr lang="sv-SE" sz="1600" dirty="0"/>
              <a:t>Medlemsavgift 200 kr/spelare alt 300 kr per familj, faktura skickas ut innan sommaren</a:t>
            </a:r>
          </a:p>
          <a:p>
            <a:r>
              <a:rPr lang="sv-SE" sz="1600" dirty="0"/>
              <a:t>Träningsavgift 700 kr för 8-9 åringar (Tillgång till anläggning, material, utbildade tränare/domare, rabatter hos Intersport, försäkran, lån av matchtröjor/shorts)</a:t>
            </a:r>
          </a:p>
          <a:p>
            <a:r>
              <a:rPr lang="sv-SE" sz="1600" dirty="0"/>
              <a:t>Inget beting under 2022 (var inget beting under 2021 heller)</a:t>
            </a:r>
          </a:p>
          <a:p>
            <a:r>
              <a:rPr lang="sv-SE" sz="1600" dirty="0"/>
              <a:t>Försäljning av New Body (försäljning sker under maj, mer info kommer inom kort)</a:t>
            </a:r>
          </a:p>
          <a:p>
            <a:r>
              <a:rPr lang="sv-SE" sz="1600" dirty="0"/>
              <a:t>Föreningskläder (Adidas) kan beställas via Intersport, glöm inte att koppla ert medlemskap till Modo för privata inköp!</a:t>
            </a:r>
          </a:p>
          <a:p>
            <a:r>
              <a:rPr lang="sv-SE" sz="1600" dirty="0"/>
              <a:t>Anmäld till </a:t>
            </a:r>
            <a:r>
              <a:rPr lang="sv-SE" sz="1600" dirty="0" err="1"/>
              <a:t>Moälvsserien</a:t>
            </a:r>
            <a:r>
              <a:rPr lang="sv-SE" sz="1600" dirty="0"/>
              <a:t> med två lag, mer info kommer senare.</a:t>
            </a:r>
          </a:p>
          <a:p>
            <a:r>
              <a:rPr lang="sv-SE" sz="1600" dirty="0"/>
              <a:t>Domaravgift är 150 kr/match så när vi har två lag blir det 300 kr. vid hemmamatcher.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A2A643-791D-498F-8A4F-7B18F79A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26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A9D1D-3694-4B3F-8679-FD95B46B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Kioskverksamhet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E2DD73-C292-4125-8394-91D2325C4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Anordnas till varje match av lagen själva </a:t>
            </a:r>
          </a:p>
          <a:p>
            <a:r>
              <a:rPr lang="sv-SE" dirty="0"/>
              <a:t>Alla inköp bekostas av respektive lag och intäkterna går fullt ut till laget.</a:t>
            </a:r>
          </a:p>
          <a:p>
            <a:r>
              <a:rPr lang="sv-SE" dirty="0"/>
              <a:t>Ansvaret att hålla kiosken öppen har det spelande hemmalaget och bemanningsansvaret fördelas inom laget av lagets kioskansvarige</a:t>
            </a:r>
          </a:p>
          <a:p>
            <a:r>
              <a:rPr lang="sv-SE" dirty="0"/>
              <a:t>Det finns möjlighet till viss förvaring för lagen inne i kiosken, respektive lag ansvarar för att märka upp sina inköp för försäljning och städa och hålla kiosken fräsch. </a:t>
            </a:r>
          </a:p>
          <a:p>
            <a:r>
              <a:rPr lang="sv-SE" dirty="0"/>
              <a:t>Erbjudande om kioskförsäljning under Modo Bears, förtjänst går till laget. </a:t>
            </a:r>
          </a:p>
          <a:p>
            <a:pPr lvl="1"/>
            <a:r>
              <a:rPr lang="sv-SE" dirty="0"/>
              <a:t>Hamburgare säljs separat av damlaget.</a:t>
            </a:r>
          </a:p>
          <a:p>
            <a:pPr lvl="1"/>
            <a:r>
              <a:rPr lang="sv-SE" dirty="0"/>
              <a:t>Förra året var det ca 75 deltagare. I år ska alla träna samma tid</a:t>
            </a:r>
          </a:p>
          <a:p>
            <a:pPr lvl="1"/>
            <a:r>
              <a:rPr lang="sv-SE" dirty="0"/>
              <a:t>28/5, 4/6,11/6, 18/6, 6/8, 13/8,20/8, </a:t>
            </a:r>
            <a:r>
              <a:rPr lang="sv-SE" dirty="0" err="1"/>
              <a:t>ev</a:t>
            </a:r>
            <a:r>
              <a:rPr lang="sv-SE" dirty="0"/>
              <a:t> 28/6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86BE879-9C33-465B-B30A-A3FD7C12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96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73AC2-B248-4783-A98B-5E528D0C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Kommunikationskanaler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7CFE42-7B90-4F61-966B-EA2A877EF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WhatsApp</a:t>
            </a:r>
            <a:endParaRPr lang="sv-SE" dirty="0"/>
          </a:p>
          <a:p>
            <a:pPr lvl="1"/>
            <a:r>
              <a:rPr lang="sv-SE" dirty="0"/>
              <a:t>Kommentera ej utskick i ”onödan” med tummen upp, glad </a:t>
            </a:r>
            <a:r>
              <a:rPr lang="sv-SE" dirty="0" err="1"/>
              <a:t>emoji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  <a:p>
            <a:pPr lvl="1"/>
            <a:r>
              <a:rPr lang="sv-SE" dirty="0"/>
              <a:t>Är det en fråga vi behöver ett snabbt svar på är vi tydliga med det i meddelandet.</a:t>
            </a:r>
          </a:p>
          <a:p>
            <a:pPr lvl="1"/>
            <a:r>
              <a:rPr lang="sv-SE" dirty="0"/>
              <a:t>Har ni en fråga som rör ert barn specifikt, ta gärna kontakt med oss ledare separat.</a:t>
            </a:r>
          </a:p>
          <a:p>
            <a:r>
              <a:rPr lang="sv-SE" dirty="0"/>
              <a:t>Laget.se</a:t>
            </a:r>
          </a:p>
          <a:p>
            <a:pPr lvl="1"/>
            <a:r>
              <a:rPr lang="sv-SE" dirty="0"/>
              <a:t>Anmälan till träningar skickas ut från laget.se, viktigt att svara om ditt barn kommer eller inte för planering av träningen.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D9ABBF-6351-4AAF-B011-4D4C2A5F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580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95141F-2679-4B9A-B665-172679894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Lärgrupper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4BA1EF-D21C-4634-B2C7-B3C7AACD6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54722"/>
            <a:ext cx="9603275" cy="4447061"/>
          </a:xfrm>
        </p:spPr>
        <p:txBody>
          <a:bodyPr>
            <a:normAutofit/>
          </a:bodyPr>
          <a:lstStyle/>
          <a:p>
            <a:r>
              <a:rPr lang="sv-SE" dirty="0"/>
              <a:t>Modo FF har kommer att organisera hela sin verksamhet utifrån lärgrupper.  Det innebär att varje lag kommer ha representanter till varje </a:t>
            </a:r>
            <a:r>
              <a:rPr lang="sv-SE" dirty="0" err="1"/>
              <a:t>lärgrupp</a:t>
            </a:r>
            <a:r>
              <a:rPr lang="sv-SE" dirty="0"/>
              <a:t>, istället för att lägga ut ansvar på enskilda lag</a:t>
            </a:r>
          </a:p>
          <a:p>
            <a:r>
              <a:rPr lang="sv-SE" dirty="0"/>
              <a:t>Syftet är att Modo ska verka för ökad föräldradelaktighet men även att man ska få möjlighet att välja inom vilket område man vill och kan vara delaktig i</a:t>
            </a:r>
          </a:p>
          <a:p>
            <a:r>
              <a:rPr lang="sv-SE" dirty="0"/>
              <a:t>Genom ökad föräldradelaktighet kan vi ledare fokusera mer på att skapa en så bra fotbollsmiljö som möjligt för ditt barn</a:t>
            </a:r>
          </a:p>
          <a:p>
            <a:r>
              <a:rPr lang="sv-SE" dirty="0"/>
              <a:t>Vi tror på att många kan göra lite, istället för att några få ska göra allt</a:t>
            </a:r>
          </a:p>
          <a:p>
            <a:r>
              <a:rPr lang="sv-SE" dirty="0"/>
              <a:t>Bonus är att det är kul att lära känna fler inom laget/föreningen!</a:t>
            </a:r>
          </a:p>
          <a:p>
            <a:r>
              <a:rPr lang="sv-SE" dirty="0"/>
              <a:t>Fördela deltagare i lärgrupperna (se Excel fil) </a:t>
            </a:r>
          </a:p>
          <a:p>
            <a:pPr lvl="1"/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14F824-EB1D-4FB1-BA0E-850E07D0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878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5610EC-F756-4C6F-AFBE-9BE602660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Roller - Lärgrupper</a:t>
            </a:r>
            <a:br>
              <a:rPr lang="sv-SE" dirty="0"/>
            </a:br>
            <a:endParaRPr lang="sv-SE" sz="14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658DAF-FB9D-48E7-BC52-DB068A11C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58940"/>
          </a:xfrm>
        </p:spPr>
        <p:txBody>
          <a:bodyPr>
            <a:normAutofit/>
          </a:bodyPr>
          <a:lstStyle/>
          <a:p>
            <a:r>
              <a:rPr lang="sv-SE" dirty="0"/>
              <a:t>Materialansvarig</a:t>
            </a:r>
          </a:p>
          <a:p>
            <a:r>
              <a:rPr lang="sv-SE" dirty="0"/>
              <a:t>Ekonomiansvarig </a:t>
            </a:r>
          </a:p>
          <a:p>
            <a:r>
              <a:rPr lang="sv-SE" dirty="0"/>
              <a:t>Försäljningsansvarig</a:t>
            </a:r>
          </a:p>
          <a:p>
            <a:r>
              <a:rPr lang="sv-SE" dirty="0"/>
              <a:t>Kioskansvarig</a:t>
            </a:r>
          </a:p>
          <a:p>
            <a:r>
              <a:rPr lang="sv-SE" dirty="0"/>
              <a:t>Arrangemangsansvarig</a:t>
            </a:r>
          </a:p>
          <a:p>
            <a:r>
              <a:rPr lang="sv-SE" dirty="0"/>
              <a:t>Anläggningsansvarig</a:t>
            </a:r>
          </a:p>
          <a:p>
            <a:r>
              <a:rPr lang="sv-SE" dirty="0"/>
              <a:t>Matchvärdsansvarig (roll som lagledare kan ha men även delas med andra)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73DBF6E-0E00-4755-9EBA-DC5B9EB3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0356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AC79EE-08D6-4E9C-9973-69B6581A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Kom ihåg!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9BDDB6-F118-4776-822B-740E22E88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Fotboll är ett spel</a:t>
            </a:r>
          </a:p>
          <a:p>
            <a:r>
              <a:rPr lang="sv-SE" dirty="0"/>
              <a:t>Deltagarna är barn</a:t>
            </a:r>
          </a:p>
          <a:p>
            <a:r>
              <a:rPr lang="sv-SE" dirty="0"/>
              <a:t>Ledarna är ideella</a:t>
            </a:r>
          </a:p>
          <a:p>
            <a:r>
              <a:rPr lang="sv-SE" dirty="0"/>
              <a:t>Domarna är mänskliga (och oftast unga…)</a:t>
            </a:r>
          </a:p>
          <a:p>
            <a:r>
              <a:rPr lang="sv-SE" dirty="0"/>
              <a:t>Ingen här är proffs</a:t>
            </a:r>
          </a:p>
          <a:p>
            <a:r>
              <a:rPr lang="sv-SE" dirty="0"/>
              <a:t>Vi är här för att ha roligt!</a:t>
            </a:r>
          </a:p>
          <a:p>
            <a:r>
              <a:rPr lang="sv-SE" dirty="0"/>
              <a:t>Modo FF är en liten förening, vi behöver hjälpas åt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A433DE-A6AF-472B-B9E1-F5F159C2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2321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F90AC-6027-4CA0-BC21-16752152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frågor / Avslutning/Att GÖRA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CA3D7E-8A3D-4C8F-A412-26C54C4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14551"/>
          </a:xfrm>
        </p:spPr>
        <p:txBody>
          <a:bodyPr>
            <a:normAutofit/>
          </a:bodyPr>
          <a:lstStyle/>
          <a:p>
            <a:r>
              <a:rPr lang="sv-SE" dirty="0"/>
              <a:t>Uppdatera dina uppgifter på laget.se/Modoff-P14, lägg in information för båda vårdnadshavarna med mail och tfn</a:t>
            </a:r>
          </a:p>
          <a:p>
            <a:r>
              <a:rPr lang="sv-SE" dirty="0"/>
              <a:t>Boka New Body försäljning under maj</a:t>
            </a:r>
          </a:p>
          <a:p>
            <a:r>
              <a:rPr lang="sv-SE" dirty="0"/>
              <a:t>Boka in cup 6/6 på Kempevallen, tider kommer närmare</a:t>
            </a:r>
          </a:p>
          <a:p>
            <a:r>
              <a:rPr lang="sv-SE" dirty="0"/>
              <a:t>Boka in Hörnettdagen 27e augusti</a:t>
            </a:r>
          </a:p>
          <a:p>
            <a:r>
              <a:rPr lang="sv-SE" dirty="0"/>
              <a:t>Lägg in träningstider </a:t>
            </a:r>
          </a:p>
          <a:p>
            <a:r>
              <a:rPr lang="sv-SE" sz="1400" dirty="0"/>
              <a:t>Träningsdagar på GRUS är tisdagar och torsdagar 17:30-18:30 </a:t>
            </a:r>
          </a:p>
          <a:p>
            <a:r>
              <a:rPr lang="sv-SE" sz="1400" dirty="0"/>
              <a:t>Träningsdagar på GRÄS är tisdagar 18:00-19:00 och torsdagar 18:30-19:30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EBA5B7-593B-4939-B06C-4A9F47EB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19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AD6C6BF-C39C-4CC2-BB5F-7EDBF9C28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698" y="4104323"/>
            <a:ext cx="1828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4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108659-000A-4CF1-BA4C-E4F7D56A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4C317A-53FA-4BCD-81FB-318B6DEDC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62500" lnSpcReduction="20000"/>
          </a:bodyPr>
          <a:lstStyle/>
          <a:p>
            <a:r>
              <a:rPr lang="sv-SE" sz="2700" dirty="0"/>
              <a:t>Välkomna!</a:t>
            </a:r>
          </a:p>
          <a:p>
            <a:r>
              <a:rPr lang="sv-SE" sz="2700" dirty="0"/>
              <a:t>Ledare</a:t>
            </a:r>
          </a:p>
          <a:p>
            <a:r>
              <a:rPr lang="sv-SE" sz="2700" dirty="0"/>
              <a:t>Mål för Modo FF P14 säsongen 2022</a:t>
            </a:r>
          </a:p>
          <a:p>
            <a:r>
              <a:rPr lang="sv-SE" sz="2700" dirty="0"/>
              <a:t>Modo FF  Vision &amp; värdeord</a:t>
            </a:r>
          </a:p>
          <a:p>
            <a:r>
              <a:rPr lang="sv-SE" sz="2700" dirty="0"/>
              <a:t>Praktisk information - träning</a:t>
            </a:r>
          </a:p>
          <a:p>
            <a:r>
              <a:rPr lang="sv-SE" sz="2700" dirty="0"/>
              <a:t>Praktisk information - laget </a:t>
            </a:r>
          </a:p>
          <a:p>
            <a:r>
              <a:rPr lang="sv-SE" sz="2700" dirty="0"/>
              <a:t>Kommunikationskanaler</a:t>
            </a:r>
          </a:p>
          <a:p>
            <a:r>
              <a:rPr lang="sv-SE" sz="2700" dirty="0"/>
              <a:t>Lärgrupper</a:t>
            </a:r>
          </a:p>
          <a:p>
            <a:r>
              <a:rPr lang="sv-SE" sz="2700" dirty="0"/>
              <a:t>Kom ihåg!</a:t>
            </a:r>
          </a:p>
          <a:p>
            <a:r>
              <a:rPr lang="sv-SE" sz="2700" dirty="0"/>
              <a:t>Övriga frågor/Avslutning</a:t>
            </a:r>
          </a:p>
          <a:p>
            <a:endParaRPr lang="sv-SE" sz="2100" dirty="0"/>
          </a:p>
          <a:p>
            <a:endParaRPr lang="sv-SE" sz="21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36BE66-39F3-4A9B-8B89-F0849AEF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670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82E50-0117-4C40-9494-55946B44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Välkomna!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536248-B14E-4DC0-B2ED-2CE45DC1A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ledare vill hälsa alla spelare och föräldrar tillbaka till en ny säsong.</a:t>
            </a:r>
          </a:p>
          <a:p>
            <a:r>
              <a:rPr lang="sv-SE" dirty="0"/>
              <a:t>Alla spelare som var med ifjol när terminen slutade fortsätter i år, jättekul!</a:t>
            </a:r>
          </a:p>
          <a:p>
            <a:r>
              <a:rPr lang="sv-SE" dirty="0"/>
              <a:t>18 spelare i dagsläget, finns plats för fler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10BC31-CC25-4BE0-B6A2-04CFA87B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91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922177-3369-4926-AD8E-729A8F5C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Styrelsen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448EA0-A5F4-4F04-AC6D-F4CC7EFE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44210"/>
            <a:ext cx="10000615" cy="4109271"/>
          </a:xfrm>
        </p:spPr>
        <p:txBody>
          <a:bodyPr>
            <a:normAutofit fontScale="77500" lnSpcReduction="20000"/>
          </a:bodyPr>
          <a:lstStyle/>
          <a:p>
            <a:r>
              <a:rPr lang="sv-SE" sz="2200" dirty="0"/>
              <a:t>Bra stöttning till oss som ledare &amp; lag</a:t>
            </a:r>
          </a:p>
          <a:p>
            <a:r>
              <a:rPr lang="sv-SE" sz="2200" dirty="0"/>
              <a:t>Tränarträffar inom föreningen för att byta erfarenheter, arbeta med en trygg miljö och arbete med spelarutvecklingsplanen.</a:t>
            </a:r>
          </a:p>
          <a:p>
            <a:r>
              <a:rPr lang="sv-SE" sz="2200" dirty="0"/>
              <a:t>Modo FF utbildar föreningsdomare så alla spelare födda 08,09 och10 kommer att gå, obligatorisk.</a:t>
            </a:r>
          </a:p>
          <a:p>
            <a:pPr lvl="1"/>
            <a:r>
              <a:rPr lang="sv-SE" sz="2000" dirty="0"/>
              <a:t>Viktigt att stötta dessa domare under match, både föräldrar, ledare och spelare tar ansvar.</a:t>
            </a:r>
          </a:p>
          <a:p>
            <a:r>
              <a:rPr lang="sv-SE" sz="2200" dirty="0"/>
              <a:t>Det finns ett driv i föreningen som är jättekul!</a:t>
            </a:r>
          </a:p>
          <a:p>
            <a:r>
              <a:rPr lang="sv-SE" sz="2200" dirty="0"/>
              <a:t>Mycket positivt på gång</a:t>
            </a:r>
          </a:p>
          <a:p>
            <a:pPr lvl="1"/>
            <a:r>
              <a:rPr lang="sv-SE" sz="2200" dirty="0"/>
              <a:t>Ny multiarena 2023 där Kempevallen låg, vad innebär det för Modo FF, diskussioner pågår</a:t>
            </a:r>
          </a:p>
          <a:p>
            <a:pPr lvl="1"/>
            <a:r>
              <a:rPr lang="sv-SE" sz="2200" dirty="0"/>
              <a:t>Ekonomi i balans</a:t>
            </a:r>
          </a:p>
          <a:p>
            <a:pPr lvl="1"/>
            <a:r>
              <a:rPr lang="sv-SE" sz="2200" dirty="0"/>
              <a:t>Jobbar aktivt tillsammans med RF-SISU med vår värdegrund</a:t>
            </a:r>
          </a:p>
          <a:p>
            <a:pPr lvl="1"/>
            <a:r>
              <a:rPr lang="sv-SE" sz="2200" dirty="0"/>
              <a:t>Föreningsstödjare</a:t>
            </a:r>
          </a:p>
          <a:p>
            <a:pPr lvl="1"/>
            <a:r>
              <a:rPr lang="sv-SE" sz="2200" dirty="0"/>
              <a:t>Utbildningar, både för ledare och föräldrar</a:t>
            </a:r>
          </a:p>
          <a:p>
            <a:pPr lvl="1"/>
            <a:endParaRPr lang="sv-SE" sz="22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571094-2817-4608-A5AA-D5ED8F09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052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ACD0F65-A261-49DA-8E47-1E54BBC97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641" y="798989"/>
            <a:ext cx="3600860" cy="5039143"/>
          </a:xfrm>
        </p:spPr>
        <p:txBody>
          <a:bodyPr>
            <a:normAutofit/>
          </a:bodyPr>
          <a:lstStyle/>
          <a:p>
            <a:r>
              <a:rPr lang="sv-SE" dirty="0"/>
              <a:t>Ledare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0E9B4B-2022-49A9-9594-3B67A60F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641" y="2139518"/>
            <a:ext cx="9545526" cy="4223131"/>
          </a:xfrm>
        </p:spPr>
        <p:txBody>
          <a:bodyPr anchor="ctr">
            <a:normAutofit lnSpcReduction="10000"/>
          </a:bodyPr>
          <a:lstStyle/>
          <a:p>
            <a:r>
              <a:rPr lang="sv-SE" sz="2200" dirty="0"/>
              <a:t>Vakant			Lagledare </a:t>
            </a:r>
          </a:p>
          <a:p>
            <a:r>
              <a:rPr lang="sv-SE" sz="2200" dirty="0"/>
              <a:t>Vakant			Domare</a:t>
            </a:r>
            <a:r>
              <a:rPr lang="sv-SE" sz="2000" dirty="0"/>
              <a:t>	</a:t>
            </a:r>
          </a:p>
          <a:p>
            <a:r>
              <a:rPr lang="sv-SE" sz="2200" dirty="0"/>
              <a:t>Sandra Nordin		Tränare	</a:t>
            </a:r>
            <a:r>
              <a:rPr lang="sv-SE" sz="2000" dirty="0"/>
              <a:t>	</a:t>
            </a:r>
          </a:p>
          <a:p>
            <a:r>
              <a:rPr lang="sv-SE" sz="2200" dirty="0"/>
              <a:t>Daniel Bäckman		Tränare		</a:t>
            </a:r>
          </a:p>
          <a:p>
            <a:r>
              <a:rPr lang="sv-SE" sz="2200" dirty="0"/>
              <a:t>Karin Ekengren		Tränare		</a:t>
            </a:r>
          </a:p>
          <a:p>
            <a:r>
              <a:rPr lang="sv-SE" sz="2200" dirty="0"/>
              <a:t>Maria Karlström		Tränare	</a:t>
            </a:r>
          </a:p>
          <a:p>
            <a:pPr marL="0" indent="0">
              <a:buNone/>
            </a:pPr>
            <a:r>
              <a:rPr lang="sv-SE" sz="2200" dirty="0"/>
              <a:t>Föräldrar är indelade i lärgrupper (kommer senare i presentationen)</a:t>
            </a:r>
          </a:p>
          <a:p>
            <a:pPr marL="0" indent="0">
              <a:buNone/>
            </a:pPr>
            <a:r>
              <a:rPr lang="sv-SE" sz="1800" dirty="0"/>
              <a:t>		</a:t>
            </a:r>
            <a:br>
              <a:rPr lang="sv-SE" sz="1800" dirty="0"/>
            </a:br>
            <a:endParaRPr lang="sv-SE" sz="1800" dirty="0"/>
          </a:p>
          <a:p>
            <a:endParaRPr lang="sv-SE" sz="2200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7F93C5-B01E-4751-9FE5-3426E405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57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AF4928-5571-4D6A-9333-C0260483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för Modo P 14 - övergripande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767E2A-0F58-4359-B2AD-71731B54B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ska jobba utifrån Modos värdegrund Glädje – Gemenskap – Utveckling</a:t>
            </a:r>
          </a:p>
          <a:p>
            <a:pPr lvl="1"/>
            <a:r>
              <a:rPr lang="sv-SE" dirty="0"/>
              <a:t>Laget kommer sätta interna mål utifrån värdegrunden, som vi följer upp gemensamt inom laget (och med föräldrar?)</a:t>
            </a:r>
          </a:p>
          <a:p>
            <a:r>
              <a:rPr lang="sv-SE" dirty="0"/>
              <a:t>Alla som startar ska finnas kvar vid säsongens slut</a:t>
            </a:r>
          </a:p>
          <a:p>
            <a:r>
              <a:rPr lang="sv-SE" dirty="0"/>
              <a:t>Involvera föräldrar i föreningen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AFCDD3-F783-491F-B09A-9604B328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5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889928-D75B-48F9-97C3-B5B27AC2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10471132" cy="1049235"/>
          </a:xfrm>
        </p:spPr>
        <p:txBody>
          <a:bodyPr>
            <a:normAutofit/>
          </a:bodyPr>
          <a:lstStyle/>
          <a:p>
            <a:r>
              <a:rPr lang="sv-SE" dirty="0"/>
              <a:t>Vision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89D875-960F-4747-AD51-2F8FE1817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Vision </a:t>
            </a:r>
          </a:p>
          <a:p>
            <a:pPr marL="0" indent="0">
              <a:buNone/>
            </a:pPr>
            <a:r>
              <a:rPr lang="sv-SE" dirty="0"/>
              <a:t>Så många som möjligt så länge som möjligt i Modo FF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1AB8C1-C928-433A-9D47-E0DCFF64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17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D72F83-3E97-4D8E-BD4C-9CFE1D92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värdeord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7DAE51-6774-4141-8A9B-0349EF163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Värdeord</a:t>
            </a:r>
          </a:p>
          <a:p>
            <a:pPr marL="0" indent="0">
              <a:buNone/>
            </a:pPr>
            <a:r>
              <a:rPr lang="sv-SE" dirty="0"/>
              <a:t>Glädje – Gemenskap - Utveckling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3CEC47-AF03-4C95-8374-79510AC8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0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CE2075-0478-4685-AF13-CED3AA60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103921-8BB6-41FF-988A-8D2EB19D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Glädje </a:t>
            </a:r>
            <a:r>
              <a:rPr lang="sv-SE" dirty="0"/>
              <a:t>är en viktig drivkraft för att idrotta och bidrar till gemenskap, intresse och engagemang. Spelare som har roligt </a:t>
            </a:r>
            <a:r>
              <a:rPr lang="sv-SE" b="1" dirty="0"/>
              <a:t>utvecklas</a:t>
            </a:r>
            <a:r>
              <a:rPr lang="sv-SE" dirty="0"/>
              <a:t> och är aktiva längre. Vi ska därför se till att det finns </a:t>
            </a:r>
            <a:r>
              <a:rPr lang="sv-SE" b="1" dirty="0"/>
              <a:t>glädje</a:t>
            </a:r>
            <a:r>
              <a:rPr lang="sv-SE" dirty="0"/>
              <a:t> i det vi gör – både på och utanför planen.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I Modo FF får alla vara med. Vi vill att alla ska trivas och känna att man är en del i en god fotbolls</a:t>
            </a:r>
            <a:r>
              <a:rPr lang="sv-SE" b="1" dirty="0"/>
              <a:t>gemenskap</a:t>
            </a:r>
            <a:r>
              <a:rPr lang="sv-SE" dirty="0"/>
              <a:t>, såväl i hela föreningen som i ett lag. Föreningen ska vara en inspiration för </a:t>
            </a:r>
            <a:r>
              <a:rPr lang="sv-SE" b="1" dirty="0"/>
              <a:t>utveckling</a:t>
            </a:r>
            <a:r>
              <a:rPr lang="sv-SE" dirty="0"/>
              <a:t> både idrottsligt och socialt. </a:t>
            </a:r>
          </a:p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37DAE6-B633-48EB-862A-7484F600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6B97-E353-42E0-AA9C-512F5E9CCEC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549235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alleri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2.xml><?xml version="1.0" encoding="utf-8"?>
<a:themeOverride xmlns:a="http://schemas.openxmlformats.org/drawingml/2006/main">
  <a:clrScheme name="Galleri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3.xml><?xml version="1.0" encoding="utf-8"?>
<a:themeOverride xmlns:a="http://schemas.openxmlformats.org/drawingml/2006/main">
  <a:clrScheme name="Galleri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1395</Words>
  <Application>Microsoft Office PowerPoint</Application>
  <PresentationFormat>Bredbild</PresentationFormat>
  <Paragraphs>167</Paragraphs>
  <Slides>19</Slides>
  <Notes>0</Notes>
  <HiddenSlides>5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MT</vt:lpstr>
      <vt:lpstr>Galleri</vt:lpstr>
      <vt:lpstr>Föräldramöte FF P14</vt:lpstr>
      <vt:lpstr>Agenda</vt:lpstr>
      <vt:lpstr>Välkomna!</vt:lpstr>
      <vt:lpstr>Styrelsen</vt:lpstr>
      <vt:lpstr>Ledare</vt:lpstr>
      <vt:lpstr>Mål för Modo P 14 - övergripande</vt:lpstr>
      <vt:lpstr>Vision</vt:lpstr>
      <vt:lpstr>värdeord</vt:lpstr>
      <vt:lpstr>Värdegrund</vt:lpstr>
      <vt:lpstr>Forts. Värdegrund</vt:lpstr>
      <vt:lpstr>Kommande aktiviteter i Modo FF</vt:lpstr>
      <vt:lpstr>Praktisk information - träning</vt:lpstr>
      <vt:lpstr>Praktisk information - laget</vt:lpstr>
      <vt:lpstr>Kioskverksamhet</vt:lpstr>
      <vt:lpstr>Kommunikationskanaler</vt:lpstr>
      <vt:lpstr>Lärgrupper</vt:lpstr>
      <vt:lpstr>Roller - Lärgrupper </vt:lpstr>
      <vt:lpstr>Kom ihåg!</vt:lpstr>
      <vt:lpstr>Övriga frågor / Avslutning/Att GÖRA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 14 Modo FF</dc:title>
  <dc:creator>Sandra Nordin</dc:creator>
  <cp:lastModifiedBy>Sandra Nordin</cp:lastModifiedBy>
  <cp:revision>67</cp:revision>
  <dcterms:created xsi:type="dcterms:W3CDTF">2021-05-04T17:01:52Z</dcterms:created>
  <dcterms:modified xsi:type="dcterms:W3CDTF">2022-04-26T15:48:38Z</dcterms:modified>
</cp:coreProperties>
</file>