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0" r:id="rId1"/>
  </p:sldMasterIdLst>
  <p:notesMasterIdLst>
    <p:notesMasterId r:id="rId21"/>
  </p:notesMasterIdLst>
  <p:sldIdLst>
    <p:sldId id="272" r:id="rId2"/>
    <p:sldId id="280" r:id="rId3"/>
    <p:sldId id="281" r:id="rId4"/>
    <p:sldId id="276" r:id="rId5"/>
    <p:sldId id="274" r:id="rId6"/>
    <p:sldId id="277" r:id="rId7"/>
    <p:sldId id="261" r:id="rId8"/>
    <p:sldId id="264" r:id="rId9"/>
    <p:sldId id="269" r:id="rId10"/>
    <p:sldId id="278" r:id="rId11"/>
    <p:sldId id="260" r:id="rId12"/>
    <p:sldId id="266" r:id="rId13"/>
    <p:sldId id="275" r:id="rId14"/>
    <p:sldId id="267" r:id="rId15"/>
    <p:sldId id="258" r:id="rId16"/>
    <p:sldId id="262" r:id="rId17"/>
    <p:sldId id="279" r:id="rId18"/>
    <p:sldId id="282" r:id="rId19"/>
    <p:sldId id="265"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725" autoAdjust="0"/>
    <p:restoredTop sz="94660"/>
  </p:normalViewPr>
  <p:slideViewPr>
    <p:cSldViewPr snapToGrid="0">
      <p:cViewPr varScale="1">
        <p:scale>
          <a:sx n="114" d="100"/>
          <a:sy n="114" d="100"/>
        </p:scale>
        <p:origin x="83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DD706D-C16F-4FB3-811B-3C65103DFFC7}" type="datetimeFigureOut">
              <a:rPr lang="sv-SE" smtClean="0"/>
              <a:t>2021-05-10</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24C786-BB5B-4981-971D-DDFE52BE47A3}" type="slidenum">
              <a:rPr lang="sv-SE" smtClean="0"/>
              <a:t>‹#›</a:t>
            </a:fld>
            <a:endParaRPr lang="sv-SE"/>
          </a:p>
        </p:txBody>
      </p:sp>
    </p:spTree>
    <p:extLst>
      <p:ext uri="{BB962C8B-B14F-4D97-AF65-F5344CB8AC3E}">
        <p14:creationId xmlns:p14="http://schemas.microsoft.com/office/powerpoint/2010/main" val="179331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sv-SE"/>
              <a:t>Klicka här för att ändra mall för rubrikformat</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US" dirty="0"/>
          </a:p>
        </p:txBody>
      </p:sp>
      <p:sp>
        <p:nvSpPr>
          <p:cNvPr id="4" name="Date Placeholder 3"/>
          <p:cNvSpPr>
            <a:spLocks noGrp="1"/>
          </p:cNvSpPr>
          <p:nvPr>
            <p:ph type="dt" sz="half" idx="10"/>
          </p:nvPr>
        </p:nvSpPr>
        <p:spPr/>
        <p:txBody>
          <a:bodyPr/>
          <a:lstStyle/>
          <a:p>
            <a:fld id="{28EEF336-81B4-488B-A768-D6195DC66ECE}" type="datetime1">
              <a:rPr lang="sv-SE" smtClean="0"/>
              <a:t>2021-05-10</a:t>
            </a:fld>
            <a:endParaRPr lang="sv-SE"/>
          </a:p>
        </p:txBody>
      </p:sp>
      <p:sp>
        <p:nvSpPr>
          <p:cNvPr id="5" name="Footer Placeholder 4"/>
          <p:cNvSpPr>
            <a:spLocks noGrp="1"/>
          </p:cNvSpPr>
          <p:nvPr>
            <p:ph type="ftr" sz="quarter" idx="11"/>
          </p:nvPr>
        </p:nvSpPr>
        <p:spPr>
          <a:xfrm>
            <a:off x="2416500" y="329307"/>
            <a:ext cx="4973915" cy="309201"/>
          </a:xfrm>
        </p:spPr>
        <p:txBody>
          <a:bodyPr/>
          <a:lstStyle/>
          <a:p>
            <a:endParaRPr lang="sv-SE"/>
          </a:p>
        </p:txBody>
      </p:sp>
      <p:sp>
        <p:nvSpPr>
          <p:cNvPr id="6" name="Slide Number Placeholder 5"/>
          <p:cNvSpPr>
            <a:spLocks noGrp="1"/>
          </p:cNvSpPr>
          <p:nvPr>
            <p:ph type="sldNum" sz="quarter" idx="12"/>
          </p:nvPr>
        </p:nvSpPr>
        <p:spPr>
          <a:xfrm>
            <a:off x="1437664" y="798973"/>
            <a:ext cx="811019" cy="503578"/>
          </a:xfrm>
        </p:spPr>
        <p:txBody>
          <a:bodyPr/>
          <a:lstStyle/>
          <a:p>
            <a:fld id="{F28E6B97-E353-42E0-AA9C-512F5E9CCEC5}" type="slidenum">
              <a:rPr lang="sv-SE" smtClean="0"/>
              <a:t>‹#›</a:t>
            </a:fld>
            <a:endParaRPr lang="sv-SE"/>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29479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Vertical Text Placeholder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B6D767C9-641A-4D26-B7E8-D33C3D1EE1A1}" type="datetime1">
              <a:rPr lang="sv-SE" smtClean="0"/>
              <a:t>2021-05-10</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F28E6B97-E353-42E0-AA9C-512F5E9CCEC5}" type="slidenum">
              <a:rPr lang="sv-SE" smtClean="0"/>
              <a:t>‹#›</a:t>
            </a:fld>
            <a:endParaRPr lang="sv-SE"/>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63964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sv-SE"/>
              <a:t>Klicka här för att ändra mall för rubrikformat</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98B49FE4-24A3-4FB8-B54E-A4F4D042F61F}" type="datetime1">
              <a:rPr lang="sv-SE" smtClean="0"/>
              <a:t>2021-05-10</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F28E6B97-E353-42E0-AA9C-512F5E9CCEC5}" type="slidenum">
              <a:rPr lang="sv-SE" smtClean="0"/>
              <a:t>‹#›</a:t>
            </a:fld>
            <a:endParaRPr lang="sv-SE"/>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81596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idx="1"/>
          </p:nvPr>
        </p:nvSpPr>
        <p:spPr/>
        <p:txBody>
          <a:bodyPr ancho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D18CEA0A-3DA3-45BE-9EFD-034B18BC860B}" type="datetime1">
              <a:rPr lang="sv-SE" smtClean="0"/>
              <a:t>2021-05-10</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F28E6B97-E353-42E0-AA9C-512F5E9CCEC5}" type="slidenum">
              <a:rPr lang="sv-SE" smtClean="0"/>
              <a:t>‹#›</a:t>
            </a:fld>
            <a:endParaRPr lang="sv-SE"/>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85405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sv-SE"/>
              <a:t>Klicka här för att ändra mall för rubrikformat</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EB8848FB-B280-46E6-A51B-A3221799ABD2}" type="datetime1">
              <a:rPr lang="sv-SE" smtClean="0"/>
              <a:t>2021-05-10</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F28E6B97-E353-42E0-AA9C-512F5E9CCEC5}" type="slidenum">
              <a:rPr lang="sv-SE" smtClean="0"/>
              <a:t>‹#›</a:t>
            </a:fld>
            <a:endParaRPr lang="sv-SE"/>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6399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sv-SE"/>
              <a:t>Klicka här för att ändra mall för rubrikformat</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fld id="{736D00B9-B53B-40C1-AC14-33BF014DFF1E}" type="datetime1">
              <a:rPr lang="sv-SE" smtClean="0"/>
              <a:t>2021-05-10</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F28E6B97-E353-42E0-AA9C-512F5E9CCEC5}" type="slidenum">
              <a:rPr lang="sv-SE" smtClean="0"/>
              <a:t>‹#›</a:t>
            </a:fld>
            <a:endParaRPr lang="sv-SE"/>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52121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sv-SE"/>
              <a:t>Klicka här för att ändra mall för rubrikformat</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1447191" y="2824269"/>
            <a:ext cx="4645152" cy="264445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6412362" y="2821491"/>
            <a:ext cx="4645152" cy="2637371"/>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fld id="{BFB6E5F6-C364-45F6-99C5-FF2C57FD9C94}" type="datetime1">
              <a:rPr lang="sv-SE" smtClean="0"/>
              <a:t>2021-05-10</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F28E6B97-E353-42E0-AA9C-512F5E9CCEC5}" type="slidenum">
              <a:rPr lang="sv-SE" smtClean="0"/>
              <a:t>‹#›</a:t>
            </a:fld>
            <a:endParaRPr lang="sv-SE"/>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95996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Date Placeholder 2"/>
          <p:cNvSpPr>
            <a:spLocks noGrp="1"/>
          </p:cNvSpPr>
          <p:nvPr>
            <p:ph type="dt" sz="half" idx="10"/>
          </p:nvPr>
        </p:nvSpPr>
        <p:spPr/>
        <p:txBody>
          <a:bodyPr/>
          <a:lstStyle/>
          <a:p>
            <a:fld id="{EA2B81B6-C90B-4238-BE69-26ED2163CF1F}" type="datetime1">
              <a:rPr lang="sv-SE" smtClean="0"/>
              <a:t>2021-05-10</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F28E6B97-E353-42E0-AA9C-512F5E9CCEC5}" type="slidenum">
              <a:rPr lang="sv-SE" smtClean="0"/>
              <a:t>‹#›</a:t>
            </a:fld>
            <a:endParaRPr lang="sv-SE"/>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86989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156834-8FF7-4E99-8E48-E2136FFD2681}" type="datetime1">
              <a:rPr lang="sv-SE" smtClean="0"/>
              <a:t>2021-05-10</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F28E6B97-E353-42E0-AA9C-512F5E9CCEC5}" type="slidenum">
              <a:rPr lang="sv-SE" smtClean="0"/>
              <a:t>‹#›</a:t>
            </a:fld>
            <a:endParaRPr lang="sv-SE"/>
          </a:p>
        </p:txBody>
      </p:sp>
    </p:spTree>
    <p:extLst>
      <p:ext uri="{BB962C8B-B14F-4D97-AF65-F5344CB8AC3E}">
        <p14:creationId xmlns:p14="http://schemas.microsoft.com/office/powerpoint/2010/main" val="465998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sv-SE"/>
              <a:t>Klicka här för att ändra mall för rubrikformat</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C0BA8C14-CCC6-46B6-8CA6-A692F0FA3A6A}" type="datetime1">
              <a:rPr lang="sv-SE" smtClean="0"/>
              <a:t>2021-05-10</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F28E6B97-E353-42E0-AA9C-512F5E9CCEC5}" type="slidenum">
              <a:rPr lang="sv-SE" smtClean="0"/>
              <a:t>‹#›</a:t>
            </a:fld>
            <a:endParaRPr lang="sv-SE"/>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97636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sv-SE"/>
              <a:t>Klicka här för att ändra mall för rubrikformat</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3496E0CA-4E94-405C-BF0B-C902D59EAE21}" type="datetime1">
              <a:rPr lang="sv-SE" smtClean="0"/>
              <a:t>2021-05-10</a:t>
            </a:fld>
            <a:endParaRPr lang="sv-SE"/>
          </a:p>
        </p:txBody>
      </p:sp>
      <p:sp>
        <p:nvSpPr>
          <p:cNvPr id="6" name="Footer Placeholder 5"/>
          <p:cNvSpPr>
            <a:spLocks noGrp="1"/>
          </p:cNvSpPr>
          <p:nvPr>
            <p:ph type="ftr" sz="quarter" idx="11"/>
          </p:nvPr>
        </p:nvSpPr>
        <p:spPr>
          <a:xfrm>
            <a:off x="1447382" y="318640"/>
            <a:ext cx="5541004" cy="320931"/>
          </a:xfrm>
        </p:spPr>
        <p:txBody>
          <a:bodyPr/>
          <a:lstStyle/>
          <a:p>
            <a:endParaRPr lang="sv-SE"/>
          </a:p>
        </p:txBody>
      </p:sp>
      <p:sp>
        <p:nvSpPr>
          <p:cNvPr id="7" name="Slide Number Placeholder 6"/>
          <p:cNvSpPr>
            <a:spLocks noGrp="1"/>
          </p:cNvSpPr>
          <p:nvPr>
            <p:ph type="sldNum" sz="quarter" idx="12"/>
          </p:nvPr>
        </p:nvSpPr>
        <p:spPr/>
        <p:txBody>
          <a:bodyPr/>
          <a:lstStyle/>
          <a:p>
            <a:fld id="{F28E6B97-E353-42E0-AA9C-512F5E9CCEC5}" type="slidenum">
              <a:rPr lang="sv-SE" smtClean="0"/>
              <a:t>‹#›</a:t>
            </a:fld>
            <a:endParaRPr lang="sv-SE"/>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50402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sv-SE"/>
              <a:t>Klicka här för att ändra mall för rubrikformat</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3AC26EE9-926D-43ED-97AD-604F6B9F5036}" type="datetime1">
              <a:rPr lang="sv-SE" smtClean="0"/>
              <a:t>2021-05-10</a:t>
            </a:fld>
            <a:endParaRPr lang="sv-SE"/>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sv-SE"/>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F28E6B97-E353-42E0-AA9C-512F5E9CCEC5}" type="slidenum">
              <a:rPr lang="sv-SE" smtClean="0"/>
              <a:t>‹#›</a:t>
            </a:fld>
            <a:endParaRPr lang="sv-SE"/>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3611825"/>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Lst>
  <p:hf hdr="0" ftr="0" dt="0"/>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slide1.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B3BD493-7CD7-460B-8C14-6A8929D7485D}"/>
              </a:ext>
            </a:extLst>
          </p:cNvPr>
          <p:cNvSpPr>
            <a:spLocks noGrp="1"/>
          </p:cNvSpPr>
          <p:nvPr>
            <p:ph type="title"/>
          </p:nvPr>
        </p:nvSpPr>
        <p:spPr/>
        <p:txBody>
          <a:bodyPr>
            <a:normAutofit/>
          </a:bodyPr>
          <a:lstStyle/>
          <a:p>
            <a:r>
              <a:rPr lang="sv-SE" sz="4400" dirty="0"/>
              <a:t>Föräldramöte FF PF 14</a:t>
            </a:r>
          </a:p>
        </p:txBody>
      </p:sp>
      <p:pic>
        <p:nvPicPr>
          <p:cNvPr id="6" name="Platshållare för innehåll 5" descr="En bild som visar gräs, utomhus, träd, himmel&#10;&#10;Automatiskt genererad beskrivning">
            <a:extLst>
              <a:ext uri="{FF2B5EF4-FFF2-40B4-BE49-F238E27FC236}">
                <a16:creationId xmlns:a16="http://schemas.microsoft.com/office/drawing/2014/main" id="{F0766CFC-6029-4342-9539-3D60C367DB37}"/>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2677" t="24937" r="14943" b="22820"/>
          <a:stretch/>
        </p:blipFill>
        <p:spPr>
          <a:xfrm>
            <a:off x="1451579" y="2028349"/>
            <a:ext cx="7273610" cy="3937446"/>
          </a:xfrm>
        </p:spPr>
      </p:pic>
      <p:sp>
        <p:nvSpPr>
          <p:cNvPr id="8" name="Platshållare för bildnummer 7">
            <a:extLst>
              <a:ext uri="{FF2B5EF4-FFF2-40B4-BE49-F238E27FC236}">
                <a16:creationId xmlns:a16="http://schemas.microsoft.com/office/drawing/2014/main" id="{B8AF3F0B-603B-4EEA-8F6C-673136A5D7BA}"/>
              </a:ext>
            </a:extLst>
          </p:cNvPr>
          <p:cNvSpPr>
            <a:spLocks noGrp="1"/>
          </p:cNvSpPr>
          <p:nvPr>
            <p:ph type="sldNum" sz="quarter" idx="12"/>
          </p:nvPr>
        </p:nvSpPr>
        <p:spPr/>
        <p:txBody>
          <a:bodyPr/>
          <a:lstStyle/>
          <a:p>
            <a:fld id="{F28E6B97-E353-42E0-AA9C-512F5E9CCEC5}" type="slidenum">
              <a:rPr lang="sv-SE" smtClean="0"/>
              <a:t>1</a:t>
            </a:fld>
            <a:endParaRPr lang="sv-SE"/>
          </a:p>
        </p:txBody>
      </p:sp>
    </p:spTree>
    <p:extLst>
      <p:ext uri="{BB962C8B-B14F-4D97-AF65-F5344CB8AC3E}">
        <p14:creationId xmlns:p14="http://schemas.microsoft.com/office/powerpoint/2010/main" val="342408440"/>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1873AC2-B248-4783-A98B-5E528D0C190B}"/>
              </a:ext>
            </a:extLst>
          </p:cNvPr>
          <p:cNvSpPr>
            <a:spLocks noGrp="1"/>
          </p:cNvSpPr>
          <p:nvPr>
            <p:ph type="title"/>
          </p:nvPr>
        </p:nvSpPr>
        <p:spPr/>
        <p:txBody>
          <a:bodyPr/>
          <a:lstStyle/>
          <a:p>
            <a:r>
              <a:rPr lang="sv-SE" dirty="0"/>
              <a:t>Kommunikationskanaler</a:t>
            </a:r>
          </a:p>
        </p:txBody>
      </p:sp>
      <p:sp>
        <p:nvSpPr>
          <p:cNvPr id="3" name="Platshållare för innehåll 2">
            <a:extLst>
              <a:ext uri="{FF2B5EF4-FFF2-40B4-BE49-F238E27FC236}">
                <a16:creationId xmlns:a16="http://schemas.microsoft.com/office/drawing/2014/main" id="{057CFE42-7B90-4F61-966B-EA2A877EF152}"/>
              </a:ext>
            </a:extLst>
          </p:cNvPr>
          <p:cNvSpPr>
            <a:spLocks noGrp="1"/>
          </p:cNvSpPr>
          <p:nvPr>
            <p:ph idx="1"/>
          </p:nvPr>
        </p:nvSpPr>
        <p:spPr/>
        <p:txBody>
          <a:bodyPr/>
          <a:lstStyle/>
          <a:p>
            <a:r>
              <a:rPr lang="sv-SE" dirty="0" err="1"/>
              <a:t>WhatsApp</a:t>
            </a:r>
            <a:endParaRPr lang="sv-SE" dirty="0"/>
          </a:p>
          <a:p>
            <a:r>
              <a:rPr lang="sv-SE" dirty="0"/>
              <a:t>Laget.se</a:t>
            </a:r>
          </a:p>
          <a:p>
            <a:r>
              <a:rPr lang="sv-SE" dirty="0"/>
              <a:t>Ev. Teams</a:t>
            </a:r>
          </a:p>
          <a:p>
            <a:pPr lvl="1"/>
            <a:r>
              <a:rPr lang="sv-SE" dirty="0"/>
              <a:t>Modo har skapat ett eget team/lag som vi ledare ska fundera hur vi kan använda på bästa sätt</a:t>
            </a:r>
          </a:p>
        </p:txBody>
      </p:sp>
      <p:sp>
        <p:nvSpPr>
          <p:cNvPr id="6" name="Platshållare för bildnummer 5">
            <a:extLst>
              <a:ext uri="{FF2B5EF4-FFF2-40B4-BE49-F238E27FC236}">
                <a16:creationId xmlns:a16="http://schemas.microsoft.com/office/drawing/2014/main" id="{C4D9ABBF-6351-4AAF-B011-4D4C2A5F685E}"/>
              </a:ext>
            </a:extLst>
          </p:cNvPr>
          <p:cNvSpPr>
            <a:spLocks noGrp="1"/>
          </p:cNvSpPr>
          <p:nvPr>
            <p:ph type="sldNum" sz="quarter" idx="12"/>
          </p:nvPr>
        </p:nvSpPr>
        <p:spPr/>
        <p:txBody>
          <a:bodyPr/>
          <a:lstStyle/>
          <a:p>
            <a:fld id="{F28E6B97-E353-42E0-AA9C-512F5E9CCEC5}" type="slidenum">
              <a:rPr lang="sv-SE" smtClean="0"/>
              <a:t>10</a:t>
            </a:fld>
            <a:endParaRPr lang="sv-SE"/>
          </a:p>
        </p:txBody>
      </p:sp>
    </p:spTree>
    <p:extLst>
      <p:ext uri="{BB962C8B-B14F-4D97-AF65-F5344CB8AC3E}">
        <p14:creationId xmlns:p14="http://schemas.microsoft.com/office/powerpoint/2010/main" val="11658037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0889928-D75B-48F9-97C3-B5B27AC26798}"/>
              </a:ext>
            </a:extLst>
          </p:cNvPr>
          <p:cNvSpPr>
            <a:spLocks noGrp="1"/>
          </p:cNvSpPr>
          <p:nvPr>
            <p:ph type="title"/>
          </p:nvPr>
        </p:nvSpPr>
        <p:spPr>
          <a:xfrm>
            <a:off x="1451579" y="804519"/>
            <a:ext cx="10471132" cy="1049235"/>
          </a:xfrm>
        </p:spPr>
        <p:txBody>
          <a:bodyPr>
            <a:normAutofit/>
          </a:bodyPr>
          <a:lstStyle/>
          <a:p>
            <a:r>
              <a:rPr lang="sv-SE" dirty="0"/>
              <a:t>Vision &amp; verksamhetsidé</a:t>
            </a:r>
          </a:p>
        </p:txBody>
      </p:sp>
      <p:sp>
        <p:nvSpPr>
          <p:cNvPr id="3" name="Platshållare för innehåll 2">
            <a:extLst>
              <a:ext uri="{FF2B5EF4-FFF2-40B4-BE49-F238E27FC236}">
                <a16:creationId xmlns:a16="http://schemas.microsoft.com/office/drawing/2014/main" id="{4E89D875-960F-4747-AD51-2F8FE1817FCB}"/>
              </a:ext>
            </a:extLst>
          </p:cNvPr>
          <p:cNvSpPr>
            <a:spLocks noGrp="1"/>
          </p:cNvSpPr>
          <p:nvPr>
            <p:ph idx="1"/>
          </p:nvPr>
        </p:nvSpPr>
        <p:spPr/>
        <p:txBody>
          <a:bodyPr>
            <a:normAutofit fontScale="92500" lnSpcReduction="10000"/>
          </a:bodyPr>
          <a:lstStyle/>
          <a:p>
            <a:pPr marL="0" indent="0">
              <a:buNone/>
            </a:pPr>
            <a:r>
              <a:rPr lang="sv-SE" b="1" dirty="0"/>
              <a:t>Vision </a:t>
            </a:r>
          </a:p>
          <a:p>
            <a:pPr marL="0" indent="0">
              <a:buNone/>
            </a:pPr>
            <a:r>
              <a:rPr lang="sv-SE" dirty="0"/>
              <a:t>Så många som möjligt så länge som möjligt i Modo FF</a:t>
            </a:r>
          </a:p>
          <a:p>
            <a:pPr marL="0" indent="0">
              <a:buNone/>
            </a:pPr>
            <a:endParaRPr lang="sv-SE" dirty="0"/>
          </a:p>
          <a:p>
            <a:pPr marL="0" indent="0">
              <a:buNone/>
            </a:pPr>
            <a:r>
              <a:rPr lang="sv-SE" b="1" dirty="0"/>
              <a:t>Verksamhetsidé</a:t>
            </a:r>
          </a:p>
          <a:p>
            <a:pPr marL="0" indent="0">
              <a:buNone/>
            </a:pPr>
            <a:r>
              <a:rPr lang="sv-SE" dirty="0"/>
              <a:t>Modo FF:s verksamhetsidé är att bedriva fotboll för alla , där barn, ungdomar och vuxna får möjlighet att skapa ett livslångt föreningsengagemang. Modo FF erbjuder alla medlemmar delaktighet och gemenskap oavsett förutsättningar och ambitionsnivå. Vidare skall verksamheten kännetecknas av välutbildade ledare och spelare där glädje, utveckling och gemenskap är prioriterad. </a:t>
            </a:r>
          </a:p>
        </p:txBody>
      </p:sp>
      <p:sp>
        <p:nvSpPr>
          <p:cNvPr id="6" name="Platshållare för bildnummer 5">
            <a:extLst>
              <a:ext uri="{FF2B5EF4-FFF2-40B4-BE49-F238E27FC236}">
                <a16:creationId xmlns:a16="http://schemas.microsoft.com/office/drawing/2014/main" id="{561AB8C1-C928-433A-9D47-E0DCFF64F0E5}"/>
              </a:ext>
            </a:extLst>
          </p:cNvPr>
          <p:cNvSpPr>
            <a:spLocks noGrp="1"/>
          </p:cNvSpPr>
          <p:nvPr>
            <p:ph type="sldNum" sz="quarter" idx="12"/>
          </p:nvPr>
        </p:nvSpPr>
        <p:spPr/>
        <p:txBody>
          <a:bodyPr/>
          <a:lstStyle/>
          <a:p>
            <a:fld id="{F28E6B97-E353-42E0-AA9C-512F5E9CCEC5}" type="slidenum">
              <a:rPr lang="sv-SE" smtClean="0"/>
              <a:t>11</a:t>
            </a:fld>
            <a:endParaRPr lang="sv-SE"/>
          </a:p>
        </p:txBody>
      </p:sp>
    </p:spTree>
    <p:extLst>
      <p:ext uri="{BB962C8B-B14F-4D97-AF65-F5344CB8AC3E}">
        <p14:creationId xmlns:p14="http://schemas.microsoft.com/office/powerpoint/2010/main" val="25358861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DD72F83-3E97-4D8E-BD4C-9CFE1D921F21}"/>
              </a:ext>
            </a:extLst>
          </p:cNvPr>
          <p:cNvSpPr>
            <a:spLocks noGrp="1"/>
          </p:cNvSpPr>
          <p:nvPr>
            <p:ph type="title"/>
          </p:nvPr>
        </p:nvSpPr>
        <p:spPr/>
        <p:txBody>
          <a:bodyPr/>
          <a:lstStyle/>
          <a:p>
            <a:r>
              <a:rPr lang="sv-SE" dirty="0"/>
              <a:t>värdeord</a:t>
            </a:r>
          </a:p>
        </p:txBody>
      </p:sp>
      <p:sp>
        <p:nvSpPr>
          <p:cNvPr id="3" name="Platshållare för innehåll 2">
            <a:extLst>
              <a:ext uri="{FF2B5EF4-FFF2-40B4-BE49-F238E27FC236}">
                <a16:creationId xmlns:a16="http://schemas.microsoft.com/office/drawing/2014/main" id="{6D7DAE51-6774-4141-8A9B-0349EF163C5A}"/>
              </a:ext>
            </a:extLst>
          </p:cNvPr>
          <p:cNvSpPr>
            <a:spLocks noGrp="1"/>
          </p:cNvSpPr>
          <p:nvPr>
            <p:ph idx="1"/>
          </p:nvPr>
        </p:nvSpPr>
        <p:spPr/>
        <p:txBody>
          <a:bodyPr>
            <a:normAutofit/>
          </a:bodyPr>
          <a:lstStyle/>
          <a:p>
            <a:pPr marL="0" indent="0">
              <a:buNone/>
            </a:pPr>
            <a:r>
              <a:rPr lang="sv-SE" b="1" dirty="0"/>
              <a:t>Värdeord</a:t>
            </a:r>
          </a:p>
          <a:p>
            <a:pPr marL="0" indent="0">
              <a:buNone/>
            </a:pPr>
            <a:r>
              <a:rPr lang="sv-SE" dirty="0"/>
              <a:t>Gemenskap, Utveckling, Glädje</a:t>
            </a:r>
          </a:p>
          <a:p>
            <a:pPr marL="0" indent="0">
              <a:buNone/>
            </a:pPr>
            <a:endParaRPr lang="sv-SE" dirty="0"/>
          </a:p>
          <a:p>
            <a:pPr marL="0" indent="0">
              <a:buNone/>
            </a:pPr>
            <a:endParaRPr lang="sv-SE" dirty="0"/>
          </a:p>
          <a:p>
            <a:pPr marL="0" indent="0">
              <a:buNone/>
            </a:pPr>
            <a:endParaRPr lang="sv-SE" b="1" dirty="0"/>
          </a:p>
          <a:p>
            <a:pPr marL="0" indent="0">
              <a:buNone/>
            </a:pPr>
            <a:endParaRPr lang="sv-SE" dirty="0"/>
          </a:p>
          <a:p>
            <a:pPr marL="0" indent="0">
              <a:buNone/>
            </a:pPr>
            <a:endParaRPr lang="sv-SE" dirty="0"/>
          </a:p>
          <a:p>
            <a:pPr marL="0" indent="0">
              <a:buNone/>
            </a:pPr>
            <a:endParaRPr lang="sv-SE" dirty="0"/>
          </a:p>
        </p:txBody>
      </p:sp>
      <p:sp>
        <p:nvSpPr>
          <p:cNvPr id="6" name="Platshållare för bildnummer 5">
            <a:extLst>
              <a:ext uri="{FF2B5EF4-FFF2-40B4-BE49-F238E27FC236}">
                <a16:creationId xmlns:a16="http://schemas.microsoft.com/office/drawing/2014/main" id="{963CEC47-AF03-4C95-8374-79510AC8A25B}"/>
              </a:ext>
            </a:extLst>
          </p:cNvPr>
          <p:cNvSpPr>
            <a:spLocks noGrp="1"/>
          </p:cNvSpPr>
          <p:nvPr>
            <p:ph type="sldNum" sz="quarter" idx="12"/>
          </p:nvPr>
        </p:nvSpPr>
        <p:spPr/>
        <p:txBody>
          <a:bodyPr/>
          <a:lstStyle/>
          <a:p>
            <a:fld id="{F28E6B97-E353-42E0-AA9C-512F5E9CCEC5}" type="slidenum">
              <a:rPr lang="sv-SE" smtClean="0"/>
              <a:t>12</a:t>
            </a:fld>
            <a:endParaRPr lang="sv-SE"/>
          </a:p>
        </p:txBody>
      </p:sp>
    </p:spTree>
    <p:extLst>
      <p:ext uri="{BB962C8B-B14F-4D97-AF65-F5344CB8AC3E}">
        <p14:creationId xmlns:p14="http://schemas.microsoft.com/office/powerpoint/2010/main" val="3854257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CE2075-0478-4685-AF13-CED3AA6056B0}"/>
              </a:ext>
            </a:extLst>
          </p:cNvPr>
          <p:cNvSpPr>
            <a:spLocks noGrp="1"/>
          </p:cNvSpPr>
          <p:nvPr>
            <p:ph type="title"/>
          </p:nvPr>
        </p:nvSpPr>
        <p:spPr/>
        <p:txBody>
          <a:bodyPr/>
          <a:lstStyle/>
          <a:p>
            <a:r>
              <a:rPr lang="sv-SE" dirty="0"/>
              <a:t>Värdegrund</a:t>
            </a:r>
          </a:p>
        </p:txBody>
      </p:sp>
      <p:sp>
        <p:nvSpPr>
          <p:cNvPr id="3" name="Platshållare för innehåll 2">
            <a:extLst>
              <a:ext uri="{FF2B5EF4-FFF2-40B4-BE49-F238E27FC236}">
                <a16:creationId xmlns:a16="http://schemas.microsoft.com/office/drawing/2014/main" id="{29103921-8BB6-41FF-988A-8D2EB19D24E3}"/>
              </a:ext>
            </a:extLst>
          </p:cNvPr>
          <p:cNvSpPr>
            <a:spLocks noGrp="1"/>
          </p:cNvSpPr>
          <p:nvPr>
            <p:ph idx="1"/>
          </p:nvPr>
        </p:nvSpPr>
        <p:spPr/>
        <p:txBody>
          <a:bodyPr/>
          <a:lstStyle/>
          <a:p>
            <a:pPr marL="0" indent="0">
              <a:buNone/>
            </a:pPr>
            <a:r>
              <a:rPr lang="sv-SE" b="1" dirty="0"/>
              <a:t>Glädje </a:t>
            </a:r>
            <a:r>
              <a:rPr lang="sv-SE" dirty="0"/>
              <a:t>är en viktig drivkraft för att idrotta och bidrar till gemenskap, intresse och engagemang. Spelare som har roligt </a:t>
            </a:r>
            <a:r>
              <a:rPr lang="sv-SE" b="1" dirty="0"/>
              <a:t>utvecklas</a:t>
            </a:r>
            <a:r>
              <a:rPr lang="sv-SE" dirty="0"/>
              <a:t> och är aktiva längre. Vi ska därför se till att det finns </a:t>
            </a:r>
            <a:r>
              <a:rPr lang="sv-SE" b="1" dirty="0"/>
              <a:t>glädje</a:t>
            </a:r>
            <a:r>
              <a:rPr lang="sv-SE" dirty="0"/>
              <a:t> i det vi gör – både på och utanför planen.</a:t>
            </a:r>
          </a:p>
          <a:p>
            <a:endParaRPr lang="sv-SE" dirty="0"/>
          </a:p>
          <a:p>
            <a:pPr marL="0" indent="0">
              <a:buNone/>
            </a:pPr>
            <a:r>
              <a:rPr lang="sv-SE" dirty="0"/>
              <a:t>I Modo FF får alla vara med. Vi vill att alla ska trivas och känna att man är en del i en god fotbolls</a:t>
            </a:r>
            <a:r>
              <a:rPr lang="sv-SE" b="1" dirty="0"/>
              <a:t>gemenskap</a:t>
            </a:r>
            <a:r>
              <a:rPr lang="sv-SE" dirty="0"/>
              <a:t>, såväl i hela föreningen som i ett lag. Föreningen ska vara en inspiration för </a:t>
            </a:r>
            <a:r>
              <a:rPr lang="sv-SE" b="1" dirty="0"/>
              <a:t>utveckling</a:t>
            </a:r>
            <a:r>
              <a:rPr lang="sv-SE" dirty="0"/>
              <a:t> både idrottsligt och socialt. </a:t>
            </a:r>
          </a:p>
          <a:p>
            <a:endParaRPr lang="sv-SE" dirty="0"/>
          </a:p>
        </p:txBody>
      </p:sp>
      <p:sp>
        <p:nvSpPr>
          <p:cNvPr id="6" name="Platshållare för bildnummer 5">
            <a:extLst>
              <a:ext uri="{FF2B5EF4-FFF2-40B4-BE49-F238E27FC236}">
                <a16:creationId xmlns:a16="http://schemas.microsoft.com/office/drawing/2014/main" id="{5D37DAE6-B633-48EB-862A-7484F600089A}"/>
              </a:ext>
            </a:extLst>
          </p:cNvPr>
          <p:cNvSpPr>
            <a:spLocks noGrp="1"/>
          </p:cNvSpPr>
          <p:nvPr>
            <p:ph type="sldNum" sz="quarter" idx="12"/>
          </p:nvPr>
        </p:nvSpPr>
        <p:spPr/>
        <p:txBody>
          <a:bodyPr/>
          <a:lstStyle/>
          <a:p>
            <a:fld id="{F28E6B97-E353-42E0-AA9C-512F5E9CCEC5}" type="slidenum">
              <a:rPr lang="sv-SE" smtClean="0"/>
              <a:t>13</a:t>
            </a:fld>
            <a:endParaRPr lang="sv-SE"/>
          </a:p>
        </p:txBody>
      </p:sp>
    </p:spTree>
    <p:extLst>
      <p:ext uri="{BB962C8B-B14F-4D97-AF65-F5344CB8AC3E}">
        <p14:creationId xmlns:p14="http://schemas.microsoft.com/office/powerpoint/2010/main" val="42522393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460B9E6-F6BA-451E-8DA7-FC21F8323173}"/>
              </a:ext>
            </a:extLst>
          </p:cNvPr>
          <p:cNvSpPr>
            <a:spLocks noGrp="1"/>
          </p:cNvSpPr>
          <p:nvPr>
            <p:ph type="title"/>
          </p:nvPr>
        </p:nvSpPr>
        <p:spPr/>
        <p:txBody>
          <a:bodyPr/>
          <a:lstStyle/>
          <a:p>
            <a:r>
              <a:rPr lang="sv-SE" dirty="0"/>
              <a:t>Forts. Värdegrund</a:t>
            </a:r>
          </a:p>
        </p:txBody>
      </p:sp>
      <p:sp>
        <p:nvSpPr>
          <p:cNvPr id="3" name="Platshållare för innehåll 2">
            <a:extLst>
              <a:ext uri="{FF2B5EF4-FFF2-40B4-BE49-F238E27FC236}">
                <a16:creationId xmlns:a16="http://schemas.microsoft.com/office/drawing/2014/main" id="{5B5835CD-A510-4333-8D3B-B80EDB7BC6CB}"/>
              </a:ext>
            </a:extLst>
          </p:cNvPr>
          <p:cNvSpPr>
            <a:spLocks noGrp="1"/>
          </p:cNvSpPr>
          <p:nvPr>
            <p:ph idx="1"/>
          </p:nvPr>
        </p:nvSpPr>
        <p:spPr>
          <a:xfrm>
            <a:off x="1451579" y="2015732"/>
            <a:ext cx="10062759" cy="3870163"/>
          </a:xfrm>
        </p:spPr>
        <p:txBody>
          <a:bodyPr>
            <a:noAutofit/>
          </a:bodyPr>
          <a:lstStyle/>
          <a:p>
            <a:pPr marL="0" indent="0">
              <a:buNone/>
            </a:pPr>
            <a:r>
              <a:rPr lang="sv-SE" sz="1800" dirty="0"/>
              <a:t>Vi föregår med gott exempel och visar öppenhet och respekt för människors lika värde. Alla ska bemötas med värdighet och respekt.</a:t>
            </a:r>
          </a:p>
          <a:p>
            <a:pPr marL="0" indent="0">
              <a:buNone/>
            </a:pPr>
            <a:r>
              <a:rPr lang="sv-SE" sz="1800" dirty="0"/>
              <a:t>Vi motverkar alla former av diskriminering och vi gynnar arbetet för jämställdhet och mångfald. Vi vill varandras framgång och verksamheten utgår från delaktighet och engagemang. Alla i föreningen har olika men lika stort, gemensamt ansvar att se till att vår verksamhet bedrivs på ett så bra sätt som möjligt. </a:t>
            </a:r>
          </a:p>
          <a:p>
            <a:pPr marL="0" indent="0">
              <a:buNone/>
            </a:pPr>
            <a:r>
              <a:rPr lang="sv-SE" sz="1800" dirty="0"/>
              <a:t>Alla ska få möjlighet till </a:t>
            </a:r>
            <a:r>
              <a:rPr lang="sv-SE" sz="1800" b="1" dirty="0"/>
              <a:t>utveckling</a:t>
            </a:r>
            <a:r>
              <a:rPr lang="sv-SE" sz="1800" dirty="0"/>
              <a:t>, såväl på som utanför planen. Vi stöttar varandra, visar god vilja och gör alltid vårt bästa.</a:t>
            </a:r>
          </a:p>
          <a:p>
            <a:pPr marL="0" indent="0">
              <a:buNone/>
            </a:pPr>
            <a:r>
              <a:rPr lang="sv-SE" sz="1800" dirty="0"/>
              <a:t>Vi inspirerar varandra att ta steg för steg att </a:t>
            </a:r>
            <a:r>
              <a:rPr lang="sv-SE" sz="1800" b="1" dirty="0"/>
              <a:t>utvecklas</a:t>
            </a:r>
            <a:r>
              <a:rPr lang="sv-SE" sz="1800" dirty="0"/>
              <a:t> vidare. Listen att lära sig mer blir drivkraften att gå vidare. Vår uppgift är att visa på </a:t>
            </a:r>
            <a:r>
              <a:rPr lang="sv-SE" sz="1800" b="1" dirty="0"/>
              <a:t>glädjen</a:t>
            </a:r>
            <a:r>
              <a:rPr lang="sv-SE" sz="1800" dirty="0"/>
              <a:t> i att idrotta och att odla ett livslångt fotbollsintresse hos alla trots olika förutsättningar. Varje enskild spelare skall ges möjligheten att </a:t>
            </a:r>
            <a:r>
              <a:rPr lang="sv-SE" sz="1800" b="1" dirty="0"/>
              <a:t>utvecklas</a:t>
            </a:r>
            <a:r>
              <a:rPr lang="sv-SE" sz="1800" dirty="0"/>
              <a:t> sitt kunnande.</a:t>
            </a:r>
          </a:p>
        </p:txBody>
      </p:sp>
      <p:sp>
        <p:nvSpPr>
          <p:cNvPr id="6" name="Platshållare för bildnummer 5">
            <a:extLst>
              <a:ext uri="{FF2B5EF4-FFF2-40B4-BE49-F238E27FC236}">
                <a16:creationId xmlns:a16="http://schemas.microsoft.com/office/drawing/2014/main" id="{FEA285B6-7092-42D2-83E0-DB10804D1505}"/>
              </a:ext>
            </a:extLst>
          </p:cNvPr>
          <p:cNvSpPr>
            <a:spLocks noGrp="1"/>
          </p:cNvSpPr>
          <p:nvPr>
            <p:ph type="sldNum" sz="quarter" idx="12"/>
          </p:nvPr>
        </p:nvSpPr>
        <p:spPr/>
        <p:txBody>
          <a:bodyPr/>
          <a:lstStyle/>
          <a:p>
            <a:fld id="{F28E6B97-E353-42E0-AA9C-512F5E9CCEC5}" type="slidenum">
              <a:rPr lang="sv-SE" smtClean="0"/>
              <a:t>14</a:t>
            </a:fld>
            <a:endParaRPr lang="sv-SE"/>
          </a:p>
        </p:txBody>
      </p:sp>
    </p:spTree>
    <p:extLst>
      <p:ext uri="{BB962C8B-B14F-4D97-AF65-F5344CB8AC3E}">
        <p14:creationId xmlns:p14="http://schemas.microsoft.com/office/powerpoint/2010/main" val="16849289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B95141F-2679-4B9A-B665-172679894792}"/>
              </a:ext>
            </a:extLst>
          </p:cNvPr>
          <p:cNvSpPr>
            <a:spLocks noGrp="1"/>
          </p:cNvSpPr>
          <p:nvPr>
            <p:ph type="title"/>
          </p:nvPr>
        </p:nvSpPr>
        <p:spPr/>
        <p:txBody>
          <a:bodyPr/>
          <a:lstStyle/>
          <a:p>
            <a:r>
              <a:rPr lang="sv-SE" dirty="0"/>
              <a:t>Lärgrupper</a:t>
            </a:r>
          </a:p>
        </p:txBody>
      </p:sp>
      <p:sp>
        <p:nvSpPr>
          <p:cNvPr id="3" name="Platshållare för innehåll 2">
            <a:extLst>
              <a:ext uri="{FF2B5EF4-FFF2-40B4-BE49-F238E27FC236}">
                <a16:creationId xmlns:a16="http://schemas.microsoft.com/office/drawing/2014/main" id="{7A4BA1EF-D21C-4634-B2C7-B3C7AACD6A6A}"/>
              </a:ext>
            </a:extLst>
          </p:cNvPr>
          <p:cNvSpPr>
            <a:spLocks noGrp="1"/>
          </p:cNvSpPr>
          <p:nvPr>
            <p:ph idx="1"/>
          </p:nvPr>
        </p:nvSpPr>
        <p:spPr>
          <a:xfrm>
            <a:off x="1451579" y="2015732"/>
            <a:ext cx="9603275" cy="3950062"/>
          </a:xfrm>
        </p:spPr>
        <p:txBody>
          <a:bodyPr>
            <a:normAutofit fontScale="92500" lnSpcReduction="10000"/>
          </a:bodyPr>
          <a:lstStyle/>
          <a:p>
            <a:r>
              <a:rPr lang="sv-SE" dirty="0"/>
              <a:t>Modo FF har kommer att organisera hela sin verksamhet utifrån lärgrupper.  Det innebär att varje lag kommer ha representanter till varje </a:t>
            </a:r>
            <a:r>
              <a:rPr lang="sv-SE" dirty="0" err="1"/>
              <a:t>lärgrupp</a:t>
            </a:r>
            <a:r>
              <a:rPr lang="sv-SE" dirty="0"/>
              <a:t>, istället för att lägga ut ansvar på enskilda lag</a:t>
            </a:r>
          </a:p>
          <a:p>
            <a:r>
              <a:rPr lang="sv-SE" dirty="0"/>
              <a:t>Syftet är att Modo ska verka för ökad föräldradelaktighet men även att man ska få möjlighet att välja inom vilket område man vill och kan vara delaktig i</a:t>
            </a:r>
          </a:p>
          <a:p>
            <a:r>
              <a:rPr lang="sv-SE" dirty="0"/>
              <a:t>Genom ökad föräldradelaktighet kan vi ledare fokusera mer på att skapa en så bra fotbollsmiljö som möjligt för ditt barn</a:t>
            </a:r>
          </a:p>
          <a:p>
            <a:r>
              <a:rPr lang="sv-SE" dirty="0"/>
              <a:t>Vi tror på att många kan göra lite, istället för att några få ska göra allt</a:t>
            </a:r>
          </a:p>
          <a:p>
            <a:r>
              <a:rPr lang="sv-SE" dirty="0"/>
              <a:t>Bonus är att det är kul att lära känna fler inom laget/föreningen!</a:t>
            </a:r>
          </a:p>
          <a:p>
            <a:r>
              <a:rPr lang="sv-SE" dirty="0"/>
              <a:t>Senast 16 maj behöver vi meddela vilka områden ni valt till styrelsen</a:t>
            </a:r>
          </a:p>
          <a:p>
            <a:pPr marL="0" indent="0">
              <a:buNone/>
            </a:pPr>
            <a:endParaRPr lang="sv-SE" dirty="0"/>
          </a:p>
          <a:p>
            <a:endParaRPr lang="sv-SE" dirty="0"/>
          </a:p>
          <a:p>
            <a:endParaRPr lang="sv-SE" dirty="0"/>
          </a:p>
        </p:txBody>
      </p:sp>
      <p:sp>
        <p:nvSpPr>
          <p:cNvPr id="6" name="Platshållare för bildnummer 5">
            <a:extLst>
              <a:ext uri="{FF2B5EF4-FFF2-40B4-BE49-F238E27FC236}">
                <a16:creationId xmlns:a16="http://schemas.microsoft.com/office/drawing/2014/main" id="{0B14F824-EB1D-4FB1-BA0E-850E07D0923C}"/>
              </a:ext>
            </a:extLst>
          </p:cNvPr>
          <p:cNvSpPr>
            <a:spLocks noGrp="1"/>
          </p:cNvSpPr>
          <p:nvPr>
            <p:ph type="sldNum" sz="quarter" idx="12"/>
          </p:nvPr>
        </p:nvSpPr>
        <p:spPr/>
        <p:txBody>
          <a:bodyPr/>
          <a:lstStyle/>
          <a:p>
            <a:fld id="{F28E6B97-E353-42E0-AA9C-512F5E9CCEC5}" type="slidenum">
              <a:rPr lang="sv-SE" smtClean="0"/>
              <a:t>15</a:t>
            </a:fld>
            <a:endParaRPr lang="sv-SE"/>
          </a:p>
        </p:txBody>
      </p:sp>
    </p:spTree>
    <p:extLst>
      <p:ext uri="{BB962C8B-B14F-4D97-AF65-F5344CB8AC3E}">
        <p14:creationId xmlns:p14="http://schemas.microsoft.com/office/powerpoint/2010/main" val="808782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85610EC-F756-4C6F-AFBE-9BE602660A8D}"/>
              </a:ext>
            </a:extLst>
          </p:cNvPr>
          <p:cNvSpPr>
            <a:spLocks noGrp="1"/>
          </p:cNvSpPr>
          <p:nvPr>
            <p:ph type="title"/>
          </p:nvPr>
        </p:nvSpPr>
        <p:spPr/>
        <p:txBody>
          <a:bodyPr>
            <a:normAutofit/>
          </a:bodyPr>
          <a:lstStyle/>
          <a:p>
            <a:r>
              <a:rPr lang="sv-SE" dirty="0"/>
              <a:t>Roller som ska fördelas</a:t>
            </a:r>
            <a:br>
              <a:rPr lang="sv-SE" dirty="0"/>
            </a:br>
            <a:r>
              <a:rPr lang="sv-SE" sz="1400" dirty="0"/>
              <a:t>- rollbeskrivningar utskickade sedan tidigare</a:t>
            </a:r>
          </a:p>
        </p:txBody>
      </p:sp>
      <p:sp>
        <p:nvSpPr>
          <p:cNvPr id="3" name="Platshållare för innehåll 2">
            <a:extLst>
              <a:ext uri="{FF2B5EF4-FFF2-40B4-BE49-F238E27FC236}">
                <a16:creationId xmlns:a16="http://schemas.microsoft.com/office/drawing/2014/main" id="{0E658DAF-FB9D-48E7-BC52-DB068A11CEE5}"/>
              </a:ext>
            </a:extLst>
          </p:cNvPr>
          <p:cNvSpPr>
            <a:spLocks noGrp="1"/>
          </p:cNvSpPr>
          <p:nvPr>
            <p:ph idx="1"/>
          </p:nvPr>
        </p:nvSpPr>
        <p:spPr>
          <a:xfrm>
            <a:off x="1451579" y="2015732"/>
            <a:ext cx="9603275" cy="3958940"/>
          </a:xfrm>
        </p:spPr>
        <p:txBody>
          <a:bodyPr>
            <a:normAutofit fontScale="85000" lnSpcReduction="10000"/>
          </a:bodyPr>
          <a:lstStyle/>
          <a:p>
            <a:r>
              <a:rPr lang="sv-SE" dirty="0"/>
              <a:t>Materialansvarig</a:t>
            </a:r>
          </a:p>
          <a:p>
            <a:r>
              <a:rPr lang="sv-SE" dirty="0"/>
              <a:t>Ekonomiansvarig </a:t>
            </a:r>
          </a:p>
          <a:p>
            <a:r>
              <a:rPr lang="sv-SE" dirty="0"/>
              <a:t>Försäljningsansvarig</a:t>
            </a:r>
          </a:p>
          <a:p>
            <a:r>
              <a:rPr lang="sv-SE" dirty="0"/>
              <a:t>Kioskansvarig</a:t>
            </a:r>
          </a:p>
          <a:p>
            <a:r>
              <a:rPr lang="sv-SE" dirty="0"/>
              <a:t>Arrangemangsansvarig</a:t>
            </a:r>
          </a:p>
          <a:p>
            <a:r>
              <a:rPr lang="sv-SE" dirty="0"/>
              <a:t>Anläggningsansvarig</a:t>
            </a:r>
          </a:p>
          <a:p>
            <a:r>
              <a:rPr lang="sv-SE" dirty="0"/>
              <a:t>Matchvärdsansvarig (roll som lagledare kan ha men även delas med andra)</a:t>
            </a:r>
          </a:p>
          <a:p>
            <a:r>
              <a:rPr lang="sv-SE" dirty="0"/>
              <a:t>På tjejsidan behövs det även fler tränare och en lagledare</a:t>
            </a:r>
          </a:p>
          <a:p>
            <a:r>
              <a:rPr lang="sv-SE" dirty="0"/>
              <a:t>Ta 4 min och fundera, om ni inte redan vet, och skriv sedan i chatten vilken </a:t>
            </a:r>
            <a:r>
              <a:rPr lang="sv-SE" dirty="0" err="1"/>
              <a:t>lärgrupp</a:t>
            </a:r>
            <a:r>
              <a:rPr lang="sv-SE" dirty="0"/>
              <a:t> du väljer,  och om du kan tänka dig att vara kontaktperson gentemot styrelsen</a:t>
            </a:r>
          </a:p>
        </p:txBody>
      </p:sp>
      <p:pic>
        <p:nvPicPr>
          <p:cNvPr id="4" name="Bildobjekt 3">
            <a:extLst>
              <a:ext uri="{FF2B5EF4-FFF2-40B4-BE49-F238E27FC236}">
                <a16:creationId xmlns:a16="http://schemas.microsoft.com/office/drawing/2014/main" id="{08E41295-14CB-488B-B5D4-2B25E444BC51}"/>
              </a:ext>
            </a:extLst>
          </p:cNvPr>
          <p:cNvPicPr>
            <a:picLocks noChangeAspect="1"/>
          </p:cNvPicPr>
          <p:nvPr/>
        </p:nvPicPr>
        <p:blipFill>
          <a:blip r:embed="rId2"/>
          <a:stretch>
            <a:fillRect/>
          </a:stretch>
        </p:blipFill>
        <p:spPr>
          <a:xfrm>
            <a:off x="7430941" y="5733914"/>
            <a:ext cx="2357290" cy="1039026"/>
          </a:xfrm>
          <a:prstGeom prst="rect">
            <a:avLst/>
          </a:prstGeom>
        </p:spPr>
      </p:pic>
      <p:sp>
        <p:nvSpPr>
          <p:cNvPr id="7" name="Platshållare för bildnummer 6">
            <a:extLst>
              <a:ext uri="{FF2B5EF4-FFF2-40B4-BE49-F238E27FC236}">
                <a16:creationId xmlns:a16="http://schemas.microsoft.com/office/drawing/2014/main" id="{673DBF6E-0E00-4755-9EBA-DC5B9EB3B3DC}"/>
              </a:ext>
            </a:extLst>
          </p:cNvPr>
          <p:cNvSpPr>
            <a:spLocks noGrp="1"/>
          </p:cNvSpPr>
          <p:nvPr>
            <p:ph type="sldNum" sz="quarter" idx="12"/>
          </p:nvPr>
        </p:nvSpPr>
        <p:spPr/>
        <p:txBody>
          <a:bodyPr/>
          <a:lstStyle/>
          <a:p>
            <a:fld id="{F28E6B97-E353-42E0-AA9C-512F5E9CCEC5}" type="slidenum">
              <a:rPr lang="sv-SE" smtClean="0"/>
              <a:t>16</a:t>
            </a:fld>
            <a:endParaRPr lang="sv-SE"/>
          </a:p>
        </p:txBody>
      </p:sp>
    </p:spTree>
    <p:extLst>
      <p:ext uri="{BB962C8B-B14F-4D97-AF65-F5344CB8AC3E}">
        <p14:creationId xmlns:p14="http://schemas.microsoft.com/office/powerpoint/2010/main" val="34303562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5AC79EE-08D6-4E9C-9973-69B6581A42BB}"/>
              </a:ext>
            </a:extLst>
          </p:cNvPr>
          <p:cNvSpPr>
            <a:spLocks noGrp="1"/>
          </p:cNvSpPr>
          <p:nvPr>
            <p:ph type="title"/>
          </p:nvPr>
        </p:nvSpPr>
        <p:spPr/>
        <p:txBody>
          <a:bodyPr/>
          <a:lstStyle/>
          <a:p>
            <a:r>
              <a:rPr lang="sv-SE"/>
              <a:t>Kom ihåg!</a:t>
            </a:r>
            <a:endParaRPr lang="sv-SE" dirty="0"/>
          </a:p>
        </p:txBody>
      </p:sp>
      <p:sp>
        <p:nvSpPr>
          <p:cNvPr id="3" name="Platshållare för innehåll 2">
            <a:extLst>
              <a:ext uri="{FF2B5EF4-FFF2-40B4-BE49-F238E27FC236}">
                <a16:creationId xmlns:a16="http://schemas.microsoft.com/office/drawing/2014/main" id="{6D9BDDB6-F118-4776-822B-740E22E882F9}"/>
              </a:ext>
            </a:extLst>
          </p:cNvPr>
          <p:cNvSpPr>
            <a:spLocks noGrp="1"/>
          </p:cNvSpPr>
          <p:nvPr>
            <p:ph idx="1"/>
          </p:nvPr>
        </p:nvSpPr>
        <p:spPr/>
        <p:txBody>
          <a:bodyPr>
            <a:normAutofit/>
          </a:bodyPr>
          <a:lstStyle/>
          <a:p>
            <a:r>
              <a:rPr lang="sv-SE" dirty="0"/>
              <a:t>Fotboll är ett spel</a:t>
            </a:r>
          </a:p>
          <a:p>
            <a:r>
              <a:rPr lang="sv-SE" dirty="0"/>
              <a:t>Deltagarna är barn</a:t>
            </a:r>
          </a:p>
          <a:p>
            <a:r>
              <a:rPr lang="sv-SE" dirty="0"/>
              <a:t>Ledarna är ideella</a:t>
            </a:r>
          </a:p>
          <a:p>
            <a:r>
              <a:rPr lang="sv-SE" dirty="0"/>
              <a:t>Domarna är mänskliga</a:t>
            </a:r>
          </a:p>
          <a:p>
            <a:r>
              <a:rPr lang="sv-SE" dirty="0"/>
              <a:t>Ingen här är proffs</a:t>
            </a:r>
          </a:p>
          <a:p>
            <a:r>
              <a:rPr lang="sv-SE" dirty="0"/>
              <a:t>Vi är här för att ha roligt!</a:t>
            </a:r>
          </a:p>
        </p:txBody>
      </p:sp>
      <p:sp>
        <p:nvSpPr>
          <p:cNvPr id="6" name="Platshållare för bildnummer 5">
            <a:extLst>
              <a:ext uri="{FF2B5EF4-FFF2-40B4-BE49-F238E27FC236}">
                <a16:creationId xmlns:a16="http://schemas.microsoft.com/office/drawing/2014/main" id="{6EA433DE-A6AF-472B-B9E1-F5F159C26FC3}"/>
              </a:ext>
            </a:extLst>
          </p:cNvPr>
          <p:cNvSpPr>
            <a:spLocks noGrp="1"/>
          </p:cNvSpPr>
          <p:nvPr>
            <p:ph type="sldNum" sz="quarter" idx="12"/>
          </p:nvPr>
        </p:nvSpPr>
        <p:spPr/>
        <p:txBody>
          <a:bodyPr/>
          <a:lstStyle/>
          <a:p>
            <a:fld id="{F28E6B97-E353-42E0-AA9C-512F5E9CCEC5}" type="slidenum">
              <a:rPr lang="sv-SE" smtClean="0"/>
              <a:t>17</a:t>
            </a:fld>
            <a:endParaRPr lang="sv-SE"/>
          </a:p>
        </p:txBody>
      </p:sp>
    </p:spTree>
    <p:extLst>
      <p:ext uri="{BB962C8B-B14F-4D97-AF65-F5344CB8AC3E}">
        <p14:creationId xmlns:p14="http://schemas.microsoft.com/office/powerpoint/2010/main" val="39623211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E8F90AC-6027-4CA0-BC21-167521526CD4}"/>
              </a:ext>
            </a:extLst>
          </p:cNvPr>
          <p:cNvSpPr>
            <a:spLocks noGrp="1"/>
          </p:cNvSpPr>
          <p:nvPr>
            <p:ph type="title"/>
          </p:nvPr>
        </p:nvSpPr>
        <p:spPr/>
        <p:txBody>
          <a:bodyPr/>
          <a:lstStyle/>
          <a:p>
            <a:r>
              <a:rPr lang="sv-SE" dirty="0"/>
              <a:t>Övriga frågor / Avslutning</a:t>
            </a:r>
          </a:p>
        </p:txBody>
      </p:sp>
      <p:sp>
        <p:nvSpPr>
          <p:cNvPr id="3" name="Platshållare för innehåll 2">
            <a:extLst>
              <a:ext uri="{FF2B5EF4-FFF2-40B4-BE49-F238E27FC236}">
                <a16:creationId xmlns:a16="http://schemas.microsoft.com/office/drawing/2014/main" id="{1ECA3D7E-8A3D-4C8F-A412-26C54C45A0CE}"/>
              </a:ext>
            </a:extLst>
          </p:cNvPr>
          <p:cNvSpPr>
            <a:spLocks noGrp="1"/>
          </p:cNvSpPr>
          <p:nvPr>
            <p:ph idx="1"/>
          </p:nvPr>
        </p:nvSpPr>
        <p:spPr/>
        <p:txBody>
          <a:bodyPr/>
          <a:lstStyle/>
          <a:p>
            <a:r>
              <a:rPr lang="sv-SE" dirty="0"/>
              <a:t>Nu kör vi! </a:t>
            </a:r>
            <a:r>
              <a:rPr lang="sv-SE" dirty="0">
                <a:sym typeface="Wingdings" panose="05000000000000000000" pitchFamily="2" charset="2"/>
              </a:rPr>
              <a:t></a:t>
            </a:r>
            <a:endParaRPr lang="sv-SE" dirty="0"/>
          </a:p>
          <a:p>
            <a:pPr marL="0" indent="0">
              <a:buNone/>
            </a:pPr>
            <a:endParaRPr lang="sv-SE" dirty="0"/>
          </a:p>
        </p:txBody>
      </p:sp>
      <p:sp>
        <p:nvSpPr>
          <p:cNvPr id="6" name="Platshållare för bildnummer 5">
            <a:extLst>
              <a:ext uri="{FF2B5EF4-FFF2-40B4-BE49-F238E27FC236}">
                <a16:creationId xmlns:a16="http://schemas.microsoft.com/office/drawing/2014/main" id="{1CEBA5B7-593B-4939-B06C-4A9F47EB64AC}"/>
              </a:ext>
            </a:extLst>
          </p:cNvPr>
          <p:cNvSpPr>
            <a:spLocks noGrp="1"/>
          </p:cNvSpPr>
          <p:nvPr>
            <p:ph type="sldNum" sz="quarter" idx="12"/>
          </p:nvPr>
        </p:nvSpPr>
        <p:spPr/>
        <p:txBody>
          <a:bodyPr/>
          <a:lstStyle/>
          <a:p>
            <a:fld id="{F28E6B97-E353-42E0-AA9C-512F5E9CCEC5}" type="slidenum">
              <a:rPr lang="sv-SE" smtClean="0"/>
              <a:t>18</a:t>
            </a:fld>
            <a:endParaRPr lang="sv-SE"/>
          </a:p>
        </p:txBody>
      </p:sp>
    </p:spTree>
    <p:extLst>
      <p:ext uri="{BB962C8B-B14F-4D97-AF65-F5344CB8AC3E}">
        <p14:creationId xmlns:p14="http://schemas.microsoft.com/office/powerpoint/2010/main" val="36228489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9" name="Rubrik 8">
            <a:extLst>
              <a:ext uri="{FF2B5EF4-FFF2-40B4-BE49-F238E27FC236}">
                <a16:creationId xmlns:a16="http://schemas.microsoft.com/office/drawing/2014/main" id="{B24828C7-FA5C-4DAA-B6F9-DE6086211623}"/>
              </a:ext>
            </a:extLst>
          </p:cNvPr>
          <p:cNvSpPr>
            <a:spLocks noGrp="1"/>
          </p:cNvSpPr>
          <p:nvPr>
            <p:ph type="title"/>
          </p:nvPr>
        </p:nvSpPr>
        <p:spPr/>
        <p:txBody>
          <a:bodyPr/>
          <a:lstStyle/>
          <a:p>
            <a:r>
              <a:rPr lang="sv-SE" dirty="0"/>
              <a:t>Sverigetröjan</a:t>
            </a:r>
          </a:p>
        </p:txBody>
      </p:sp>
      <p:pic>
        <p:nvPicPr>
          <p:cNvPr id="4" name="Platshållare för innehåll 3">
            <a:extLst>
              <a:ext uri="{FF2B5EF4-FFF2-40B4-BE49-F238E27FC236}">
                <a16:creationId xmlns:a16="http://schemas.microsoft.com/office/drawing/2014/main" id="{C00AE511-13F5-4F49-8F03-3818E8B63D38}"/>
              </a:ext>
            </a:extLst>
          </p:cNvPr>
          <p:cNvPicPr>
            <a:picLocks noGrp="1" noChangeAspect="1"/>
          </p:cNvPicPr>
          <p:nvPr>
            <p:ph idx="1"/>
          </p:nvPr>
        </p:nvPicPr>
        <p:blipFill>
          <a:blip r:embed="rId2"/>
          <a:stretch>
            <a:fillRect/>
          </a:stretch>
        </p:blipFill>
        <p:spPr>
          <a:xfrm>
            <a:off x="3183046" y="2016125"/>
            <a:ext cx="6140232" cy="3449638"/>
          </a:xfrm>
          <a:prstGeom prst="rect">
            <a:avLst/>
          </a:prstGeom>
        </p:spPr>
      </p:pic>
      <p:sp>
        <p:nvSpPr>
          <p:cNvPr id="5" name="Platshållare för bildnummer 4">
            <a:extLst>
              <a:ext uri="{FF2B5EF4-FFF2-40B4-BE49-F238E27FC236}">
                <a16:creationId xmlns:a16="http://schemas.microsoft.com/office/drawing/2014/main" id="{9F24D5F9-C040-4D67-AABE-F16FDD599C0C}"/>
              </a:ext>
            </a:extLst>
          </p:cNvPr>
          <p:cNvSpPr>
            <a:spLocks noGrp="1"/>
          </p:cNvSpPr>
          <p:nvPr>
            <p:ph type="sldNum" sz="quarter" idx="12"/>
          </p:nvPr>
        </p:nvSpPr>
        <p:spPr/>
        <p:txBody>
          <a:bodyPr/>
          <a:lstStyle/>
          <a:p>
            <a:fld id="{F28E6B97-E353-42E0-AA9C-512F5E9CCEC5}" type="slidenum">
              <a:rPr lang="sv-SE" smtClean="0"/>
              <a:t>19</a:t>
            </a:fld>
            <a:endParaRPr lang="sv-SE"/>
          </a:p>
        </p:txBody>
      </p:sp>
    </p:spTree>
    <p:extLst>
      <p:ext uri="{BB962C8B-B14F-4D97-AF65-F5344CB8AC3E}">
        <p14:creationId xmlns:p14="http://schemas.microsoft.com/office/powerpoint/2010/main" val="1037965979"/>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3108659-000A-4CF1-BA4C-E4F7D56A7949}"/>
              </a:ext>
            </a:extLst>
          </p:cNvPr>
          <p:cNvSpPr>
            <a:spLocks noGrp="1"/>
          </p:cNvSpPr>
          <p:nvPr>
            <p:ph type="title"/>
          </p:nvPr>
        </p:nvSpPr>
        <p:spPr/>
        <p:txBody>
          <a:bodyPr/>
          <a:lstStyle/>
          <a:p>
            <a:r>
              <a:rPr lang="sv-SE" dirty="0"/>
              <a:t>Agenda</a:t>
            </a:r>
          </a:p>
        </p:txBody>
      </p:sp>
      <p:sp>
        <p:nvSpPr>
          <p:cNvPr id="3" name="Platshållare för innehåll 2">
            <a:extLst>
              <a:ext uri="{FF2B5EF4-FFF2-40B4-BE49-F238E27FC236}">
                <a16:creationId xmlns:a16="http://schemas.microsoft.com/office/drawing/2014/main" id="{7C4C317A-53FA-4BCD-81FB-318B6DEDC146}"/>
              </a:ext>
            </a:extLst>
          </p:cNvPr>
          <p:cNvSpPr>
            <a:spLocks noGrp="1"/>
          </p:cNvSpPr>
          <p:nvPr>
            <p:ph idx="1"/>
          </p:nvPr>
        </p:nvSpPr>
        <p:spPr>
          <a:xfrm>
            <a:off x="1451579" y="2015732"/>
            <a:ext cx="9603275" cy="4037749"/>
          </a:xfrm>
        </p:spPr>
        <p:txBody>
          <a:bodyPr>
            <a:normAutofit fontScale="47500" lnSpcReduction="20000"/>
          </a:bodyPr>
          <a:lstStyle/>
          <a:p>
            <a:r>
              <a:rPr lang="sv-SE" sz="2700" dirty="0"/>
              <a:t>Välkomna!</a:t>
            </a:r>
          </a:p>
          <a:p>
            <a:r>
              <a:rPr lang="sv-SE" sz="2700" dirty="0"/>
              <a:t>Kort info om styrelsen och det arbete som bedrivs inom föreningen</a:t>
            </a:r>
          </a:p>
          <a:p>
            <a:r>
              <a:rPr lang="sv-SE" sz="2700" dirty="0"/>
              <a:t>Ledare</a:t>
            </a:r>
          </a:p>
          <a:p>
            <a:r>
              <a:rPr lang="sv-SE" sz="2700" dirty="0"/>
              <a:t>Mål för Modo FF PF14 säsongen 2021</a:t>
            </a:r>
          </a:p>
          <a:p>
            <a:r>
              <a:rPr lang="sv-SE" sz="2700" dirty="0"/>
              <a:t>Praktisk information - träning</a:t>
            </a:r>
          </a:p>
          <a:p>
            <a:r>
              <a:rPr lang="sv-SE" sz="2700" dirty="0"/>
              <a:t>Praktisk information - laget </a:t>
            </a:r>
          </a:p>
          <a:p>
            <a:r>
              <a:rPr lang="sv-SE" sz="2700" dirty="0" err="1"/>
              <a:t>Moälvsserien</a:t>
            </a:r>
            <a:endParaRPr lang="sv-SE" sz="2700" dirty="0"/>
          </a:p>
          <a:p>
            <a:r>
              <a:rPr lang="sv-SE" sz="2700" dirty="0"/>
              <a:t>Kommunikationskanaler</a:t>
            </a:r>
          </a:p>
          <a:p>
            <a:r>
              <a:rPr lang="sv-SE" sz="2700" dirty="0"/>
              <a:t>Modo FF  Vision, verksamhetsidé, värdeord, värdegrund</a:t>
            </a:r>
          </a:p>
          <a:p>
            <a:r>
              <a:rPr lang="sv-SE" sz="2700" dirty="0"/>
              <a:t>Lärgrupper</a:t>
            </a:r>
          </a:p>
          <a:p>
            <a:r>
              <a:rPr lang="sv-SE" sz="2700" dirty="0"/>
              <a:t>Kom ihåg!</a:t>
            </a:r>
          </a:p>
          <a:p>
            <a:r>
              <a:rPr lang="sv-SE" sz="2700" dirty="0"/>
              <a:t>Övriga frågor/Avslutning</a:t>
            </a:r>
          </a:p>
          <a:p>
            <a:endParaRPr lang="sv-SE" sz="2100" dirty="0"/>
          </a:p>
          <a:p>
            <a:endParaRPr lang="sv-SE" sz="2100" dirty="0"/>
          </a:p>
          <a:p>
            <a:endParaRPr lang="sv-SE" dirty="0"/>
          </a:p>
          <a:p>
            <a:endParaRPr lang="sv-SE" dirty="0"/>
          </a:p>
          <a:p>
            <a:endParaRPr lang="sv-SE" dirty="0"/>
          </a:p>
          <a:p>
            <a:endParaRPr lang="sv-SE" dirty="0"/>
          </a:p>
          <a:p>
            <a:endParaRPr lang="sv-SE" dirty="0"/>
          </a:p>
        </p:txBody>
      </p:sp>
      <p:sp>
        <p:nvSpPr>
          <p:cNvPr id="6" name="Platshållare för bildnummer 5">
            <a:extLst>
              <a:ext uri="{FF2B5EF4-FFF2-40B4-BE49-F238E27FC236}">
                <a16:creationId xmlns:a16="http://schemas.microsoft.com/office/drawing/2014/main" id="{8F36BE66-39F3-4A9B-8B89-F0849AEF0651}"/>
              </a:ext>
            </a:extLst>
          </p:cNvPr>
          <p:cNvSpPr>
            <a:spLocks noGrp="1"/>
          </p:cNvSpPr>
          <p:nvPr>
            <p:ph type="sldNum" sz="quarter" idx="12"/>
          </p:nvPr>
        </p:nvSpPr>
        <p:spPr/>
        <p:txBody>
          <a:bodyPr/>
          <a:lstStyle/>
          <a:p>
            <a:fld id="{F28E6B97-E353-42E0-AA9C-512F5E9CCEC5}" type="slidenum">
              <a:rPr lang="sv-SE" smtClean="0"/>
              <a:t>2</a:t>
            </a:fld>
            <a:endParaRPr lang="sv-SE"/>
          </a:p>
        </p:txBody>
      </p:sp>
    </p:spTree>
    <p:extLst>
      <p:ext uri="{BB962C8B-B14F-4D97-AF65-F5344CB8AC3E}">
        <p14:creationId xmlns:p14="http://schemas.microsoft.com/office/powerpoint/2010/main" val="10067016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9F82E50-0117-4C40-9494-55946B44F9D0}"/>
              </a:ext>
            </a:extLst>
          </p:cNvPr>
          <p:cNvSpPr>
            <a:spLocks noGrp="1"/>
          </p:cNvSpPr>
          <p:nvPr>
            <p:ph type="title"/>
          </p:nvPr>
        </p:nvSpPr>
        <p:spPr/>
        <p:txBody>
          <a:bodyPr/>
          <a:lstStyle/>
          <a:p>
            <a:r>
              <a:rPr lang="sv-SE" dirty="0"/>
              <a:t>Välkomna!</a:t>
            </a:r>
          </a:p>
        </p:txBody>
      </p:sp>
      <p:sp>
        <p:nvSpPr>
          <p:cNvPr id="3" name="Platshållare för innehåll 2">
            <a:extLst>
              <a:ext uri="{FF2B5EF4-FFF2-40B4-BE49-F238E27FC236}">
                <a16:creationId xmlns:a16="http://schemas.microsoft.com/office/drawing/2014/main" id="{D3536248-B14E-4DC0-B2ED-2CE45DC1A00B}"/>
              </a:ext>
            </a:extLst>
          </p:cNvPr>
          <p:cNvSpPr>
            <a:spLocks noGrp="1"/>
          </p:cNvSpPr>
          <p:nvPr>
            <p:ph idx="1"/>
          </p:nvPr>
        </p:nvSpPr>
        <p:spPr/>
        <p:txBody>
          <a:bodyPr/>
          <a:lstStyle/>
          <a:p>
            <a:r>
              <a:rPr lang="sv-SE" dirty="0"/>
              <a:t>Vi ledare vill hälsa alla spelare och föräldrar tillbaka till en ny säsong.</a:t>
            </a:r>
          </a:p>
          <a:p>
            <a:r>
              <a:rPr lang="sv-SE" dirty="0"/>
              <a:t>De flesta spelare som började förra året är kvar, jättekul!</a:t>
            </a:r>
          </a:p>
          <a:p>
            <a:r>
              <a:rPr lang="sv-SE" dirty="0"/>
              <a:t>Vi har även ett antal nya fotbollskompisar att hälsa välkomna så lite extra välkomna till er </a:t>
            </a:r>
            <a:r>
              <a:rPr lang="sv-SE" dirty="0">
                <a:sym typeface="Wingdings" panose="05000000000000000000" pitchFamily="2" charset="2"/>
              </a:rPr>
              <a:t></a:t>
            </a:r>
          </a:p>
          <a:p>
            <a:r>
              <a:rPr lang="sv-SE" dirty="0">
                <a:sym typeface="Wingdings" panose="05000000000000000000" pitchFamily="2" charset="2"/>
              </a:rPr>
              <a:t>19 killar respektive 14 tjejer är inskrivna som det ser ut nu.</a:t>
            </a:r>
            <a:endParaRPr lang="sv-SE" dirty="0"/>
          </a:p>
        </p:txBody>
      </p:sp>
      <p:sp>
        <p:nvSpPr>
          <p:cNvPr id="6" name="Platshållare för bildnummer 5">
            <a:extLst>
              <a:ext uri="{FF2B5EF4-FFF2-40B4-BE49-F238E27FC236}">
                <a16:creationId xmlns:a16="http://schemas.microsoft.com/office/drawing/2014/main" id="{A110BC31-CC25-4BE0-B6A2-04CFA87BCCB6}"/>
              </a:ext>
            </a:extLst>
          </p:cNvPr>
          <p:cNvSpPr>
            <a:spLocks noGrp="1"/>
          </p:cNvSpPr>
          <p:nvPr>
            <p:ph type="sldNum" sz="quarter" idx="12"/>
          </p:nvPr>
        </p:nvSpPr>
        <p:spPr/>
        <p:txBody>
          <a:bodyPr/>
          <a:lstStyle/>
          <a:p>
            <a:fld id="{F28E6B97-E353-42E0-AA9C-512F5E9CCEC5}" type="slidenum">
              <a:rPr lang="sv-SE" smtClean="0"/>
              <a:t>3</a:t>
            </a:fld>
            <a:endParaRPr lang="sv-SE"/>
          </a:p>
        </p:txBody>
      </p:sp>
    </p:spTree>
    <p:extLst>
      <p:ext uri="{BB962C8B-B14F-4D97-AF65-F5344CB8AC3E}">
        <p14:creationId xmlns:p14="http://schemas.microsoft.com/office/powerpoint/2010/main" val="18179128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D922177-3369-4926-AD8E-729A8F5C7577}"/>
              </a:ext>
            </a:extLst>
          </p:cNvPr>
          <p:cNvSpPr>
            <a:spLocks noGrp="1"/>
          </p:cNvSpPr>
          <p:nvPr>
            <p:ph type="title"/>
          </p:nvPr>
        </p:nvSpPr>
        <p:spPr/>
        <p:txBody>
          <a:bodyPr/>
          <a:lstStyle/>
          <a:p>
            <a:r>
              <a:rPr lang="sv-SE" dirty="0"/>
              <a:t>Styrelsen</a:t>
            </a:r>
          </a:p>
        </p:txBody>
      </p:sp>
      <p:sp>
        <p:nvSpPr>
          <p:cNvPr id="3" name="Platshållare för innehåll 2">
            <a:extLst>
              <a:ext uri="{FF2B5EF4-FFF2-40B4-BE49-F238E27FC236}">
                <a16:creationId xmlns:a16="http://schemas.microsoft.com/office/drawing/2014/main" id="{51448EA0-A5F4-4F04-AC6D-F4CC7EFEC752}"/>
              </a:ext>
            </a:extLst>
          </p:cNvPr>
          <p:cNvSpPr>
            <a:spLocks noGrp="1"/>
          </p:cNvSpPr>
          <p:nvPr>
            <p:ph idx="1"/>
          </p:nvPr>
        </p:nvSpPr>
        <p:spPr>
          <a:xfrm>
            <a:off x="1451579" y="1944210"/>
            <a:ext cx="10000615" cy="4109271"/>
          </a:xfrm>
        </p:spPr>
        <p:txBody>
          <a:bodyPr>
            <a:normAutofit fontScale="92500" lnSpcReduction="20000"/>
          </a:bodyPr>
          <a:lstStyle/>
          <a:p>
            <a:r>
              <a:rPr lang="sv-SE" sz="2200" dirty="0"/>
              <a:t>Otroligt bra stöttning till oss som ledare &amp; lag</a:t>
            </a:r>
          </a:p>
          <a:p>
            <a:r>
              <a:rPr lang="sv-SE" sz="2200" dirty="0"/>
              <a:t>Det finns ett driv i föreningen som är jättekul</a:t>
            </a:r>
          </a:p>
          <a:p>
            <a:r>
              <a:rPr lang="sv-SE" sz="2200" dirty="0"/>
              <a:t>Mycket positivt på gång</a:t>
            </a:r>
          </a:p>
          <a:p>
            <a:pPr lvl="1"/>
            <a:r>
              <a:rPr lang="sv-SE" sz="2200" dirty="0"/>
              <a:t>Ny multiarena 2023 där Kempevallen låg, vad innebär det för Modo FF?</a:t>
            </a:r>
          </a:p>
          <a:p>
            <a:pPr lvl="1"/>
            <a:r>
              <a:rPr lang="sv-SE" sz="2200" dirty="0"/>
              <a:t>Ny högtalaranläggning</a:t>
            </a:r>
          </a:p>
          <a:p>
            <a:pPr lvl="1"/>
            <a:r>
              <a:rPr lang="sv-SE" sz="2200" dirty="0"/>
              <a:t>Uppstart av nya lag (Modo Bears och damlag)</a:t>
            </a:r>
          </a:p>
          <a:p>
            <a:pPr lvl="1"/>
            <a:r>
              <a:rPr lang="sv-SE" sz="2200" dirty="0"/>
              <a:t>Utveckling av befintliga arrangemang (Hörnettdagen, Majbrasa </a:t>
            </a:r>
            <a:r>
              <a:rPr lang="sv-SE" sz="2200" dirty="0" err="1"/>
              <a:t>etc</a:t>
            </a:r>
            <a:r>
              <a:rPr lang="sv-SE" sz="2200" dirty="0"/>
              <a:t>)</a:t>
            </a:r>
          </a:p>
          <a:p>
            <a:pPr lvl="1"/>
            <a:r>
              <a:rPr lang="sv-SE" sz="2200" dirty="0"/>
              <a:t>Ekonomi i balans</a:t>
            </a:r>
          </a:p>
          <a:p>
            <a:pPr lvl="1"/>
            <a:r>
              <a:rPr lang="sv-SE" sz="2200" dirty="0"/>
              <a:t>Jobbar aktivt tillsammans med RF-SISU med vår värdegrund</a:t>
            </a:r>
          </a:p>
          <a:p>
            <a:pPr lvl="1"/>
            <a:r>
              <a:rPr lang="sv-SE" sz="2200" dirty="0"/>
              <a:t>Föreningsstödjare</a:t>
            </a:r>
          </a:p>
        </p:txBody>
      </p:sp>
      <p:sp>
        <p:nvSpPr>
          <p:cNvPr id="6" name="Platshållare för bildnummer 5">
            <a:extLst>
              <a:ext uri="{FF2B5EF4-FFF2-40B4-BE49-F238E27FC236}">
                <a16:creationId xmlns:a16="http://schemas.microsoft.com/office/drawing/2014/main" id="{C4571094-2817-4608-A5AA-D5ED8F09520F}"/>
              </a:ext>
            </a:extLst>
          </p:cNvPr>
          <p:cNvSpPr>
            <a:spLocks noGrp="1"/>
          </p:cNvSpPr>
          <p:nvPr>
            <p:ph type="sldNum" sz="quarter" idx="12"/>
          </p:nvPr>
        </p:nvSpPr>
        <p:spPr/>
        <p:txBody>
          <a:bodyPr/>
          <a:lstStyle/>
          <a:p>
            <a:fld id="{F28E6B97-E353-42E0-AA9C-512F5E9CCEC5}" type="slidenum">
              <a:rPr lang="sv-SE" smtClean="0"/>
              <a:t>4</a:t>
            </a:fld>
            <a:endParaRPr lang="sv-SE"/>
          </a:p>
        </p:txBody>
      </p:sp>
    </p:spTree>
    <p:extLst>
      <p:ext uri="{BB962C8B-B14F-4D97-AF65-F5344CB8AC3E}">
        <p14:creationId xmlns:p14="http://schemas.microsoft.com/office/powerpoint/2010/main" val="2490523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0ACD0F65-A261-49DA-8E47-1E54BBC975B4}"/>
              </a:ext>
            </a:extLst>
          </p:cNvPr>
          <p:cNvSpPr>
            <a:spLocks noGrp="1"/>
          </p:cNvSpPr>
          <p:nvPr>
            <p:ph type="title"/>
          </p:nvPr>
        </p:nvSpPr>
        <p:spPr>
          <a:xfrm>
            <a:off x="1400641" y="798989"/>
            <a:ext cx="3600860" cy="5039143"/>
          </a:xfrm>
        </p:spPr>
        <p:txBody>
          <a:bodyPr>
            <a:normAutofit/>
          </a:bodyPr>
          <a:lstStyle/>
          <a:p>
            <a:r>
              <a:rPr lang="sv-SE" dirty="0"/>
              <a:t>Ledare</a:t>
            </a:r>
          </a:p>
        </p:txBody>
      </p:sp>
      <p:sp>
        <p:nvSpPr>
          <p:cNvPr id="5" name="Platshållare för innehåll 4">
            <a:extLst>
              <a:ext uri="{FF2B5EF4-FFF2-40B4-BE49-F238E27FC236}">
                <a16:creationId xmlns:a16="http://schemas.microsoft.com/office/drawing/2014/main" id="{DC0E9B4B-2022-49A9-9594-3B67A60FB059}"/>
              </a:ext>
            </a:extLst>
          </p:cNvPr>
          <p:cNvSpPr>
            <a:spLocks noGrp="1"/>
          </p:cNvSpPr>
          <p:nvPr>
            <p:ph idx="1"/>
          </p:nvPr>
        </p:nvSpPr>
        <p:spPr>
          <a:xfrm>
            <a:off x="1400641" y="2438642"/>
            <a:ext cx="6296399" cy="4101561"/>
          </a:xfrm>
        </p:spPr>
        <p:txBody>
          <a:bodyPr anchor="ctr">
            <a:normAutofit/>
          </a:bodyPr>
          <a:lstStyle/>
          <a:p>
            <a:r>
              <a:rPr lang="sv-SE" sz="2200" dirty="0"/>
              <a:t>Camilla Asplund		Lagledare 	P14</a:t>
            </a:r>
          </a:p>
          <a:p>
            <a:r>
              <a:rPr lang="sv-SE" sz="2200" dirty="0"/>
              <a:t>Sandra Nordin		Tränare		P14</a:t>
            </a:r>
          </a:p>
          <a:p>
            <a:r>
              <a:rPr lang="sv-SE" sz="2200" dirty="0"/>
              <a:t>Daniel Bäckman		Tränare		P14</a:t>
            </a:r>
          </a:p>
          <a:p>
            <a:r>
              <a:rPr lang="sv-SE" sz="2200" dirty="0"/>
              <a:t>Karin Ekengren		Tränare		P14</a:t>
            </a:r>
          </a:p>
          <a:p>
            <a:r>
              <a:rPr lang="sv-SE" sz="2200" dirty="0"/>
              <a:t>Maria Karlström		Tränare		P14</a:t>
            </a:r>
            <a:br>
              <a:rPr lang="sv-SE" sz="2200" dirty="0"/>
            </a:br>
            <a:endParaRPr lang="sv-SE" sz="2200" dirty="0"/>
          </a:p>
          <a:p>
            <a:r>
              <a:rPr lang="sv-SE" sz="2200" dirty="0"/>
              <a:t>Lotta Andersson		Tränare		F14</a:t>
            </a:r>
          </a:p>
          <a:p>
            <a:r>
              <a:rPr lang="sv-SE" sz="2200" dirty="0"/>
              <a:t>Mattias Hamberg		Tränare		F14</a:t>
            </a:r>
          </a:p>
          <a:p>
            <a:endParaRPr lang="sv-SE" sz="2200" dirty="0"/>
          </a:p>
          <a:p>
            <a:endParaRPr lang="sv-SE" sz="2200" dirty="0"/>
          </a:p>
        </p:txBody>
      </p:sp>
      <p:sp>
        <p:nvSpPr>
          <p:cNvPr id="6" name="Platshållare för bildnummer 5">
            <a:extLst>
              <a:ext uri="{FF2B5EF4-FFF2-40B4-BE49-F238E27FC236}">
                <a16:creationId xmlns:a16="http://schemas.microsoft.com/office/drawing/2014/main" id="{B07F93C5-B01E-4751-9FE5-3426E4053A21}"/>
              </a:ext>
            </a:extLst>
          </p:cNvPr>
          <p:cNvSpPr>
            <a:spLocks noGrp="1"/>
          </p:cNvSpPr>
          <p:nvPr>
            <p:ph type="sldNum" sz="quarter" idx="12"/>
          </p:nvPr>
        </p:nvSpPr>
        <p:spPr/>
        <p:txBody>
          <a:bodyPr/>
          <a:lstStyle/>
          <a:p>
            <a:fld id="{F28E6B97-E353-42E0-AA9C-512F5E9CCEC5}" type="slidenum">
              <a:rPr lang="sv-SE" smtClean="0"/>
              <a:t>5</a:t>
            </a:fld>
            <a:endParaRPr lang="sv-SE"/>
          </a:p>
        </p:txBody>
      </p:sp>
    </p:spTree>
    <p:extLst>
      <p:ext uri="{BB962C8B-B14F-4D97-AF65-F5344CB8AC3E}">
        <p14:creationId xmlns:p14="http://schemas.microsoft.com/office/powerpoint/2010/main" val="3795577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BAF4928-5571-4D6A-9333-C026048395C8}"/>
              </a:ext>
            </a:extLst>
          </p:cNvPr>
          <p:cNvSpPr>
            <a:spLocks noGrp="1"/>
          </p:cNvSpPr>
          <p:nvPr>
            <p:ph type="title"/>
          </p:nvPr>
        </p:nvSpPr>
        <p:spPr/>
        <p:txBody>
          <a:bodyPr/>
          <a:lstStyle/>
          <a:p>
            <a:r>
              <a:rPr lang="sv-SE" dirty="0"/>
              <a:t>Mål för Modo PF 14</a:t>
            </a:r>
          </a:p>
        </p:txBody>
      </p:sp>
      <p:sp>
        <p:nvSpPr>
          <p:cNvPr id="3" name="Platshållare för innehåll 2">
            <a:extLst>
              <a:ext uri="{FF2B5EF4-FFF2-40B4-BE49-F238E27FC236}">
                <a16:creationId xmlns:a16="http://schemas.microsoft.com/office/drawing/2014/main" id="{7F767E2A-0F58-4359-B2AD-71731B54B642}"/>
              </a:ext>
            </a:extLst>
          </p:cNvPr>
          <p:cNvSpPr>
            <a:spLocks noGrp="1"/>
          </p:cNvSpPr>
          <p:nvPr>
            <p:ph idx="1"/>
          </p:nvPr>
        </p:nvSpPr>
        <p:spPr/>
        <p:txBody>
          <a:bodyPr/>
          <a:lstStyle/>
          <a:p>
            <a:r>
              <a:rPr lang="sv-SE" dirty="0"/>
              <a:t>Vi ska jobba utifrån Modos värdegrund Glädje – Gemenskap – Utveckling</a:t>
            </a:r>
          </a:p>
          <a:p>
            <a:pPr lvl="1"/>
            <a:r>
              <a:rPr lang="sv-SE" dirty="0"/>
              <a:t>Återkommer till värdegrunden senare i presentationen</a:t>
            </a:r>
          </a:p>
          <a:p>
            <a:r>
              <a:rPr lang="sv-SE" dirty="0"/>
              <a:t>Alla som startar ska finnas kvar vid säsongens slut</a:t>
            </a:r>
          </a:p>
          <a:p>
            <a:r>
              <a:rPr lang="sv-SE" dirty="0"/>
              <a:t>Involvera föräldrar i träningen (hösten)</a:t>
            </a:r>
          </a:p>
        </p:txBody>
      </p:sp>
      <p:sp>
        <p:nvSpPr>
          <p:cNvPr id="6" name="Platshållare för bildnummer 5">
            <a:extLst>
              <a:ext uri="{FF2B5EF4-FFF2-40B4-BE49-F238E27FC236}">
                <a16:creationId xmlns:a16="http://schemas.microsoft.com/office/drawing/2014/main" id="{E9AFCDD3-F783-491F-B09A-9604B328825D}"/>
              </a:ext>
            </a:extLst>
          </p:cNvPr>
          <p:cNvSpPr>
            <a:spLocks noGrp="1"/>
          </p:cNvSpPr>
          <p:nvPr>
            <p:ph type="sldNum" sz="quarter" idx="12"/>
          </p:nvPr>
        </p:nvSpPr>
        <p:spPr/>
        <p:txBody>
          <a:bodyPr/>
          <a:lstStyle/>
          <a:p>
            <a:fld id="{F28E6B97-E353-42E0-AA9C-512F5E9CCEC5}" type="slidenum">
              <a:rPr lang="sv-SE" smtClean="0"/>
              <a:t>6</a:t>
            </a:fld>
            <a:endParaRPr lang="sv-SE"/>
          </a:p>
        </p:txBody>
      </p:sp>
    </p:spTree>
    <p:extLst>
      <p:ext uri="{BB962C8B-B14F-4D97-AF65-F5344CB8AC3E}">
        <p14:creationId xmlns:p14="http://schemas.microsoft.com/office/powerpoint/2010/main" val="2711353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405C6CB-82C5-44C2-8465-15A9097FBE18}"/>
              </a:ext>
            </a:extLst>
          </p:cNvPr>
          <p:cNvSpPr>
            <a:spLocks noGrp="1"/>
          </p:cNvSpPr>
          <p:nvPr>
            <p:ph type="title"/>
          </p:nvPr>
        </p:nvSpPr>
        <p:spPr/>
        <p:txBody>
          <a:bodyPr/>
          <a:lstStyle/>
          <a:p>
            <a:r>
              <a:rPr lang="sv-SE" dirty="0"/>
              <a:t>Praktisk information - träning</a:t>
            </a:r>
          </a:p>
        </p:txBody>
      </p:sp>
      <p:sp>
        <p:nvSpPr>
          <p:cNvPr id="3" name="Platshållare för innehåll 2">
            <a:extLst>
              <a:ext uri="{FF2B5EF4-FFF2-40B4-BE49-F238E27FC236}">
                <a16:creationId xmlns:a16="http://schemas.microsoft.com/office/drawing/2014/main" id="{18EC3F14-67C0-4B37-8BDD-7F814D7FA224}"/>
              </a:ext>
            </a:extLst>
          </p:cNvPr>
          <p:cNvSpPr>
            <a:spLocks noGrp="1"/>
          </p:cNvSpPr>
          <p:nvPr>
            <p:ph idx="1"/>
          </p:nvPr>
        </p:nvSpPr>
        <p:spPr>
          <a:xfrm>
            <a:off x="1451579" y="2015732"/>
            <a:ext cx="9603275" cy="3967818"/>
          </a:xfrm>
        </p:spPr>
        <p:txBody>
          <a:bodyPr>
            <a:normAutofit fontScale="92500" lnSpcReduction="10000"/>
          </a:bodyPr>
          <a:lstStyle/>
          <a:p>
            <a:r>
              <a:rPr lang="sv-SE" dirty="0"/>
              <a:t>Träningsdag på grus är måndagar 17:30-18:30</a:t>
            </a:r>
          </a:p>
          <a:p>
            <a:pPr lvl="1"/>
            <a:r>
              <a:rPr lang="sv-SE" dirty="0"/>
              <a:t>Träningstid/dag kan ändras när vi får komma på lilla gräs</a:t>
            </a:r>
          </a:p>
          <a:p>
            <a:r>
              <a:rPr lang="sv-SE" dirty="0"/>
              <a:t>Träningsstart är inte bestämt ännu, beror på hur smittspridningen utvecklas</a:t>
            </a:r>
          </a:p>
          <a:p>
            <a:r>
              <a:rPr lang="sv-SE" dirty="0"/>
              <a:t>Ingen anmälan till träningen men om ditt barn är borta en längre tid vill vi veta det.</a:t>
            </a:r>
          </a:p>
          <a:p>
            <a:r>
              <a:rPr lang="sv-SE" dirty="0"/>
              <a:t>Sommaruppehåll juli, träningsstart början av augusti</a:t>
            </a:r>
          </a:p>
          <a:p>
            <a:r>
              <a:rPr lang="sv-SE" dirty="0"/>
              <a:t>Benskydd och fylld vattenflaska = obligatoriskt på varje träning</a:t>
            </a:r>
          </a:p>
          <a:p>
            <a:r>
              <a:rPr lang="sv-SE" dirty="0"/>
              <a:t>Däremot ska alla smycken lämnas hemma</a:t>
            </a:r>
          </a:p>
          <a:p>
            <a:r>
              <a:rPr lang="sv-SE" dirty="0"/>
              <a:t>Alla ledare har, eller kommer att ha, lämnat in registerutdrag (från Polisen) till styrelsen</a:t>
            </a:r>
          </a:p>
          <a:p>
            <a:r>
              <a:rPr lang="sv-SE" dirty="0"/>
              <a:t>Och så var det corona och anpassningar utifrån det…</a:t>
            </a:r>
          </a:p>
          <a:p>
            <a:pPr marL="0" indent="0">
              <a:buNone/>
            </a:pPr>
            <a:endParaRPr lang="sv-SE" dirty="0"/>
          </a:p>
          <a:p>
            <a:pPr marL="0" indent="0">
              <a:buNone/>
            </a:pPr>
            <a:endParaRPr lang="sv-SE" dirty="0"/>
          </a:p>
          <a:p>
            <a:endParaRPr lang="sv-SE" dirty="0"/>
          </a:p>
          <a:p>
            <a:endParaRPr lang="sv-SE" dirty="0"/>
          </a:p>
        </p:txBody>
      </p:sp>
      <p:sp>
        <p:nvSpPr>
          <p:cNvPr id="6" name="Platshållare för bildnummer 5">
            <a:extLst>
              <a:ext uri="{FF2B5EF4-FFF2-40B4-BE49-F238E27FC236}">
                <a16:creationId xmlns:a16="http://schemas.microsoft.com/office/drawing/2014/main" id="{8A25635C-9C20-4E2A-ABCD-279979F20253}"/>
              </a:ext>
            </a:extLst>
          </p:cNvPr>
          <p:cNvSpPr>
            <a:spLocks noGrp="1"/>
          </p:cNvSpPr>
          <p:nvPr>
            <p:ph type="sldNum" sz="quarter" idx="12"/>
          </p:nvPr>
        </p:nvSpPr>
        <p:spPr/>
        <p:txBody>
          <a:bodyPr/>
          <a:lstStyle/>
          <a:p>
            <a:fld id="{F28E6B97-E353-42E0-AA9C-512F5E9CCEC5}" type="slidenum">
              <a:rPr lang="sv-SE" smtClean="0"/>
              <a:t>7</a:t>
            </a:fld>
            <a:endParaRPr lang="sv-SE"/>
          </a:p>
        </p:txBody>
      </p:sp>
    </p:spTree>
    <p:extLst>
      <p:ext uri="{BB962C8B-B14F-4D97-AF65-F5344CB8AC3E}">
        <p14:creationId xmlns:p14="http://schemas.microsoft.com/office/powerpoint/2010/main" val="532823282"/>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66212E-203C-43D3-9F6B-4F69AFBC4577}"/>
              </a:ext>
            </a:extLst>
          </p:cNvPr>
          <p:cNvSpPr>
            <a:spLocks noGrp="1"/>
          </p:cNvSpPr>
          <p:nvPr>
            <p:ph type="title"/>
          </p:nvPr>
        </p:nvSpPr>
        <p:spPr/>
        <p:txBody>
          <a:bodyPr/>
          <a:lstStyle/>
          <a:p>
            <a:r>
              <a:rPr lang="sv-SE" dirty="0"/>
              <a:t>Praktisk information - laget</a:t>
            </a:r>
          </a:p>
        </p:txBody>
      </p:sp>
      <p:sp>
        <p:nvSpPr>
          <p:cNvPr id="3" name="Platshållare för innehåll 2">
            <a:extLst>
              <a:ext uri="{FF2B5EF4-FFF2-40B4-BE49-F238E27FC236}">
                <a16:creationId xmlns:a16="http://schemas.microsoft.com/office/drawing/2014/main" id="{C6699370-CA6B-4166-94DB-D6495F405C4C}"/>
              </a:ext>
            </a:extLst>
          </p:cNvPr>
          <p:cNvSpPr>
            <a:spLocks noGrp="1"/>
          </p:cNvSpPr>
          <p:nvPr>
            <p:ph idx="1"/>
          </p:nvPr>
        </p:nvSpPr>
        <p:spPr>
          <a:xfrm>
            <a:off x="1451579" y="1853754"/>
            <a:ext cx="10595419" cy="3914551"/>
          </a:xfrm>
        </p:spPr>
        <p:txBody>
          <a:bodyPr>
            <a:noAutofit/>
          </a:bodyPr>
          <a:lstStyle/>
          <a:p>
            <a:r>
              <a:rPr lang="sv-SE" dirty="0"/>
              <a:t>Uppdatera kontaktuppgifter på laget.se vid förändringar (eller komplettera om det saknas)</a:t>
            </a:r>
          </a:p>
          <a:p>
            <a:r>
              <a:rPr lang="sv-SE" dirty="0"/>
              <a:t>LOK-stöd från 7 år (LOK= statligt lokalt aktivitetsstöd, hanteras av Riksidrottsförbundet)</a:t>
            </a:r>
          </a:p>
          <a:p>
            <a:r>
              <a:rPr lang="sv-SE" dirty="0"/>
              <a:t>Medlemsavgift 200 kr/spelare alt 300 kr per familj, f</a:t>
            </a:r>
            <a:r>
              <a:rPr lang="sv-SE" sz="2000" dirty="0"/>
              <a:t>aktura skickas ut innan sommaren</a:t>
            </a:r>
          </a:p>
          <a:p>
            <a:r>
              <a:rPr lang="sv-SE" dirty="0"/>
              <a:t>EM-tröjan (Säljstopp 14 maj),  varav </a:t>
            </a:r>
            <a:r>
              <a:rPr lang="sv-SE" sz="2000" dirty="0"/>
              <a:t>50 kr till laget, 50 kr till Modo</a:t>
            </a:r>
          </a:p>
          <a:p>
            <a:r>
              <a:rPr lang="sv-SE" dirty="0"/>
              <a:t>Ravelliförsäljning, 7 paket per familj alt friköp 385 kr</a:t>
            </a:r>
            <a:endParaRPr lang="sv-SE" sz="2000" dirty="0"/>
          </a:p>
          <a:p>
            <a:r>
              <a:rPr lang="sv-SE" dirty="0"/>
              <a:t>Modo Bears för spelare födda 16, 15 &amp; 14. Anmälan till caroline.forsberg@modoff.se </a:t>
            </a:r>
            <a:r>
              <a:rPr lang="sv-SE" b="1" dirty="0"/>
              <a:t>senast 16/5</a:t>
            </a:r>
            <a:endParaRPr lang="sv-SE" dirty="0"/>
          </a:p>
          <a:p>
            <a:r>
              <a:rPr lang="sv-SE" dirty="0"/>
              <a:t>Föreningskläder (Adidas) kan beställas via Intersport, g</a:t>
            </a:r>
            <a:r>
              <a:rPr lang="sv-SE" sz="2000" dirty="0"/>
              <a:t>löm inte att koppla ert medlemskap till Modo för privata inköp!</a:t>
            </a:r>
          </a:p>
          <a:p>
            <a:r>
              <a:rPr lang="sv-SE" dirty="0"/>
              <a:t>Sammandrag </a:t>
            </a:r>
            <a:r>
              <a:rPr lang="sv-SE" dirty="0" err="1"/>
              <a:t>Moälvsserien</a:t>
            </a:r>
            <a:r>
              <a:rPr lang="sv-SE" dirty="0"/>
              <a:t> </a:t>
            </a:r>
          </a:p>
        </p:txBody>
      </p:sp>
      <p:sp>
        <p:nvSpPr>
          <p:cNvPr id="6" name="Platshållare för bildnummer 5">
            <a:extLst>
              <a:ext uri="{FF2B5EF4-FFF2-40B4-BE49-F238E27FC236}">
                <a16:creationId xmlns:a16="http://schemas.microsoft.com/office/drawing/2014/main" id="{BDA2A643-791D-498F-8A4F-7B18F79A4840}"/>
              </a:ext>
            </a:extLst>
          </p:cNvPr>
          <p:cNvSpPr>
            <a:spLocks noGrp="1"/>
          </p:cNvSpPr>
          <p:nvPr>
            <p:ph type="sldNum" sz="quarter" idx="12"/>
          </p:nvPr>
        </p:nvSpPr>
        <p:spPr/>
        <p:txBody>
          <a:bodyPr/>
          <a:lstStyle/>
          <a:p>
            <a:fld id="{F28E6B97-E353-42E0-AA9C-512F5E9CCEC5}" type="slidenum">
              <a:rPr lang="sv-SE" smtClean="0"/>
              <a:t>8</a:t>
            </a:fld>
            <a:endParaRPr lang="sv-SE"/>
          </a:p>
        </p:txBody>
      </p:sp>
    </p:spTree>
    <p:extLst>
      <p:ext uri="{BB962C8B-B14F-4D97-AF65-F5344CB8AC3E}">
        <p14:creationId xmlns:p14="http://schemas.microsoft.com/office/powerpoint/2010/main" val="2449269946"/>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14A6D92-2384-4B04-A303-8607DB50985B}"/>
              </a:ext>
            </a:extLst>
          </p:cNvPr>
          <p:cNvSpPr>
            <a:spLocks noGrp="1"/>
          </p:cNvSpPr>
          <p:nvPr>
            <p:ph type="title"/>
          </p:nvPr>
        </p:nvSpPr>
        <p:spPr/>
        <p:txBody>
          <a:bodyPr/>
          <a:lstStyle/>
          <a:p>
            <a:r>
              <a:rPr lang="sv-SE" dirty="0" err="1"/>
              <a:t>Moälvserien</a:t>
            </a:r>
            <a:endParaRPr lang="sv-SE" dirty="0"/>
          </a:p>
        </p:txBody>
      </p:sp>
      <p:sp>
        <p:nvSpPr>
          <p:cNvPr id="3" name="Platshållare för innehåll 2">
            <a:extLst>
              <a:ext uri="{FF2B5EF4-FFF2-40B4-BE49-F238E27FC236}">
                <a16:creationId xmlns:a16="http://schemas.microsoft.com/office/drawing/2014/main" id="{150A8696-6B49-4CA1-BF48-B166866FDF2F}"/>
              </a:ext>
            </a:extLst>
          </p:cNvPr>
          <p:cNvSpPr>
            <a:spLocks noGrp="1"/>
          </p:cNvSpPr>
          <p:nvPr>
            <p:ph idx="1"/>
          </p:nvPr>
        </p:nvSpPr>
        <p:spPr/>
        <p:txBody>
          <a:bodyPr/>
          <a:lstStyle/>
          <a:p>
            <a:r>
              <a:rPr lang="sv-SE" dirty="0"/>
              <a:t>Den allra yngsta gruppen (rekommenderad för barn födda 2014) spelar 3 mot 3 med </a:t>
            </a:r>
            <a:r>
              <a:rPr lang="sv-SE" dirty="0" err="1"/>
              <a:t>nätsarg</a:t>
            </a:r>
            <a:r>
              <a:rPr lang="sv-SE" dirty="0"/>
              <a:t> i sammandragsform </a:t>
            </a:r>
          </a:p>
          <a:p>
            <a:r>
              <a:rPr lang="sv-SE" dirty="0"/>
              <a:t>Precis som under fjolårssäsongen räknar </a:t>
            </a:r>
            <a:r>
              <a:rPr lang="sv-SE" dirty="0" err="1"/>
              <a:t>Moälven</a:t>
            </a:r>
            <a:r>
              <a:rPr lang="sv-SE" dirty="0"/>
              <a:t> inte med att inte kunna anordna sammandrag i vanlig form på grund av pandemin utan om det blir aktuellt blir det mest troligt två sammandragsveckor, en i juni och en i augusti, där lagen spelar två matcher efter varandra. Mer information kring detta kommer senare.</a:t>
            </a:r>
          </a:p>
          <a:p>
            <a:r>
              <a:rPr lang="sv-SE" dirty="0"/>
              <a:t>Om det är möjligt kommer vi köra med mixade lag</a:t>
            </a:r>
          </a:p>
        </p:txBody>
      </p:sp>
      <p:sp>
        <p:nvSpPr>
          <p:cNvPr id="6" name="Platshållare för bildnummer 5">
            <a:extLst>
              <a:ext uri="{FF2B5EF4-FFF2-40B4-BE49-F238E27FC236}">
                <a16:creationId xmlns:a16="http://schemas.microsoft.com/office/drawing/2014/main" id="{961CD1CB-2E2A-4709-8B14-254F3246DE6D}"/>
              </a:ext>
            </a:extLst>
          </p:cNvPr>
          <p:cNvSpPr>
            <a:spLocks noGrp="1"/>
          </p:cNvSpPr>
          <p:nvPr>
            <p:ph type="sldNum" sz="quarter" idx="12"/>
          </p:nvPr>
        </p:nvSpPr>
        <p:spPr/>
        <p:txBody>
          <a:bodyPr/>
          <a:lstStyle/>
          <a:p>
            <a:fld id="{F28E6B97-E353-42E0-AA9C-512F5E9CCEC5}" type="slidenum">
              <a:rPr lang="sv-SE" smtClean="0"/>
              <a:t>9</a:t>
            </a:fld>
            <a:endParaRPr lang="sv-SE"/>
          </a:p>
        </p:txBody>
      </p:sp>
    </p:spTree>
    <p:extLst>
      <p:ext uri="{BB962C8B-B14F-4D97-AF65-F5344CB8AC3E}">
        <p14:creationId xmlns:p14="http://schemas.microsoft.com/office/powerpoint/2010/main" val="2595711775"/>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Galleri">
  <a:themeElements>
    <a:clrScheme name="Galleri">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i">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i">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alleri">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themeOverride>
</file>

<file path=ppt/theme/themeOverride2.xml><?xml version="1.0" encoding="utf-8"?>
<a:themeOverride xmlns:a="http://schemas.openxmlformats.org/drawingml/2006/main">
  <a:clrScheme name="Galleri">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themeOverride>
</file>

<file path=ppt/theme/themeOverride3.xml><?xml version="1.0" encoding="utf-8"?>
<a:themeOverride xmlns:a="http://schemas.openxmlformats.org/drawingml/2006/main">
  <a:clrScheme name="Galleri">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themeOverride>
</file>

<file path=ppt/theme/themeOverride4.xml><?xml version="1.0" encoding="utf-8"?>
<a:themeOverride xmlns:a="http://schemas.openxmlformats.org/drawingml/2006/main">
  <a:clrScheme name="Galleri">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themeOverride>
</file>

<file path=docProps/app.xml><?xml version="1.0" encoding="utf-8"?>
<Properties xmlns="http://schemas.openxmlformats.org/officeDocument/2006/extended-properties" xmlns:vt="http://schemas.openxmlformats.org/officeDocument/2006/docPropsVTypes">
  <Template/>
  <TotalTime>331</TotalTime>
  <Words>1203</Words>
  <Application>Microsoft Office PowerPoint</Application>
  <PresentationFormat>Bredbild</PresentationFormat>
  <Paragraphs>147</Paragraphs>
  <Slides>19</Slides>
  <Notes>0</Notes>
  <HiddenSlides>1</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19</vt:i4>
      </vt:variant>
    </vt:vector>
  </HeadingPairs>
  <TitlesOfParts>
    <vt:vector size="23" baseType="lpstr">
      <vt:lpstr>Arial</vt:lpstr>
      <vt:lpstr>Calibri</vt:lpstr>
      <vt:lpstr>Gill Sans MT</vt:lpstr>
      <vt:lpstr>Galleri</vt:lpstr>
      <vt:lpstr>Föräldramöte FF PF 14</vt:lpstr>
      <vt:lpstr>Agenda</vt:lpstr>
      <vt:lpstr>Välkomna!</vt:lpstr>
      <vt:lpstr>Styrelsen</vt:lpstr>
      <vt:lpstr>Ledare</vt:lpstr>
      <vt:lpstr>Mål för Modo PF 14</vt:lpstr>
      <vt:lpstr>Praktisk information - träning</vt:lpstr>
      <vt:lpstr>Praktisk information - laget</vt:lpstr>
      <vt:lpstr>Moälvserien</vt:lpstr>
      <vt:lpstr>Kommunikationskanaler</vt:lpstr>
      <vt:lpstr>Vision &amp; verksamhetsidé</vt:lpstr>
      <vt:lpstr>värdeord</vt:lpstr>
      <vt:lpstr>Värdegrund</vt:lpstr>
      <vt:lpstr>Forts. Värdegrund</vt:lpstr>
      <vt:lpstr>Lärgrupper</vt:lpstr>
      <vt:lpstr>Roller som ska fördelas - rollbeskrivningar utskickade sedan tidigare</vt:lpstr>
      <vt:lpstr>Kom ihåg!</vt:lpstr>
      <vt:lpstr>Övriga frågor / Avslutning</vt:lpstr>
      <vt:lpstr>Sverigetröjan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PF 14 Modo FF</dc:title>
  <dc:creator>Sandra Nordin</dc:creator>
  <cp:lastModifiedBy>Sandra Nordin</cp:lastModifiedBy>
  <cp:revision>40</cp:revision>
  <dcterms:created xsi:type="dcterms:W3CDTF">2021-05-04T17:01:52Z</dcterms:created>
  <dcterms:modified xsi:type="dcterms:W3CDTF">2021-05-10T06:41:48Z</dcterms:modified>
</cp:coreProperties>
</file>