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5"/>
  </p:notesMasterIdLst>
  <p:sldIdLst>
    <p:sldId id="272" r:id="rId2"/>
    <p:sldId id="281" r:id="rId3"/>
    <p:sldId id="274" r:id="rId4"/>
    <p:sldId id="277" r:id="rId5"/>
    <p:sldId id="260" r:id="rId6"/>
    <p:sldId id="284" r:id="rId7"/>
    <p:sldId id="261" r:id="rId8"/>
    <p:sldId id="264" r:id="rId9"/>
    <p:sldId id="288" r:id="rId10"/>
    <p:sldId id="286" r:id="rId11"/>
    <p:sldId id="287" r:id="rId12"/>
    <p:sldId id="285" r:id="rId13"/>
    <p:sldId id="283" r:id="rId14"/>
    <p:sldId id="278" r:id="rId15"/>
    <p:sldId id="258" r:id="rId16"/>
    <p:sldId id="262" r:id="rId17"/>
    <p:sldId id="289" r:id="rId18"/>
    <p:sldId id="282" r:id="rId19"/>
    <p:sldId id="279" r:id="rId20"/>
    <p:sldId id="276" r:id="rId21"/>
    <p:sldId id="266" r:id="rId22"/>
    <p:sldId id="275"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5" autoAdjust="0"/>
    <p:restoredTop sz="94660"/>
  </p:normalViewPr>
  <p:slideViewPr>
    <p:cSldViewPr snapToGrid="0">
      <p:cViewPr varScale="1">
        <p:scale>
          <a:sx n="72" d="100"/>
          <a:sy n="72" d="100"/>
        </p:scale>
        <p:origin x="10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AE568-E60C-4215-905C-2156DE003B2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79510E-5D03-4C7C-A1CD-4BE21B5FD1C7}">
      <dgm:prSet/>
      <dgm:spPr/>
      <dgm:t>
        <a:bodyPr/>
        <a:lstStyle/>
        <a:p>
          <a:pPr>
            <a:lnSpc>
              <a:spcPct val="100000"/>
            </a:lnSpc>
          </a:pPr>
          <a:r>
            <a:rPr lang="en-US" dirty="0" err="1"/>
            <a:t>Heja</a:t>
          </a:r>
          <a:r>
            <a:rPr lang="en-US" dirty="0"/>
            <a:t> </a:t>
          </a:r>
          <a:r>
            <a:rPr lang="en-US" dirty="0" err="1"/>
            <a:t>på</a:t>
          </a:r>
          <a:r>
            <a:rPr lang="en-US" dirty="0"/>
            <a:t> </a:t>
          </a:r>
          <a:r>
            <a:rPr lang="en-US" dirty="0" err="1"/>
            <a:t>varandra</a:t>
          </a:r>
          <a:endParaRPr lang="en-US" dirty="0"/>
        </a:p>
      </dgm:t>
    </dgm:pt>
    <dgm:pt modelId="{D693AE19-AFCA-4953-B261-76B6CB3CF8BE}" type="parTrans" cxnId="{09134BA4-646A-4F8B-BFA0-5401AA24A22B}">
      <dgm:prSet/>
      <dgm:spPr/>
      <dgm:t>
        <a:bodyPr/>
        <a:lstStyle/>
        <a:p>
          <a:endParaRPr lang="en-US"/>
        </a:p>
      </dgm:t>
    </dgm:pt>
    <dgm:pt modelId="{DE9C372F-9024-4F3D-82B4-0B07382FF639}" type="sibTrans" cxnId="{09134BA4-646A-4F8B-BFA0-5401AA24A22B}">
      <dgm:prSet/>
      <dgm:spPr/>
      <dgm:t>
        <a:bodyPr/>
        <a:lstStyle/>
        <a:p>
          <a:pPr>
            <a:lnSpc>
              <a:spcPct val="100000"/>
            </a:lnSpc>
          </a:pPr>
          <a:endParaRPr lang="en-US"/>
        </a:p>
      </dgm:t>
    </dgm:pt>
    <dgm:pt modelId="{0C277EF7-2694-4AD5-B009-BAAD677A0CF7}">
      <dgm:prSet/>
      <dgm:spPr/>
      <dgm:t>
        <a:bodyPr/>
        <a:lstStyle/>
        <a:p>
          <a:pPr>
            <a:lnSpc>
              <a:spcPct val="100000"/>
            </a:lnSpc>
          </a:pPr>
          <a:r>
            <a:rPr lang="en-US" dirty="0"/>
            <a:t>Peppa och </a:t>
          </a:r>
          <a:r>
            <a:rPr lang="en-US" dirty="0" err="1"/>
            <a:t>beröm</a:t>
          </a:r>
          <a:r>
            <a:rPr lang="en-US" dirty="0"/>
            <a:t> </a:t>
          </a:r>
          <a:r>
            <a:rPr lang="en-US" dirty="0" err="1"/>
            <a:t>varandra</a:t>
          </a:r>
          <a:endParaRPr lang="en-US" dirty="0"/>
        </a:p>
      </dgm:t>
    </dgm:pt>
    <dgm:pt modelId="{30EC9786-459C-4539-80A0-2EA6215119CD}" type="parTrans" cxnId="{13EB626E-A324-44B1-815D-C29D5FA10DBC}">
      <dgm:prSet/>
      <dgm:spPr/>
      <dgm:t>
        <a:bodyPr/>
        <a:lstStyle/>
        <a:p>
          <a:endParaRPr lang="en-US"/>
        </a:p>
      </dgm:t>
    </dgm:pt>
    <dgm:pt modelId="{7D066C89-1B36-484E-987F-33B2CD0CB7F5}" type="sibTrans" cxnId="{13EB626E-A324-44B1-815D-C29D5FA10DBC}">
      <dgm:prSet/>
      <dgm:spPr/>
      <dgm:t>
        <a:bodyPr/>
        <a:lstStyle/>
        <a:p>
          <a:endParaRPr lang="en-US"/>
        </a:p>
      </dgm:t>
    </dgm:pt>
    <dgm:pt modelId="{6EE11A0E-5574-4E25-9275-62020A540F77}">
      <dgm:prSet/>
      <dgm:spPr/>
      <dgm:t>
        <a:bodyPr/>
        <a:lstStyle/>
        <a:p>
          <a:pPr>
            <a:lnSpc>
              <a:spcPct val="100000"/>
            </a:lnSpc>
          </a:pPr>
          <a:r>
            <a:rPr lang="en-US" dirty="0"/>
            <a:t>Inga </a:t>
          </a:r>
          <a:r>
            <a:rPr lang="en-US" dirty="0" err="1"/>
            <a:t>fula</a:t>
          </a:r>
          <a:r>
            <a:rPr lang="en-US" dirty="0"/>
            <a:t> </a:t>
          </a:r>
          <a:r>
            <a:rPr lang="en-US" dirty="0" err="1"/>
            <a:t>ord</a:t>
          </a:r>
          <a:r>
            <a:rPr lang="en-US" dirty="0"/>
            <a:t>, </a:t>
          </a:r>
          <a:r>
            <a:rPr lang="en-US" dirty="0" err="1"/>
            <a:t>säg</a:t>
          </a:r>
          <a:r>
            <a:rPr lang="en-US" dirty="0"/>
            <a:t> till om det </a:t>
          </a:r>
          <a:r>
            <a:rPr lang="en-US" dirty="0" err="1"/>
            <a:t>förekommer</a:t>
          </a:r>
          <a:r>
            <a:rPr lang="en-US" dirty="0"/>
            <a:t>.</a:t>
          </a:r>
        </a:p>
      </dgm:t>
    </dgm:pt>
    <dgm:pt modelId="{F0D57AA5-B697-40F0-A3EC-29016548CB64}" type="parTrans" cxnId="{AA49357F-9474-4693-8FC7-3B39BFA7327E}">
      <dgm:prSet/>
      <dgm:spPr/>
      <dgm:t>
        <a:bodyPr/>
        <a:lstStyle/>
        <a:p>
          <a:endParaRPr lang="sv-SE"/>
        </a:p>
      </dgm:t>
    </dgm:pt>
    <dgm:pt modelId="{79EA7ECE-7D76-4DCD-98F8-3348414EE179}" type="sibTrans" cxnId="{AA49357F-9474-4693-8FC7-3B39BFA7327E}">
      <dgm:prSet/>
      <dgm:spPr/>
      <dgm:t>
        <a:bodyPr/>
        <a:lstStyle/>
        <a:p>
          <a:pPr>
            <a:lnSpc>
              <a:spcPct val="100000"/>
            </a:lnSpc>
          </a:pPr>
          <a:endParaRPr lang="sv-SE"/>
        </a:p>
      </dgm:t>
    </dgm:pt>
    <dgm:pt modelId="{FC5A525B-4FF3-499B-A82D-64C7BB3626B6}">
      <dgm:prSet/>
      <dgm:spPr/>
      <dgm:t>
        <a:bodyPr/>
        <a:lstStyle/>
        <a:p>
          <a:pPr>
            <a:lnSpc>
              <a:spcPct val="100000"/>
            </a:lnSpc>
          </a:pPr>
          <a:r>
            <a:rPr lang="en-US" dirty="0" err="1"/>
            <a:t>Fokus</a:t>
          </a:r>
          <a:r>
            <a:rPr lang="en-US" dirty="0"/>
            <a:t> </a:t>
          </a:r>
          <a:r>
            <a:rPr lang="en-US" dirty="0" err="1"/>
            <a:t>på</a:t>
          </a:r>
          <a:r>
            <a:rPr lang="en-US" dirty="0"/>
            <a:t> </a:t>
          </a:r>
          <a:r>
            <a:rPr lang="en-US" dirty="0" err="1"/>
            <a:t>uppgiften</a:t>
          </a:r>
          <a:endParaRPr lang="en-US" dirty="0"/>
        </a:p>
      </dgm:t>
    </dgm:pt>
    <dgm:pt modelId="{ECE6F24F-943C-4E30-8189-176350C7F1AF}" type="parTrans" cxnId="{BA6BD4F3-39B6-45C6-AF58-FBAC5989663E}">
      <dgm:prSet/>
      <dgm:spPr/>
      <dgm:t>
        <a:bodyPr/>
        <a:lstStyle/>
        <a:p>
          <a:endParaRPr lang="sv-SE"/>
        </a:p>
      </dgm:t>
    </dgm:pt>
    <dgm:pt modelId="{904EE1A4-D7EF-49A6-901E-AB37AE0191FB}" type="sibTrans" cxnId="{BA6BD4F3-39B6-45C6-AF58-FBAC5989663E}">
      <dgm:prSet/>
      <dgm:spPr/>
      <dgm:t>
        <a:bodyPr/>
        <a:lstStyle/>
        <a:p>
          <a:pPr>
            <a:lnSpc>
              <a:spcPct val="100000"/>
            </a:lnSpc>
          </a:pPr>
          <a:endParaRPr lang="sv-SE"/>
        </a:p>
      </dgm:t>
    </dgm:pt>
    <dgm:pt modelId="{3724F82F-977E-447A-9B44-A8EF81CCE94B}">
      <dgm:prSet/>
      <dgm:spPr/>
      <dgm:t>
        <a:bodyPr/>
        <a:lstStyle/>
        <a:p>
          <a:pPr>
            <a:lnSpc>
              <a:spcPct val="100000"/>
            </a:lnSpc>
          </a:pPr>
          <a:r>
            <a:rPr lang="en-US" dirty="0" err="1"/>
            <a:t>Uppför</a:t>
          </a:r>
          <a:r>
            <a:rPr lang="en-US" dirty="0"/>
            <a:t> </a:t>
          </a:r>
          <a:r>
            <a:rPr lang="en-US" dirty="0" err="1"/>
            <a:t>oss</a:t>
          </a:r>
          <a:r>
            <a:rPr lang="en-US" dirty="0"/>
            <a:t> </a:t>
          </a:r>
          <a:r>
            <a:rPr lang="en-US" dirty="0" err="1"/>
            <a:t>i</a:t>
          </a:r>
          <a:r>
            <a:rPr lang="en-US" dirty="0"/>
            <a:t> med och </a:t>
          </a:r>
          <a:r>
            <a:rPr lang="en-US" dirty="0" err="1"/>
            <a:t>motgångar</a:t>
          </a:r>
          <a:endParaRPr lang="en-US" dirty="0"/>
        </a:p>
      </dgm:t>
    </dgm:pt>
    <dgm:pt modelId="{5B038B33-4D0C-41D6-B60F-ABD4901196FB}" type="parTrans" cxnId="{45EF1E77-CCBB-47F8-85B6-590BC37F3C10}">
      <dgm:prSet/>
      <dgm:spPr/>
      <dgm:t>
        <a:bodyPr/>
        <a:lstStyle/>
        <a:p>
          <a:endParaRPr lang="sv-SE"/>
        </a:p>
      </dgm:t>
    </dgm:pt>
    <dgm:pt modelId="{96D30AD4-3640-4C6F-94C9-53E2F60CE7AF}" type="sibTrans" cxnId="{45EF1E77-CCBB-47F8-85B6-590BC37F3C10}">
      <dgm:prSet/>
      <dgm:spPr/>
      <dgm:t>
        <a:bodyPr/>
        <a:lstStyle/>
        <a:p>
          <a:pPr>
            <a:lnSpc>
              <a:spcPct val="100000"/>
            </a:lnSpc>
          </a:pPr>
          <a:endParaRPr lang="sv-SE"/>
        </a:p>
      </dgm:t>
    </dgm:pt>
    <dgm:pt modelId="{ABB11FCF-42AD-4BED-8649-ECB623A78881}">
      <dgm:prSet/>
      <dgm:spPr/>
      <dgm:t>
        <a:bodyPr/>
        <a:lstStyle/>
        <a:p>
          <a:pPr>
            <a:lnSpc>
              <a:spcPct val="100000"/>
            </a:lnSpc>
          </a:pPr>
          <a:r>
            <a:rPr lang="en-US" dirty="0"/>
            <a:t>Vara </a:t>
          </a:r>
          <a:r>
            <a:rPr lang="en-US" dirty="0" err="1"/>
            <a:t>en</a:t>
          </a:r>
          <a:r>
            <a:rPr lang="en-US" dirty="0"/>
            <a:t> bra </a:t>
          </a:r>
          <a:r>
            <a:rPr lang="en-US" dirty="0" err="1"/>
            <a:t>kompis</a:t>
          </a:r>
          <a:endParaRPr lang="en-US" dirty="0"/>
        </a:p>
        <a:p>
          <a:pPr>
            <a:lnSpc>
              <a:spcPct val="100000"/>
            </a:lnSpc>
          </a:pPr>
          <a:r>
            <a:rPr lang="en-US" dirty="0"/>
            <a:t>Och </a:t>
          </a:r>
          <a:r>
            <a:rPr lang="en-US" dirty="0" err="1"/>
            <a:t>lita</a:t>
          </a:r>
          <a:r>
            <a:rPr lang="en-US" dirty="0"/>
            <a:t> </a:t>
          </a:r>
          <a:r>
            <a:rPr lang="en-US" dirty="0" err="1"/>
            <a:t>på</a:t>
          </a:r>
          <a:r>
            <a:rPr lang="en-US" dirty="0"/>
            <a:t> </a:t>
          </a:r>
          <a:r>
            <a:rPr lang="en-US" dirty="0" err="1"/>
            <a:t>varandra</a:t>
          </a:r>
          <a:r>
            <a:rPr lang="en-US" dirty="0"/>
            <a:t>.</a:t>
          </a:r>
        </a:p>
      </dgm:t>
    </dgm:pt>
    <dgm:pt modelId="{DC52B9DF-A1FF-4485-A55F-8B4CCD838998}" type="parTrans" cxnId="{5204AD14-D109-4451-A672-66DAB85AB1F2}">
      <dgm:prSet/>
      <dgm:spPr/>
      <dgm:t>
        <a:bodyPr/>
        <a:lstStyle/>
        <a:p>
          <a:endParaRPr lang="sv-SE"/>
        </a:p>
      </dgm:t>
    </dgm:pt>
    <dgm:pt modelId="{1525C7D1-3C1E-4451-8F5C-58741422A81F}" type="sibTrans" cxnId="{5204AD14-D109-4451-A672-66DAB85AB1F2}">
      <dgm:prSet/>
      <dgm:spPr/>
      <dgm:t>
        <a:bodyPr/>
        <a:lstStyle/>
        <a:p>
          <a:pPr>
            <a:lnSpc>
              <a:spcPct val="100000"/>
            </a:lnSpc>
          </a:pPr>
          <a:endParaRPr lang="sv-SE"/>
        </a:p>
      </dgm:t>
    </dgm:pt>
    <dgm:pt modelId="{7064B3B4-145D-4B52-BFFB-89E413113986}">
      <dgm:prSet/>
      <dgm:spPr/>
      <dgm:t>
        <a:bodyPr/>
        <a:lstStyle/>
        <a:p>
          <a:pPr>
            <a:lnSpc>
              <a:spcPct val="100000"/>
            </a:lnSpc>
          </a:pPr>
          <a:r>
            <a:rPr lang="en-US" dirty="0" err="1"/>
            <a:t>Göra</a:t>
          </a:r>
          <a:r>
            <a:rPr lang="en-US" dirty="0"/>
            <a:t> </a:t>
          </a:r>
          <a:r>
            <a:rPr lang="en-US" dirty="0" err="1"/>
            <a:t>alltid</a:t>
          </a:r>
          <a:r>
            <a:rPr lang="en-US" dirty="0"/>
            <a:t> </a:t>
          </a:r>
          <a:r>
            <a:rPr lang="en-US" dirty="0" err="1"/>
            <a:t>ditt</a:t>
          </a:r>
          <a:r>
            <a:rPr lang="en-US" dirty="0"/>
            <a:t> </a:t>
          </a:r>
          <a:r>
            <a:rPr lang="en-US" dirty="0" err="1"/>
            <a:t>bästa</a:t>
          </a:r>
          <a:endParaRPr lang="en-US" dirty="0"/>
        </a:p>
      </dgm:t>
    </dgm:pt>
    <dgm:pt modelId="{98823124-D184-4DC4-A406-B028D7500A9A}" type="parTrans" cxnId="{0F736EBF-E476-43F5-8E5A-1E5ECBF2DEBE}">
      <dgm:prSet/>
      <dgm:spPr/>
      <dgm:t>
        <a:bodyPr/>
        <a:lstStyle/>
        <a:p>
          <a:endParaRPr lang="sv-SE"/>
        </a:p>
      </dgm:t>
    </dgm:pt>
    <dgm:pt modelId="{DCAFF010-77AD-406A-845D-6F7FDE9959C6}" type="sibTrans" cxnId="{0F736EBF-E476-43F5-8E5A-1E5ECBF2DEBE}">
      <dgm:prSet/>
      <dgm:spPr/>
      <dgm:t>
        <a:bodyPr/>
        <a:lstStyle/>
        <a:p>
          <a:pPr>
            <a:lnSpc>
              <a:spcPct val="100000"/>
            </a:lnSpc>
          </a:pPr>
          <a:endParaRPr lang="sv-SE"/>
        </a:p>
      </dgm:t>
    </dgm:pt>
    <dgm:pt modelId="{E74AE83C-7649-4097-9FC9-4A58E85E8D40}">
      <dgm:prSet/>
      <dgm:spPr/>
      <dgm:t>
        <a:bodyPr/>
        <a:lstStyle/>
        <a:p>
          <a:pPr>
            <a:lnSpc>
              <a:spcPct val="100000"/>
            </a:lnSpc>
          </a:pPr>
          <a:r>
            <a:rPr lang="en-US" dirty="0" err="1"/>
            <a:t>Laget</a:t>
          </a:r>
          <a:r>
            <a:rPr lang="en-US" dirty="0"/>
            <a:t> </a:t>
          </a:r>
          <a:r>
            <a:rPr lang="en-US" dirty="0" err="1"/>
            <a:t>före</a:t>
          </a:r>
          <a:r>
            <a:rPr lang="en-US" dirty="0"/>
            <a:t> </a:t>
          </a:r>
          <a:r>
            <a:rPr lang="en-US" dirty="0" err="1"/>
            <a:t>jaget</a:t>
          </a:r>
          <a:r>
            <a:rPr lang="en-US" dirty="0"/>
            <a:t>. Vi </a:t>
          </a:r>
          <a:r>
            <a:rPr lang="en-US" dirty="0" err="1"/>
            <a:t>jobbar</a:t>
          </a:r>
          <a:r>
            <a:rPr lang="en-US" dirty="0"/>
            <a:t> </a:t>
          </a:r>
          <a:r>
            <a:rPr lang="en-US" dirty="0" err="1"/>
            <a:t>tillsammans</a:t>
          </a:r>
          <a:r>
            <a:rPr lang="en-US" dirty="0"/>
            <a:t> mot </a:t>
          </a:r>
          <a:r>
            <a:rPr lang="en-US" dirty="0" err="1"/>
            <a:t>samma</a:t>
          </a:r>
          <a:r>
            <a:rPr lang="en-US" dirty="0"/>
            <a:t> </a:t>
          </a:r>
          <a:r>
            <a:rPr lang="en-US" dirty="0" err="1"/>
            <a:t>mål</a:t>
          </a:r>
          <a:endParaRPr lang="en-US" dirty="0"/>
        </a:p>
      </dgm:t>
    </dgm:pt>
    <dgm:pt modelId="{A3FAF00D-3C11-4B10-96A3-F80EDD4D4B2A}" type="parTrans" cxnId="{3BBA692A-C536-4239-9DFF-67C2C0E6AB72}">
      <dgm:prSet/>
      <dgm:spPr/>
      <dgm:t>
        <a:bodyPr/>
        <a:lstStyle/>
        <a:p>
          <a:endParaRPr lang="sv-SE"/>
        </a:p>
      </dgm:t>
    </dgm:pt>
    <dgm:pt modelId="{47AAC67D-776C-4944-8C09-09BC0F555E4E}" type="sibTrans" cxnId="{3BBA692A-C536-4239-9DFF-67C2C0E6AB72}">
      <dgm:prSet/>
      <dgm:spPr/>
      <dgm:t>
        <a:bodyPr/>
        <a:lstStyle/>
        <a:p>
          <a:pPr>
            <a:lnSpc>
              <a:spcPct val="100000"/>
            </a:lnSpc>
          </a:pPr>
          <a:endParaRPr lang="sv-SE"/>
        </a:p>
      </dgm:t>
    </dgm:pt>
    <dgm:pt modelId="{7784C509-DDD4-4394-B427-A7F4C8E8794C}" type="pres">
      <dgm:prSet presAssocID="{37FAE568-E60C-4215-905C-2156DE003B2F}" presName="root" presStyleCnt="0">
        <dgm:presLayoutVars>
          <dgm:dir/>
          <dgm:resizeHandles val="exact"/>
        </dgm:presLayoutVars>
      </dgm:prSet>
      <dgm:spPr/>
    </dgm:pt>
    <dgm:pt modelId="{AE2FF918-E8AA-4DBC-8A87-B458411D3C6A}" type="pres">
      <dgm:prSet presAssocID="{37FAE568-E60C-4215-905C-2156DE003B2F}" presName="container" presStyleCnt="0">
        <dgm:presLayoutVars>
          <dgm:dir/>
          <dgm:resizeHandles val="exact"/>
        </dgm:presLayoutVars>
      </dgm:prSet>
      <dgm:spPr/>
    </dgm:pt>
    <dgm:pt modelId="{27DD2DE4-AAA5-407F-BF31-4224038A7A15}" type="pres">
      <dgm:prSet presAssocID="{7064B3B4-145D-4B52-BFFB-89E413113986}" presName="compNode" presStyleCnt="0"/>
      <dgm:spPr/>
    </dgm:pt>
    <dgm:pt modelId="{25E78965-10B6-4E02-9565-41FDA241FF5F}" type="pres">
      <dgm:prSet presAssocID="{7064B3B4-145D-4B52-BFFB-89E413113986}" presName="iconBgRect" presStyleLbl="bgShp" presStyleIdx="0" presStyleCnt="8"/>
      <dgm:spPr/>
    </dgm:pt>
    <dgm:pt modelId="{4DA42142-321D-4735-A569-6AFF5CFEF21A}" type="pres">
      <dgm:prSet presAssocID="{7064B3B4-145D-4B52-BFFB-89E413113986}" presName="iconRect" presStyleLbl="node1" presStyleIdx="0" presStyleCnt="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itioner med hel fyllning"/>
        </a:ext>
      </dgm:extLst>
    </dgm:pt>
    <dgm:pt modelId="{8435E5B6-2AB3-4F3D-B650-13A6C30D3175}" type="pres">
      <dgm:prSet presAssocID="{7064B3B4-145D-4B52-BFFB-89E413113986}" presName="spaceRect" presStyleCnt="0"/>
      <dgm:spPr/>
    </dgm:pt>
    <dgm:pt modelId="{9648EE1A-685B-443E-A7DA-8073CB9FC469}" type="pres">
      <dgm:prSet presAssocID="{7064B3B4-145D-4B52-BFFB-89E413113986}" presName="textRect" presStyleLbl="revTx" presStyleIdx="0" presStyleCnt="8">
        <dgm:presLayoutVars>
          <dgm:chMax val="1"/>
          <dgm:chPref val="1"/>
        </dgm:presLayoutVars>
      </dgm:prSet>
      <dgm:spPr/>
    </dgm:pt>
    <dgm:pt modelId="{223142A8-9E98-4E0B-B712-817EC7A34C3E}" type="pres">
      <dgm:prSet presAssocID="{DCAFF010-77AD-406A-845D-6F7FDE9959C6}" presName="sibTrans" presStyleLbl="sibTrans2D1" presStyleIdx="0" presStyleCnt="0"/>
      <dgm:spPr/>
    </dgm:pt>
    <dgm:pt modelId="{4611EBA1-10B5-496A-9631-2EA3A733A2D2}" type="pres">
      <dgm:prSet presAssocID="{E74AE83C-7649-4097-9FC9-4A58E85E8D40}" presName="compNode" presStyleCnt="0"/>
      <dgm:spPr/>
    </dgm:pt>
    <dgm:pt modelId="{DB6226CB-474C-489A-9432-792A69D016ED}" type="pres">
      <dgm:prSet presAssocID="{E74AE83C-7649-4097-9FC9-4A58E85E8D40}" presName="iconBgRect" presStyleLbl="bgShp" presStyleIdx="1" presStyleCnt="8"/>
      <dgm:spPr/>
    </dgm:pt>
    <dgm:pt modelId="{027D3EE0-2FB0-4DBE-993B-DE0EA0C04FEF}" type="pres">
      <dgm:prSet presAssocID="{E74AE83C-7649-4097-9FC9-4A58E85E8D4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amant med hel fyllning"/>
        </a:ext>
      </dgm:extLst>
    </dgm:pt>
    <dgm:pt modelId="{200AB96F-8212-4813-BA1D-0BDC529B2EF9}" type="pres">
      <dgm:prSet presAssocID="{E74AE83C-7649-4097-9FC9-4A58E85E8D40}" presName="spaceRect" presStyleCnt="0"/>
      <dgm:spPr/>
    </dgm:pt>
    <dgm:pt modelId="{06C99BAD-238B-4704-8940-2E283C66D69A}" type="pres">
      <dgm:prSet presAssocID="{E74AE83C-7649-4097-9FC9-4A58E85E8D40}" presName="textRect" presStyleLbl="revTx" presStyleIdx="1" presStyleCnt="8">
        <dgm:presLayoutVars>
          <dgm:chMax val="1"/>
          <dgm:chPref val="1"/>
        </dgm:presLayoutVars>
      </dgm:prSet>
      <dgm:spPr/>
    </dgm:pt>
    <dgm:pt modelId="{BC5DECBD-0229-44E5-9898-54662333181C}" type="pres">
      <dgm:prSet presAssocID="{47AAC67D-776C-4944-8C09-09BC0F555E4E}" presName="sibTrans" presStyleLbl="sibTrans2D1" presStyleIdx="0" presStyleCnt="0"/>
      <dgm:spPr/>
    </dgm:pt>
    <dgm:pt modelId="{7FBD78E8-1185-4903-BA71-BAC28F46EAF3}" type="pres">
      <dgm:prSet presAssocID="{3D79510E-5D03-4C7C-A1CD-4BE21B5FD1C7}" presName="compNode" presStyleCnt="0"/>
      <dgm:spPr/>
    </dgm:pt>
    <dgm:pt modelId="{08060D85-78D8-48AC-AC9B-EA8E13D6F441}" type="pres">
      <dgm:prSet presAssocID="{3D79510E-5D03-4C7C-A1CD-4BE21B5FD1C7}" presName="iconBgRect" presStyleLbl="bgShp" presStyleIdx="2" presStyleCnt="8"/>
      <dgm:spPr/>
    </dgm:pt>
    <dgm:pt modelId="{DD91BF98-C14A-449B-89EA-FEB7F43E26A6}" type="pres">
      <dgm:prSet presAssocID="{3D79510E-5D03-4C7C-A1CD-4BE21B5FD1C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fon"/>
        </a:ext>
      </dgm:extLst>
    </dgm:pt>
    <dgm:pt modelId="{52066FEE-ACDC-4392-83DD-35870C6C2147}" type="pres">
      <dgm:prSet presAssocID="{3D79510E-5D03-4C7C-A1CD-4BE21B5FD1C7}" presName="spaceRect" presStyleCnt="0"/>
      <dgm:spPr/>
    </dgm:pt>
    <dgm:pt modelId="{82EF4487-76BE-4216-A718-F2726AB782C7}" type="pres">
      <dgm:prSet presAssocID="{3D79510E-5D03-4C7C-A1CD-4BE21B5FD1C7}" presName="textRect" presStyleLbl="revTx" presStyleIdx="2" presStyleCnt="8">
        <dgm:presLayoutVars>
          <dgm:chMax val="1"/>
          <dgm:chPref val="1"/>
        </dgm:presLayoutVars>
      </dgm:prSet>
      <dgm:spPr/>
    </dgm:pt>
    <dgm:pt modelId="{1158DC20-99F0-4CE9-9268-FB1140B7F01C}" type="pres">
      <dgm:prSet presAssocID="{DE9C372F-9024-4F3D-82B4-0B07382FF639}" presName="sibTrans" presStyleLbl="sibTrans2D1" presStyleIdx="0" presStyleCnt="0"/>
      <dgm:spPr/>
    </dgm:pt>
    <dgm:pt modelId="{E3085966-3646-4081-9218-041AE4ECC0E5}" type="pres">
      <dgm:prSet presAssocID="{6EE11A0E-5574-4E25-9275-62020A540F77}" presName="compNode" presStyleCnt="0"/>
      <dgm:spPr/>
    </dgm:pt>
    <dgm:pt modelId="{850DF61B-A348-40F0-9942-117FD61EAC20}" type="pres">
      <dgm:prSet presAssocID="{6EE11A0E-5574-4E25-9275-62020A540F77}" presName="iconBgRect" presStyleLbl="bgShp" presStyleIdx="3" presStyleCnt="8"/>
      <dgm:spPr/>
    </dgm:pt>
    <dgm:pt modelId="{BFD61669-86C4-4E9B-8D53-FCA4D2194762}" type="pres">
      <dgm:prSet presAssocID="{6EE11A0E-5574-4E25-9275-62020A540F7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rustet hjärta med hel fyllning"/>
        </a:ext>
      </dgm:extLst>
    </dgm:pt>
    <dgm:pt modelId="{85A99C52-433B-4682-8453-56AB8CB2CDCD}" type="pres">
      <dgm:prSet presAssocID="{6EE11A0E-5574-4E25-9275-62020A540F77}" presName="spaceRect" presStyleCnt="0"/>
      <dgm:spPr/>
    </dgm:pt>
    <dgm:pt modelId="{9EBF526B-28B4-4BE8-BB46-318E450A9D6B}" type="pres">
      <dgm:prSet presAssocID="{6EE11A0E-5574-4E25-9275-62020A540F77}" presName="textRect" presStyleLbl="revTx" presStyleIdx="3" presStyleCnt="8">
        <dgm:presLayoutVars>
          <dgm:chMax val="1"/>
          <dgm:chPref val="1"/>
        </dgm:presLayoutVars>
      </dgm:prSet>
      <dgm:spPr/>
    </dgm:pt>
    <dgm:pt modelId="{EC374A4A-2548-4161-9ECA-3715E8D0F328}" type="pres">
      <dgm:prSet presAssocID="{79EA7ECE-7D76-4DCD-98F8-3348414EE179}" presName="sibTrans" presStyleLbl="sibTrans2D1" presStyleIdx="0" presStyleCnt="0"/>
      <dgm:spPr/>
    </dgm:pt>
    <dgm:pt modelId="{9E92258A-D88A-4B56-9F55-BB9E184994A8}" type="pres">
      <dgm:prSet presAssocID="{FC5A525B-4FF3-499B-A82D-64C7BB3626B6}" presName="compNode" presStyleCnt="0"/>
      <dgm:spPr/>
    </dgm:pt>
    <dgm:pt modelId="{1DDD5CDE-3CDC-4481-AD5A-FC6EEA873D74}" type="pres">
      <dgm:prSet presAssocID="{FC5A525B-4FF3-499B-A82D-64C7BB3626B6}" presName="iconBgRect" presStyleLbl="bgShp" presStyleIdx="4" presStyleCnt="8"/>
      <dgm:spPr/>
    </dgm:pt>
    <dgm:pt modelId="{0559276C-A73A-41A5-9B3E-9BFBF714CBA7}" type="pres">
      <dgm:prSet presAssocID="{FC5A525B-4FF3-499B-A82D-64C7BB3626B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otboll med hel fyllning"/>
        </a:ext>
      </dgm:extLst>
    </dgm:pt>
    <dgm:pt modelId="{E9651BA7-108F-438C-9892-837B07EEA0A0}" type="pres">
      <dgm:prSet presAssocID="{FC5A525B-4FF3-499B-A82D-64C7BB3626B6}" presName="spaceRect" presStyleCnt="0"/>
      <dgm:spPr/>
    </dgm:pt>
    <dgm:pt modelId="{6AC48C50-7C44-49F6-BC54-91B04B19E851}" type="pres">
      <dgm:prSet presAssocID="{FC5A525B-4FF3-499B-A82D-64C7BB3626B6}" presName="textRect" presStyleLbl="revTx" presStyleIdx="4" presStyleCnt="8">
        <dgm:presLayoutVars>
          <dgm:chMax val="1"/>
          <dgm:chPref val="1"/>
        </dgm:presLayoutVars>
      </dgm:prSet>
      <dgm:spPr/>
    </dgm:pt>
    <dgm:pt modelId="{7B4260C8-9B43-416D-9266-FEDF027CEB12}" type="pres">
      <dgm:prSet presAssocID="{904EE1A4-D7EF-49A6-901E-AB37AE0191FB}" presName="sibTrans" presStyleLbl="sibTrans2D1" presStyleIdx="0" presStyleCnt="0"/>
      <dgm:spPr/>
    </dgm:pt>
    <dgm:pt modelId="{3010B5A2-5DD1-42C7-A7B2-9B14266EEB82}" type="pres">
      <dgm:prSet presAssocID="{3724F82F-977E-447A-9B44-A8EF81CCE94B}" presName="compNode" presStyleCnt="0"/>
      <dgm:spPr/>
    </dgm:pt>
    <dgm:pt modelId="{75B8FE47-911B-4038-89E5-6F3851524E84}" type="pres">
      <dgm:prSet presAssocID="{3724F82F-977E-447A-9B44-A8EF81CCE94B}" presName="iconBgRect" presStyleLbl="bgShp" presStyleIdx="5" presStyleCnt="8"/>
      <dgm:spPr/>
    </dgm:pt>
    <dgm:pt modelId="{7807EBE9-2A9D-4CEE-8A96-5692FAC5902C}" type="pres">
      <dgm:prSet presAssocID="{3724F82F-977E-447A-9B44-A8EF81CCE94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Kontinuerlig förbättring med hel fyllning"/>
        </a:ext>
      </dgm:extLst>
    </dgm:pt>
    <dgm:pt modelId="{FE5B1E64-1636-496A-ACF1-5237084FF10D}" type="pres">
      <dgm:prSet presAssocID="{3724F82F-977E-447A-9B44-A8EF81CCE94B}" presName="spaceRect" presStyleCnt="0"/>
      <dgm:spPr/>
    </dgm:pt>
    <dgm:pt modelId="{7A37E1DE-ACD2-4E71-AD40-8D7E48B3FE90}" type="pres">
      <dgm:prSet presAssocID="{3724F82F-977E-447A-9B44-A8EF81CCE94B}" presName="textRect" presStyleLbl="revTx" presStyleIdx="5" presStyleCnt="8">
        <dgm:presLayoutVars>
          <dgm:chMax val="1"/>
          <dgm:chPref val="1"/>
        </dgm:presLayoutVars>
      </dgm:prSet>
      <dgm:spPr/>
    </dgm:pt>
    <dgm:pt modelId="{125337FA-F7E5-486A-B0BE-EB9BFBEF188C}" type="pres">
      <dgm:prSet presAssocID="{96D30AD4-3640-4C6F-94C9-53E2F60CE7AF}" presName="sibTrans" presStyleLbl="sibTrans2D1" presStyleIdx="0" presStyleCnt="0"/>
      <dgm:spPr/>
    </dgm:pt>
    <dgm:pt modelId="{8B6AA516-5FA5-4DFE-BD48-790FE6C62D83}" type="pres">
      <dgm:prSet presAssocID="{ABB11FCF-42AD-4BED-8649-ECB623A78881}" presName="compNode" presStyleCnt="0"/>
      <dgm:spPr/>
    </dgm:pt>
    <dgm:pt modelId="{F172FA8E-0C85-43B7-99FF-ED7DF750D636}" type="pres">
      <dgm:prSet presAssocID="{ABB11FCF-42AD-4BED-8649-ECB623A78881}" presName="iconBgRect" presStyleLbl="bgShp" presStyleIdx="6" presStyleCnt="8"/>
      <dgm:spPr/>
    </dgm:pt>
    <dgm:pt modelId="{A008FF9B-DA0A-4952-8194-6F3F6A80011B}" type="pres">
      <dgm:prSet presAssocID="{ABB11FCF-42AD-4BED-8649-ECB623A78881}"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Handskakning kontur"/>
        </a:ext>
      </dgm:extLst>
    </dgm:pt>
    <dgm:pt modelId="{D70AD526-F258-4CFD-8ABE-DFDAECB3ECFC}" type="pres">
      <dgm:prSet presAssocID="{ABB11FCF-42AD-4BED-8649-ECB623A78881}" presName="spaceRect" presStyleCnt="0"/>
      <dgm:spPr/>
    </dgm:pt>
    <dgm:pt modelId="{7BB9A845-EE9B-4349-A5E0-8193234E8E24}" type="pres">
      <dgm:prSet presAssocID="{ABB11FCF-42AD-4BED-8649-ECB623A78881}" presName="textRect" presStyleLbl="revTx" presStyleIdx="6" presStyleCnt="8">
        <dgm:presLayoutVars>
          <dgm:chMax val="1"/>
          <dgm:chPref val="1"/>
        </dgm:presLayoutVars>
      </dgm:prSet>
      <dgm:spPr/>
    </dgm:pt>
    <dgm:pt modelId="{D3467462-6993-4823-8DD8-83F54D0A5E0F}" type="pres">
      <dgm:prSet presAssocID="{1525C7D1-3C1E-4451-8F5C-58741422A81F}" presName="sibTrans" presStyleLbl="sibTrans2D1" presStyleIdx="0" presStyleCnt="0"/>
      <dgm:spPr/>
    </dgm:pt>
    <dgm:pt modelId="{11DCC9E2-4115-4A23-9E00-FE7859CBF90F}" type="pres">
      <dgm:prSet presAssocID="{0C277EF7-2694-4AD5-B009-BAAD677A0CF7}" presName="compNode" presStyleCnt="0"/>
      <dgm:spPr/>
    </dgm:pt>
    <dgm:pt modelId="{050F93AA-40A5-4F86-96EB-8CACF79D76F2}" type="pres">
      <dgm:prSet presAssocID="{0C277EF7-2694-4AD5-B009-BAAD677A0CF7}" presName="iconBgRect" presStyleLbl="bgShp" presStyleIdx="7" presStyleCnt="8"/>
      <dgm:spPr/>
    </dgm:pt>
    <dgm:pt modelId="{EF305E9B-51FE-422B-8439-7F839D7848AD}" type="pres">
      <dgm:prSet presAssocID="{0C277EF7-2694-4AD5-B009-BAAD677A0CF7}" presName="iconRect" presStyleLbl="node1" presStyleIdx="7" presStyleCnt="8"/>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a:noFill/>
        </a:ln>
      </dgm:spPr>
      <dgm:extLst>
        <a:ext uri="{E40237B7-FDA0-4F09-8148-C483321AD2D9}">
          <dgm14:cNvPr xmlns:dgm14="http://schemas.microsoft.com/office/drawing/2010/diagram" id="0" name="" descr="Händer som applåderar kontur"/>
        </a:ext>
      </dgm:extLst>
    </dgm:pt>
    <dgm:pt modelId="{04695F0E-7034-4750-A593-9C7C87B370D2}" type="pres">
      <dgm:prSet presAssocID="{0C277EF7-2694-4AD5-B009-BAAD677A0CF7}" presName="spaceRect" presStyleCnt="0"/>
      <dgm:spPr/>
    </dgm:pt>
    <dgm:pt modelId="{096F7BEF-227F-4A83-92C8-3A9CC9F49B89}" type="pres">
      <dgm:prSet presAssocID="{0C277EF7-2694-4AD5-B009-BAAD677A0CF7}" presName="textRect" presStyleLbl="revTx" presStyleIdx="7" presStyleCnt="8">
        <dgm:presLayoutVars>
          <dgm:chMax val="1"/>
          <dgm:chPref val="1"/>
        </dgm:presLayoutVars>
      </dgm:prSet>
      <dgm:spPr/>
    </dgm:pt>
  </dgm:ptLst>
  <dgm:cxnLst>
    <dgm:cxn modelId="{0B6ADA09-0792-4FC3-AB6F-E803AB2DFF4D}" type="presOf" srcId="{47AAC67D-776C-4944-8C09-09BC0F555E4E}" destId="{BC5DECBD-0229-44E5-9898-54662333181C}" srcOrd="0" destOrd="0" presId="urn:microsoft.com/office/officeart/2018/2/layout/IconCircleList"/>
    <dgm:cxn modelId="{5204AD14-D109-4451-A672-66DAB85AB1F2}" srcId="{37FAE568-E60C-4215-905C-2156DE003B2F}" destId="{ABB11FCF-42AD-4BED-8649-ECB623A78881}" srcOrd="6" destOrd="0" parTransId="{DC52B9DF-A1FF-4485-A55F-8B4CCD838998}" sibTransId="{1525C7D1-3C1E-4451-8F5C-58741422A81F}"/>
    <dgm:cxn modelId="{3BBA692A-C536-4239-9DFF-67C2C0E6AB72}" srcId="{37FAE568-E60C-4215-905C-2156DE003B2F}" destId="{E74AE83C-7649-4097-9FC9-4A58E85E8D40}" srcOrd="1" destOrd="0" parTransId="{A3FAF00D-3C11-4B10-96A3-F80EDD4D4B2A}" sibTransId="{47AAC67D-776C-4944-8C09-09BC0F555E4E}"/>
    <dgm:cxn modelId="{F72DCF2A-7BF3-4D6E-B319-EE5A5E080478}" type="presOf" srcId="{96D30AD4-3640-4C6F-94C9-53E2F60CE7AF}" destId="{125337FA-F7E5-486A-B0BE-EB9BFBEF188C}" srcOrd="0" destOrd="0" presId="urn:microsoft.com/office/officeart/2018/2/layout/IconCircleList"/>
    <dgm:cxn modelId="{7B8E8038-C0D8-42D3-A3CD-85D0D78C3213}" type="presOf" srcId="{DCAFF010-77AD-406A-845D-6F7FDE9959C6}" destId="{223142A8-9E98-4E0B-B712-817EC7A34C3E}" srcOrd="0" destOrd="0" presId="urn:microsoft.com/office/officeart/2018/2/layout/IconCircleList"/>
    <dgm:cxn modelId="{80D5243B-31FF-4A9C-B7E7-6B705AD44A95}" type="presOf" srcId="{DE9C372F-9024-4F3D-82B4-0B07382FF639}" destId="{1158DC20-99F0-4CE9-9268-FB1140B7F01C}" srcOrd="0" destOrd="0" presId="urn:microsoft.com/office/officeart/2018/2/layout/IconCircleList"/>
    <dgm:cxn modelId="{6CBD3064-2783-4A1B-A64E-0C5205A8AC25}" type="presOf" srcId="{1525C7D1-3C1E-4451-8F5C-58741422A81F}" destId="{D3467462-6993-4823-8DD8-83F54D0A5E0F}" srcOrd="0" destOrd="0" presId="urn:microsoft.com/office/officeart/2018/2/layout/IconCircleList"/>
    <dgm:cxn modelId="{13EB626E-A324-44B1-815D-C29D5FA10DBC}" srcId="{37FAE568-E60C-4215-905C-2156DE003B2F}" destId="{0C277EF7-2694-4AD5-B009-BAAD677A0CF7}" srcOrd="7" destOrd="0" parTransId="{30EC9786-459C-4539-80A0-2EA6215119CD}" sibTransId="{7D066C89-1B36-484E-987F-33B2CD0CB7F5}"/>
    <dgm:cxn modelId="{45EF1E77-CCBB-47F8-85B6-590BC37F3C10}" srcId="{37FAE568-E60C-4215-905C-2156DE003B2F}" destId="{3724F82F-977E-447A-9B44-A8EF81CCE94B}" srcOrd="5" destOrd="0" parTransId="{5B038B33-4D0C-41D6-B60F-ABD4901196FB}" sibTransId="{96D30AD4-3640-4C6F-94C9-53E2F60CE7AF}"/>
    <dgm:cxn modelId="{AA49357F-9474-4693-8FC7-3B39BFA7327E}" srcId="{37FAE568-E60C-4215-905C-2156DE003B2F}" destId="{6EE11A0E-5574-4E25-9275-62020A540F77}" srcOrd="3" destOrd="0" parTransId="{F0D57AA5-B697-40F0-A3EC-29016548CB64}" sibTransId="{79EA7ECE-7D76-4DCD-98F8-3348414EE179}"/>
    <dgm:cxn modelId="{0C413F8B-C74B-4B20-BC14-AD3D9E0281BB}" type="presOf" srcId="{E74AE83C-7649-4097-9FC9-4A58E85E8D40}" destId="{06C99BAD-238B-4704-8940-2E283C66D69A}" srcOrd="0" destOrd="0" presId="urn:microsoft.com/office/officeart/2018/2/layout/IconCircleList"/>
    <dgm:cxn modelId="{13B68D9B-3157-477E-B866-FE2D21778B73}" type="presOf" srcId="{ABB11FCF-42AD-4BED-8649-ECB623A78881}" destId="{7BB9A845-EE9B-4349-A5E0-8193234E8E24}" srcOrd="0" destOrd="0" presId="urn:microsoft.com/office/officeart/2018/2/layout/IconCircleList"/>
    <dgm:cxn modelId="{09134BA4-646A-4F8B-BFA0-5401AA24A22B}" srcId="{37FAE568-E60C-4215-905C-2156DE003B2F}" destId="{3D79510E-5D03-4C7C-A1CD-4BE21B5FD1C7}" srcOrd="2" destOrd="0" parTransId="{D693AE19-AFCA-4953-B261-76B6CB3CF8BE}" sibTransId="{DE9C372F-9024-4F3D-82B4-0B07382FF639}"/>
    <dgm:cxn modelId="{BA7706AA-D058-4000-9F1B-69536731548D}" type="presOf" srcId="{0C277EF7-2694-4AD5-B009-BAAD677A0CF7}" destId="{096F7BEF-227F-4A83-92C8-3A9CC9F49B89}" srcOrd="0" destOrd="0" presId="urn:microsoft.com/office/officeart/2018/2/layout/IconCircleList"/>
    <dgm:cxn modelId="{D83026AB-F29A-4C65-9EFB-0FAE63C81013}" type="presOf" srcId="{904EE1A4-D7EF-49A6-901E-AB37AE0191FB}" destId="{7B4260C8-9B43-416D-9266-FEDF027CEB12}" srcOrd="0" destOrd="0" presId="urn:microsoft.com/office/officeart/2018/2/layout/IconCircleList"/>
    <dgm:cxn modelId="{B8D8FAAE-1A7F-40FC-9B84-619C79FF5DE8}" type="presOf" srcId="{6EE11A0E-5574-4E25-9275-62020A540F77}" destId="{9EBF526B-28B4-4BE8-BB46-318E450A9D6B}" srcOrd="0" destOrd="0" presId="urn:microsoft.com/office/officeart/2018/2/layout/IconCircleList"/>
    <dgm:cxn modelId="{61285AB4-8DF6-4433-B2B5-9AB3AD63CDC1}" type="presOf" srcId="{79EA7ECE-7D76-4DCD-98F8-3348414EE179}" destId="{EC374A4A-2548-4161-9ECA-3715E8D0F328}" srcOrd="0" destOrd="0" presId="urn:microsoft.com/office/officeart/2018/2/layout/IconCircleList"/>
    <dgm:cxn modelId="{0F736EBF-E476-43F5-8E5A-1E5ECBF2DEBE}" srcId="{37FAE568-E60C-4215-905C-2156DE003B2F}" destId="{7064B3B4-145D-4B52-BFFB-89E413113986}" srcOrd="0" destOrd="0" parTransId="{98823124-D184-4DC4-A406-B028D7500A9A}" sibTransId="{DCAFF010-77AD-406A-845D-6F7FDE9959C6}"/>
    <dgm:cxn modelId="{BFEE5ACA-665B-4FD3-866B-09710E1E7051}" type="presOf" srcId="{FC5A525B-4FF3-499B-A82D-64C7BB3626B6}" destId="{6AC48C50-7C44-49F6-BC54-91B04B19E851}" srcOrd="0" destOrd="0" presId="urn:microsoft.com/office/officeart/2018/2/layout/IconCircleList"/>
    <dgm:cxn modelId="{890BA2CB-D3A9-4DE8-9E24-326863399979}" type="presOf" srcId="{3D79510E-5D03-4C7C-A1CD-4BE21B5FD1C7}" destId="{82EF4487-76BE-4216-A718-F2726AB782C7}" srcOrd="0" destOrd="0" presId="urn:microsoft.com/office/officeart/2018/2/layout/IconCircleList"/>
    <dgm:cxn modelId="{7C50B8CC-36D2-4F9F-BDCE-4B99D532D5E4}" type="presOf" srcId="{7064B3B4-145D-4B52-BFFB-89E413113986}" destId="{9648EE1A-685B-443E-A7DA-8073CB9FC469}" srcOrd="0" destOrd="0" presId="urn:microsoft.com/office/officeart/2018/2/layout/IconCircleList"/>
    <dgm:cxn modelId="{EBC6B4D6-717B-4534-BD99-106DB2D4D7AD}" type="presOf" srcId="{37FAE568-E60C-4215-905C-2156DE003B2F}" destId="{7784C509-DDD4-4394-B427-A7F4C8E8794C}" srcOrd="0" destOrd="0" presId="urn:microsoft.com/office/officeart/2018/2/layout/IconCircleList"/>
    <dgm:cxn modelId="{61AA7BF3-5A71-4D39-890F-9166FD1F19C6}" type="presOf" srcId="{3724F82F-977E-447A-9B44-A8EF81CCE94B}" destId="{7A37E1DE-ACD2-4E71-AD40-8D7E48B3FE90}" srcOrd="0" destOrd="0" presId="urn:microsoft.com/office/officeart/2018/2/layout/IconCircleList"/>
    <dgm:cxn modelId="{BA6BD4F3-39B6-45C6-AF58-FBAC5989663E}" srcId="{37FAE568-E60C-4215-905C-2156DE003B2F}" destId="{FC5A525B-4FF3-499B-A82D-64C7BB3626B6}" srcOrd="4" destOrd="0" parTransId="{ECE6F24F-943C-4E30-8189-176350C7F1AF}" sibTransId="{904EE1A4-D7EF-49A6-901E-AB37AE0191FB}"/>
    <dgm:cxn modelId="{CE9E0ABD-13FC-4185-82F4-4B697379853A}" type="presParOf" srcId="{7784C509-DDD4-4394-B427-A7F4C8E8794C}" destId="{AE2FF918-E8AA-4DBC-8A87-B458411D3C6A}" srcOrd="0" destOrd="0" presId="urn:microsoft.com/office/officeart/2018/2/layout/IconCircleList"/>
    <dgm:cxn modelId="{6ABF9BB9-AB00-4C4B-B7F8-89B93EF62B4C}" type="presParOf" srcId="{AE2FF918-E8AA-4DBC-8A87-B458411D3C6A}" destId="{27DD2DE4-AAA5-407F-BF31-4224038A7A15}" srcOrd="0" destOrd="0" presId="urn:microsoft.com/office/officeart/2018/2/layout/IconCircleList"/>
    <dgm:cxn modelId="{773BBF9E-AF3D-4146-9349-8EEEDB5ABBE5}" type="presParOf" srcId="{27DD2DE4-AAA5-407F-BF31-4224038A7A15}" destId="{25E78965-10B6-4E02-9565-41FDA241FF5F}" srcOrd="0" destOrd="0" presId="urn:microsoft.com/office/officeart/2018/2/layout/IconCircleList"/>
    <dgm:cxn modelId="{64E6FEA9-E8CD-413A-A7E4-A88C411FD786}" type="presParOf" srcId="{27DD2DE4-AAA5-407F-BF31-4224038A7A15}" destId="{4DA42142-321D-4735-A569-6AFF5CFEF21A}" srcOrd="1" destOrd="0" presId="urn:microsoft.com/office/officeart/2018/2/layout/IconCircleList"/>
    <dgm:cxn modelId="{19C02D13-866B-4150-9BCD-41375D1A3D32}" type="presParOf" srcId="{27DD2DE4-AAA5-407F-BF31-4224038A7A15}" destId="{8435E5B6-2AB3-4F3D-B650-13A6C30D3175}" srcOrd="2" destOrd="0" presId="urn:microsoft.com/office/officeart/2018/2/layout/IconCircleList"/>
    <dgm:cxn modelId="{2B150BFC-DA64-4BE9-924E-69FC837C17B7}" type="presParOf" srcId="{27DD2DE4-AAA5-407F-BF31-4224038A7A15}" destId="{9648EE1A-685B-443E-A7DA-8073CB9FC469}" srcOrd="3" destOrd="0" presId="urn:microsoft.com/office/officeart/2018/2/layout/IconCircleList"/>
    <dgm:cxn modelId="{2FE6663E-B86C-4A2A-8711-A4F79FDDF58F}" type="presParOf" srcId="{AE2FF918-E8AA-4DBC-8A87-B458411D3C6A}" destId="{223142A8-9E98-4E0B-B712-817EC7A34C3E}" srcOrd="1" destOrd="0" presId="urn:microsoft.com/office/officeart/2018/2/layout/IconCircleList"/>
    <dgm:cxn modelId="{0325E52A-33CF-4F81-AF2D-D05A0276624D}" type="presParOf" srcId="{AE2FF918-E8AA-4DBC-8A87-B458411D3C6A}" destId="{4611EBA1-10B5-496A-9631-2EA3A733A2D2}" srcOrd="2" destOrd="0" presId="urn:microsoft.com/office/officeart/2018/2/layout/IconCircleList"/>
    <dgm:cxn modelId="{340D6187-6328-4611-91E5-9003567B6EAB}" type="presParOf" srcId="{4611EBA1-10B5-496A-9631-2EA3A733A2D2}" destId="{DB6226CB-474C-489A-9432-792A69D016ED}" srcOrd="0" destOrd="0" presId="urn:microsoft.com/office/officeart/2018/2/layout/IconCircleList"/>
    <dgm:cxn modelId="{DD7CDB0E-ACC7-4A67-87A7-034961531497}" type="presParOf" srcId="{4611EBA1-10B5-496A-9631-2EA3A733A2D2}" destId="{027D3EE0-2FB0-4DBE-993B-DE0EA0C04FEF}" srcOrd="1" destOrd="0" presId="urn:microsoft.com/office/officeart/2018/2/layout/IconCircleList"/>
    <dgm:cxn modelId="{0D88FCFA-7709-4958-AD23-E79B8797EA8A}" type="presParOf" srcId="{4611EBA1-10B5-496A-9631-2EA3A733A2D2}" destId="{200AB96F-8212-4813-BA1D-0BDC529B2EF9}" srcOrd="2" destOrd="0" presId="urn:microsoft.com/office/officeart/2018/2/layout/IconCircleList"/>
    <dgm:cxn modelId="{AA7CBEA1-90EB-480F-812E-C167DFE36407}" type="presParOf" srcId="{4611EBA1-10B5-496A-9631-2EA3A733A2D2}" destId="{06C99BAD-238B-4704-8940-2E283C66D69A}" srcOrd="3" destOrd="0" presId="urn:microsoft.com/office/officeart/2018/2/layout/IconCircleList"/>
    <dgm:cxn modelId="{DC74676C-1D54-486A-A5E5-CB06111D43C7}" type="presParOf" srcId="{AE2FF918-E8AA-4DBC-8A87-B458411D3C6A}" destId="{BC5DECBD-0229-44E5-9898-54662333181C}" srcOrd="3" destOrd="0" presId="urn:microsoft.com/office/officeart/2018/2/layout/IconCircleList"/>
    <dgm:cxn modelId="{1BD2E984-EAC6-4B08-A760-F2B879878F57}" type="presParOf" srcId="{AE2FF918-E8AA-4DBC-8A87-B458411D3C6A}" destId="{7FBD78E8-1185-4903-BA71-BAC28F46EAF3}" srcOrd="4" destOrd="0" presId="urn:microsoft.com/office/officeart/2018/2/layout/IconCircleList"/>
    <dgm:cxn modelId="{9781BDD5-D74D-4334-BE82-59E08E5B4C03}" type="presParOf" srcId="{7FBD78E8-1185-4903-BA71-BAC28F46EAF3}" destId="{08060D85-78D8-48AC-AC9B-EA8E13D6F441}" srcOrd="0" destOrd="0" presId="urn:microsoft.com/office/officeart/2018/2/layout/IconCircleList"/>
    <dgm:cxn modelId="{274B5465-8542-44EE-81C0-1299871FB22A}" type="presParOf" srcId="{7FBD78E8-1185-4903-BA71-BAC28F46EAF3}" destId="{DD91BF98-C14A-449B-89EA-FEB7F43E26A6}" srcOrd="1" destOrd="0" presId="urn:microsoft.com/office/officeart/2018/2/layout/IconCircleList"/>
    <dgm:cxn modelId="{612CF98D-7AA0-4CFF-BB5B-258560607E56}" type="presParOf" srcId="{7FBD78E8-1185-4903-BA71-BAC28F46EAF3}" destId="{52066FEE-ACDC-4392-83DD-35870C6C2147}" srcOrd="2" destOrd="0" presId="urn:microsoft.com/office/officeart/2018/2/layout/IconCircleList"/>
    <dgm:cxn modelId="{91C2DA86-C4F9-4BBF-A603-3D01AC83BBC3}" type="presParOf" srcId="{7FBD78E8-1185-4903-BA71-BAC28F46EAF3}" destId="{82EF4487-76BE-4216-A718-F2726AB782C7}" srcOrd="3" destOrd="0" presId="urn:microsoft.com/office/officeart/2018/2/layout/IconCircleList"/>
    <dgm:cxn modelId="{52C1C128-0FA0-4B8F-9E24-EF17588F42DD}" type="presParOf" srcId="{AE2FF918-E8AA-4DBC-8A87-B458411D3C6A}" destId="{1158DC20-99F0-4CE9-9268-FB1140B7F01C}" srcOrd="5" destOrd="0" presId="urn:microsoft.com/office/officeart/2018/2/layout/IconCircleList"/>
    <dgm:cxn modelId="{6BD1A61B-391D-4615-8E8B-B4CFB6F2482C}" type="presParOf" srcId="{AE2FF918-E8AA-4DBC-8A87-B458411D3C6A}" destId="{E3085966-3646-4081-9218-041AE4ECC0E5}" srcOrd="6" destOrd="0" presId="urn:microsoft.com/office/officeart/2018/2/layout/IconCircleList"/>
    <dgm:cxn modelId="{B02FB9AC-5A5A-4739-9C6C-AEA4B2E65137}" type="presParOf" srcId="{E3085966-3646-4081-9218-041AE4ECC0E5}" destId="{850DF61B-A348-40F0-9942-117FD61EAC20}" srcOrd="0" destOrd="0" presId="urn:microsoft.com/office/officeart/2018/2/layout/IconCircleList"/>
    <dgm:cxn modelId="{C278416B-D898-4FA1-A045-DE818D1E2313}" type="presParOf" srcId="{E3085966-3646-4081-9218-041AE4ECC0E5}" destId="{BFD61669-86C4-4E9B-8D53-FCA4D2194762}" srcOrd="1" destOrd="0" presId="urn:microsoft.com/office/officeart/2018/2/layout/IconCircleList"/>
    <dgm:cxn modelId="{C0D2A0C1-DE5D-4FDD-A796-6504C3114C4D}" type="presParOf" srcId="{E3085966-3646-4081-9218-041AE4ECC0E5}" destId="{85A99C52-433B-4682-8453-56AB8CB2CDCD}" srcOrd="2" destOrd="0" presId="urn:microsoft.com/office/officeart/2018/2/layout/IconCircleList"/>
    <dgm:cxn modelId="{C7AF157C-A0E3-4944-B0BC-6B197393843E}" type="presParOf" srcId="{E3085966-3646-4081-9218-041AE4ECC0E5}" destId="{9EBF526B-28B4-4BE8-BB46-318E450A9D6B}" srcOrd="3" destOrd="0" presId="urn:microsoft.com/office/officeart/2018/2/layout/IconCircleList"/>
    <dgm:cxn modelId="{6968E762-B2F7-4B89-A71C-01E55F08CE10}" type="presParOf" srcId="{AE2FF918-E8AA-4DBC-8A87-B458411D3C6A}" destId="{EC374A4A-2548-4161-9ECA-3715E8D0F328}" srcOrd="7" destOrd="0" presId="urn:microsoft.com/office/officeart/2018/2/layout/IconCircleList"/>
    <dgm:cxn modelId="{477F851C-EDC1-47DA-B65D-B56EB8A89784}" type="presParOf" srcId="{AE2FF918-E8AA-4DBC-8A87-B458411D3C6A}" destId="{9E92258A-D88A-4B56-9F55-BB9E184994A8}" srcOrd="8" destOrd="0" presId="urn:microsoft.com/office/officeart/2018/2/layout/IconCircleList"/>
    <dgm:cxn modelId="{23BA639A-3EF1-41AC-9DEC-C6074040A497}" type="presParOf" srcId="{9E92258A-D88A-4B56-9F55-BB9E184994A8}" destId="{1DDD5CDE-3CDC-4481-AD5A-FC6EEA873D74}" srcOrd="0" destOrd="0" presId="urn:microsoft.com/office/officeart/2018/2/layout/IconCircleList"/>
    <dgm:cxn modelId="{7D0AAFE1-3423-48B6-B410-67DA08B7BB32}" type="presParOf" srcId="{9E92258A-D88A-4B56-9F55-BB9E184994A8}" destId="{0559276C-A73A-41A5-9B3E-9BFBF714CBA7}" srcOrd="1" destOrd="0" presId="urn:microsoft.com/office/officeart/2018/2/layout/IconCircleList"/>
    <dgm:cxn modelId="{37D78D0D-BEE9-4D9D-8E17-7B9CB788C866}" type="presParOf" srcId="{9E92258A-D88A-4B56-9F55-BB9E184994A8}" destId="{E9651BA7-108F-438C-9892-837B07EEA0A0}" srcOrd="2" destOrd="0" presId="urn:microsoft.com/office/officeart/2018/2/layout/IconCircleList"/>
    <dgm:cxn modelId="{71E5C2F7-E133-4376-8CF1-2E54870C8901}" type="presParOf" srcId="{9E92258A-D88A-4B56-9F55-BB9E184994A8}" destId="{6AC48C50-7C44-49F6-BC54-91B04B19E851}" srcOrd="3" destOrd="0" presId="urn:microsoft.com/office/officeart/2018/2/layout/IconCircleList"/>
    <dgm:cxn modelId="{37E58822-7783-48D0-8D48-052B4528E32F}" type="presParOf" srcId="{AE2FF918-E8AA-4DBC-8A87-B458411D3C6A}" destId="{7B4260C8-9B43-416D-9266-FEDF027CEB12}" srcOrd="9" destOrd="0" presId="urn:microsoft.com/office/officeart/2018/2/layout/IconCircleList"/>
    <dgm:cxn modelId="{3C8DA18F-15A1-4FB1-A8A3-A3F8782E09E5}" type="presParOf" srcId="{AE2FF918-E8AA-4DBC-8A87-B458411D3C6A}" destId="{3010B5A2-5DD1-42C7-A7B2-9B14266EEB82}" srcOrd="10" destOrd="0" presId="urn:microsoft.com/office/officeart/2018/2/layout/IconCircleList"/>
    <dgm:cxn modelId="{DBD6FA27-95AE-4DFA-AC39-6B6FB2EA889B}" type="presParOf" srcId="{3010B5A2-5DD1-42C7-A7B2-9B14266EEB82}" destId="{75B8FE47-911B-4038-89E5-6F3851524E84}" srcOrd="0" destOrd="0" presId="urn:microsoft.com/office/officeart/2018/2/layout/IconCircleList"/>
    <dgm:cxn modelId="{1F695BDA-F34E-4619-A348-C93F2642D636}" type="presParOf" srcId="{3010B5A2-5DD1-42C7-A7B2-9B14266EEB82}" destId="{7807EBE9-2A9D-4CEE-8A96-5692FAC5902C}" srcOrd="1" destOrd="0" presId="urn:microsoft.com/office/officeart/2018/2/layout/IconCircleList"/>
    <dgm:cxn modelId="{11C1E981-BA01-4BD4-8C79-73825CA3DA1B}" type="presParOf" srcId="{3010B5A2-5DD1-42C7-A7B2-9B14266EEB82}" destId="{FE5B1E64-1636-496A-ACF1-5237084FF10D}" srcOrd="2" destOrd="0" presId="urn:microsoft.com/office/officeart/2018/2/layout/IconCircleList"/>
    <dgm:cxn modelId="{2D4C1246-EED1-45C4-8A5C-28A7B2C8C68D}" type="presParOf" srcId="{3010B5A2-5DD1-42C7-A7B2-9B14266EEB82}" destId="{7A37E1DE-ACD2-4E71-AD40-8D7E48B3FE90}" srcOrd="3" destOrd="0" presId="urn:microsoft.com/office/officeart/2018/2/layout/IconCircleList"/>
    <dgm:cxn modelId="{1F87BDD8-5B00-459C-ABF2-8A001913F45C}" type="presParOf" srcId="{AE2FF918-E8AA-4DBC-8A87-B458411D3C6A}" destId="{125337FA-F7E5-486A-B0BE-EB9BFBEF188C}" srcOrd="11" destOrd="0" presId="urn:microsoft.com/office/officeart/2018/2/layout/IconCircleList"/>
    <dgm:cxn modelId="{1D4CE872-7A13-4CEE-B907-194DEECE0796}" type="presParOf" srcId="{AE2FF918-E8AA-4DBC-8A87-B458411D3C6A}" destId="{8B6AA516-5FA5-4DFE-BD48-790FE6C62D83}" srcOrd="12" destOrd="0" presId="urn:microsoft.com/office/officeart/2018/2/layout/IconCircleList"/>
    <dgm:cxn modelId="{99B544C7-A5B4-49EC-8885-243757C8F6C0}" type="presParOf" srcId="{8B6AA516-5FA5-4DFE-BD48-790FE6C62D83}" destId="{F172FA8E-0C85-43B7-99FF-ED7DF750D636}" srcOrd="0" destOrd="0" presId="urn:microsoft.com/office/officeart/2018/2/layout/IconCircleList"/>
    <dgm:cxn modelId="{CD5A3C93-1F99-4AAD-8F36-DF33D59BB2E6}" type="presParOf" srcId="{8B6AA516-5FA5-4DFE-BD48-790FE6C62D83}" destId="{A008FF9B-DA0A-4952-8194-6F3F6A80011B}" srcOrd="1" destOrd="0" presId="urn:microsoft.com/office/officeart/2018/2/layout/IconCircleList"/>
    <dgm:cxn modelId="{CECEA6D2-233D-453F-A808-D7545F760B7D}" type="presParOf" srcId="{8B6AA516-5FA5-4DFE-BD48-790FE6C62D83}" destId="{D70AD526-F258-4CFD-8ABE-DFDAECB3ECFC}" srcOrd="2" destOrd="0" presId="urn:microsoft.com/office/officeart/2018/2/layout/IconCircleList"/>
    <dgm:cxn modelId="{D1F783B8-210C-435B-894D-C8911469BB0A}" type="presParOf" srcId="{8B6AA516-5FA5-4DFE-BD48-790FE6C62D83}" destId="{7BB9A845-EE9B-4349-A5E0-8193234E8E24}" srcOrd="3" destOrd="0" presId="urn:microsoft.com/office/officeart/2018/2/layout/IconCircleList"/>
    <dgm:cxn modelId="{8472635D-F866-479B-96D5-E8EDC599787D}" type="presParOf" srcId="{AE2FF918-E8AA-4DBC-8A87-B458411D3C6A}" destId="{D3467462-6993-4823-8DD8-83F54D0A5E0F}" srcOrd="13" destOrd="0" presId="urn:microsoft.com/office/officeart/2018/2/layout/IconCircleList"/>
    <dgm:cxn modelId="{8777D7EE-9C0C-4636-A52A-C0C38281246D}" type="presParOf" srcId="{AE2FF918-E8AA-4DBC-8A87-B458411D3C6A}" destId="{11DCC9E2-4115-4A23-9E00-FE7859CBF90F}" srcOrd="14" destOrd="0" presId="urn:microsoft.com/office/officeart/2018/2/layout/IconCircleList"/>
    <dgm:cxn modelId="{2B5AB141-D1AA-426D-9603-008274AC25CD}" type="presParOf" srcId="{11DCC9E2-4115-4A23-9E00-FE7859CBF90F}" destId="{050F93AA-40A5-4F86-96EB-8CACF79D76F2}" srcOrd="0" destOrd="0" presId="urn:microsoft.com/office/officeart/2018/2/layout/IconCircleList"/>
    <dgm:cxn modelId="{41DD5DC2-B0A0-410C-A6D6-A1921E9E86FA}" type="presParOf" srcId="{11DCC9E2-4115-4A23-9E00-FE7859CBF90F}" destId="{EF305E9B-51FE-422B-8439-7F839D7848AD}" srcOrd="1" destOrd="0" presId="urn:microsoft.com/office/officeart/2018/2/layout/IconCircleList"/>
    <dgm:cxn modelId="{50D7B377-86F3-4D40-8121-83DF9BF7E2D3}" type="presParOf" srcId="{11DCC9E2-4115-4A23-9E00-FE7859CBF90F}" destId="{04695F0E-7034-4750-A593-9C7C87B370D2}" srcOrd="2" destOrd="0" presId="urn:microsoft.com/office/officeart/2018/2/layout/IconCircleList"/>
    <dgm:cxn modelId="{3778C2DA-2D4D-4DCF-8CE4-A893DEC48336}" type="presParOf" srcId="{11DCC9E2-4115-4A23-9E00-FE7859CBF90F}" destId="{096F7BEF-227F-4A83-92C8-3A9CC9F49B89}"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78965-10B6-4E02-9565-41FDA241FF5F}">
      <dsp:nvSpPr>
        <dsp:cNvPr id="0" name=""/>
        <dsp:cNvSpPr/>
      </dsp:nvSpPr>
      <dsp:spPr>
        <a:xfrm>
          <a:off x="561737" y="28968"/>
          <a:ext cx="735048" cy="7350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42142-321D-4735-A569-6AFF5CFEF21A}">
      <dsp:nvSpPr>
        <dsp:cNvPr id="0" name=""/>
        <dsp:cNvSpPr/>
      </dsp:nvSpPr>
      <dsp:spPr>
        <a:xfrm>
          <a:off x="716097" y="183329"/>
          <a:ext cx="426328" cy="42632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8EE1A-685B-443E-A7DA-8073CB9FC469}">
      <dsp:nvSpPr>
        <dsp:cNvPr id="0" name=""/>
        <dsp:cNvSpPr/>
      </dsp:nvSpPr>
      <dsp:spPr>
        <a:xfrm>
          <a:off x="1454296" y="28968"/>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t>Göra</a:t>
          </a:r>
          <a:r>
            <a:rPr lang="en-US" sz="1400" kern="1200" dirty="0"/>
            <a:t> </a:t>
          </a:r>
          <a:r>
            <a:rPr lang="en-US" sz="1400" kern="1200" dirty="0" err="1"/>
            <a:t>alltid</a:t>
          </a:r>
          <a:r>
            <a:rPr lang="en-US" sz="1400" kern="1200" dirty="0"/>
            <a:t> </a:t>
          </a:r>
          <a:r>
            <a:rPr lang="en-US" sz="1400" kern="1200" dirty="0" err="1"/>
            <a:t>ditt</a:t>
          </a:r>
          <a:r>
            <a:rPr lang="en-US" sz="1400" kern="1200" dirty="0"/>
            <a:t> </a:t>
          </a:r>
          <a:r>
            <a:rPr lang="en-US" sz="1400" kern="1200" dirty="0" err="1"/>
            <a:t>bästa</a:t>
          </a:r>
          <a:endParaRPr lang="en-US" sz="1400" kern="1200" dirty="0"/>
        </a:p>
      </dsp:txBody>
      <dsp:txXfrm>
        <a:off x="1454296" y="28968"/>
        <a:ext cx="1732615" cy="735048"/>
      </dsp:txXfrm>
    </dsp:sp>
    <dsp:sp modelId="{DB6226CB-474C-489A-9432-792A69D016ED}">
      <dsp:nvSpPr>
        <dsp:cNvPr id="0" name=""/>
        <dsp:cNvSpPr/>
      </dsp:nvSpPr>
      <dsp:spPr>
        <a:xfrm>
          <a:off x="3488806" y="28968"/>
          <a:ext cx="735048" cy="7350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D3EE0-2FB0-4DBE-993B-DE0EA0C04FEF}">
      <dsp:nvSpPr>
        <dsp:cNvPr id="0" name=""/>
        <dsp:cNvSpPr/>
      </dsp:nvSpPr>
      <dsp:spPr>
        <a:xfrm>
          <a:off x="3643167" y="183329"/>
          <a:ext cx="426328" cy="426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99BAD-238B-4704-8940-2E283C66D69A}">
      <dsp:nvSpPr>
        <dsp:cNvPr id="0" name=""/>
        <dsp:cNvSpPr/>
      </dsp:nvSpPr>
      <dsp:spPr>
        <a:xfrm>
          <a:off x="4381366" y="28968"/>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t>Laget</a:t>
          </a:r>
          <a:r>
            <a:rPr lang="en-US" sz="1400" kern="1200" dirty="0"/>
            <a:t> </a:t>
          </a:r>
          <a:r>
            <a:rPr lang="en-US" sz="1400" kern="1200" dirty="0" err="1"/>
            <a:t>före</a:t>
          </a:r>
          <a:r>
            <a:rPr lang="en-US" sz="1400" kern="1200" dirty="0"/>
            <a:t> </a:t>
          </a:r>
          <a:r>
            <a:rPr lang="en-US" sz="1400" kern="1200" dirty="0" err="1"/>
            <a:t>jaget</a:t>
          </a:r>
          <a:r>
            <a:rPr lang="en-US" sz="1400" kern="1200" dirty="0"/>
            <a:t>. Vi </a:t>
          </a:r>
          <a:r>
            <a:rPr lang="en-US" sz="1400" kern="1200" dirty="0" err="1"/>
            <a:t>jobbar</a:t>
          </a:r>
          <a:r>
            <a:rPr lang="en-US" sz="1400" kern="1200" dirty="0"/>
            <a:t> </a:t>
          </a:r>
          <a:r>
            <a:rPr lang="en-US" sz="1400" kern="1200" dirty="0" err="1"/>
            <a:t>tillsammans</a:t>
          </a:r>
          <a:r>
            <a:rPr lang="en-US" sz="1400" kern="1200" dirty="0"/>
            <a:t> mot </a:t>
          </a:r>
          <a:r>
            <a:rPr lang="en-US" sz="1400" kern="1200" dirty="0" err="1"/>
            <a:t>samma</a:t>
          </a:r>
          <a:r>
            <a:rPr lang="en-US" sz="1400" kern="1200" dirty="0"/>
            <a:t> </a:t>
          </a:r>
          <a:r>
            <a:rPr lang="en-US" sz="1400" kern="1200" dirty="0" err="1"/>
            <a:t>mål</a:t>
          </a:r>
          <a:endParaRPr lang="en-US" sz="1400" kern="1200" dirty="0"/>
        </a:p>
      </dsp:txBody>
      <dsp:txXfrm>
        <a:off x="4381366" y="28968"/>
        <a:ext cx="1732615" cy="735048"/>
      </dsp:txXfrm>
    </dsp:sp>
    <dsp:sp modelId="{08060D85-78D8-48AC-AC9B-EA8E13D6F441}">
      <dsp:nvSpPr>
        <dsp:cNvPr id="0" name=""/>
        <dsp:cNvSpPr/>
      </dsp:nvSpPr>
      <dsp:spPr>
        <a:xfrm>
          <a:off x="6415876" y="28968"/>
          <a:ext cx="735048" cy="7350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1BF98-C14A-449B-89EA-FEB7F43E26A6}">
      <dsp:nvSpPr>
        <dsp:cNvPr id="0" name=""/>
        <dsp:cNvSpPr/>
      </dsp:nvSpPr>
      <dsp:spPr>
        <a:xfrm>
          <a:off x="6570236" y="183329"/>
          <a:ext cx="426328" cy="426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EF4487-76BE-4216-A718-F2726AB782C7}">
      <dsp:nvSpPr>
        <dsp:cNvPr id="0" name=""/>
        <dsp:cNvSpPr/>
      </dsp:nvSpPr>
      <dsp:spPr>
        <a:xfrm>
          <a:off x="7308435" y="28968"/>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t>Heja</a:t>
          </a:r>
          <a:r>
            <a:rPr lang="en-US" sz="1400" kern="1200" dirty="0"/>
            <a:t> </a:t>
          </a:r>
          <a:r>
            <a:rPr lang="en-US" sz="1400" kern="1200" dirty="0" err="1"/>
            <a:t>på</a:t>
          </a:r>
          <a:r>
            <a:rPr lang="en-US" sz="1400" kern="1200" dirty="0"/>
            <a:t> </a:t>
          </a:r>
          <a:r>
            <a:rPr lang="en-US" sz="1400" kern="1200" dirty="0" err="1"/>
            <a:t>varandra</a:t>
          </a:r>
          <a:endParaRPr lang="en-US" sz="1400" kern="1200" dirty="0"/>
        </a:p>
      </dsp:txBody>
      <dsp:txXfrm>
        <a:off x="7308435" y="28968"/>
        <a:ext cx="1732615" cy="735048"/>
      </dsp:txXfrm>
    </dsp:sp>
    <dsp:sp modelId="{850DF61B-A348-40F0-9942-117FD61EAC20}">
      <dsp:nvSpPr>
        <dsp:cNvPr id="0" name=""/>
        <dsp:cNvSpPr/>
      </dsp:nvSpPr>
      <dsp:spPr>
        <a:xfrm>
          <a:off x="561737" y="1346933"/>
          <a:ext cx="735048" cy="7350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61669-86C4-4E9B-8D53-FCA4D2194762}">
      <dsp:nvSpPr>
        <dsp:cNvPr id="0" name=""/>
        <dsp:cNvSpPr/>
      </dsp:nvSpPr>
      <dsp:spPr>
        <a:xfrm>
          <a:off x="716097" y="1501293"/>
          <a:ext cx="426328" cy="426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F526B-28B4-4BE8-BB46-318E450A9D6B}">
      <dsp:nvSpPr>
        <dsp:cNvPr id="0" name=""/>
        <dsp:cNvSpPr/>
      </dsp:nvSpPr>
      <dsp:spPr>
        <a:xfrm>
          <a:off x="1454296" y="1346933"/>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Inga </a:t>
          </a:r>
          <a:r>
            <a:rPr lang="en-US" sz="1400" kern="1200" dirty="0" err="1"/>
            <a:t>fula</a:t>
          </a:r>
          <a:r>
            <a:rPr lang="en-US" sz="1400" kern="1200" dirty="0"/>
            <a:t> </a:t>
          </a:r>
          <a:r>
            <a:rPr lang="en-US" sz="1400" kern="1200" dirty="0" err="1"/>
            <a:t>ord</a:t>
          </a:r>
          <a:r>
            <a:rPr lang="en-US" sz="1400" kern="1200" dirty="0"/>
            <a:t>, </a:t>
          </a:r>
          <a:r>
            <a:rPr lang="en-US" sz="1400" kern="1200" dirty="0" err="1"/>
            <a:t>säg</a:t>
          </a:r>
          <a:r>
            <a:rPr lang="en-US" sz="1400" kern="1200" dirty="0"/>
            <a:t> till om det </a:t>
          </a:r>
          <a:r>
            <a:rPr lang="en-US" sz="1400" kern="1200" dirty="0" err="1"/>
            <a:t>förekommer</a:t>
          </a:r>
          <a:r>
            <a:rPr lang="en-US" sz="1400" kern="1200" dirty="0"/>
            <a:t>.</a:t>
          </a:r>
        </a:p>
      </dsp:txBody>
      <dsp:txXfrm>
        <a:off x="1454296" y="1346933"/>
        <a:ext cx="1732615" cy="735048"/>
      </dsp:txXfrm>
    </dsp:sp>
    <dsp:sp modelId="{1DDD5CDE-3CDC-4481-AD5A-FC6EEA873D74}">
      <dsp:nvSpPr>
        <dsp:cNvPr id="0" name=""/>
        <dsp:cNvSpPr/>
      </dsp:nvSpPr>
      <dsp:spPr>
        <a:xfrm>
          <a:off x="3488806" y="1346933"/>
          <a:ext cx="735048" cy="7350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9276C-A73A-41A5-9B3E-9BFBF714CBA7}">
      <dsp:nvSpPr>
        <dsp:cNvPr id="0" name=""/>
        <dsp:cNvSpPr/>
      </dsp:nvSpPr>
      <dsp:spPr>
        <a:xfrm>
          <a:off x="3643167" y="1501293"/>
          <a:ext cx="426328" cy="4263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48C50-7C44-49F6-BC54-91B04B19E851}">
      <dsp:nvSpPr>
        <dsp:cNvPr id="0" name=""/>
        <dsp:cNvSpPr/>
      </dsp:nvSpPr>
      <dsp:spPr>
        <a:xfrm>
          <a:off x="4381366" y="1346933"/>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t>Fokus</a:t>
          </a:r>
          <a:r>
            <a:rPr lang="en-US" sz="1400" kern="1200" dirty="0"/>
            <a:t> </a:t>
          </a:r>
          <a:r>
            <a:rPr lang="en-US" sz="1400" kern="1200" dirty="0" err="1"/>
            <a:t>på</a:t>
          </a:r>
          <a:r>
            <a:rPr lang="en-US" sz="1400" kern="1200" dirty="0"/>
            <a:t> </a:t>
          </a:r>
          <a:r>
            <a:rPr lang="en-US" sz="1400" kern="1200" dirty="0" err="1"/>
            <a:t>uppgiften</a:t>
          </a:r>
          <a:endParaRPr lang="en-US" sz="1400" kern="1200" dirty="0"/>
        </a:p>
      </dsp:txBody>
      <dsp:txXfrm>
        <a:off x="4381366" y="1346933"/>
        <a:ext cx="1732615" cy="735048"/>
      </dsp:txXfrm>
    </dsp:sp>
    <dsp:sp modelId="{75B8FE47-911B-4038-89E5-6F3851524E84}">
      <dsp:nvSpPr>
        <dsp:cNvPr id="0" name=""/>
        <dsp:cNvSpPr/>
      </dsp:nvSpPr>
      <dsp:spPr>
        <a:xfrm>
          <a:off x="6415876" y="1346933"/>
          <a:ext cx="735048" cy="7350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7EBE9-2A9D-4CEE-8A96-5692FAC5902C}">
      <dsp:nvSpPr>
        <dsp:cNvPr id="0" name=""/>
        <dsp:cNvSpPr/>
      </dsp:nvSpPr>
      <dsp:spPr>
        <a:xfrm>
          <a:off x="6570236" y="1501293"/>
          <a:ext cx="426328" cy="4263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7E1DE-ACD2-4E71-AD40-8D7E48B3FE90}">
      <dsp:nvSpPr>
        <dsp:cNvPr id="0" name=""/>
        <dsp:cNvSpPr/>
      </dsp:nvSpPr>
      <dsp:spPr>
        <a:xfrm>
          <a:off x="7308435" y="1346933"/>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err="1"/>
            <a:t>Uppför</a:t>
          </a:r>
          <a:r>
            <a:rPr lang="en-US" sz="1400" kern="1200" dirty="0"/>
            <a:t> </a:t>
          </a:r>
          <a:r>
            <a:rPr lang="en-US" sz="1400" kern="1200" dirty="0" err="1"/>
            <a:t>oss</a:t>
          </a:r>
          <a:r>
            <a:rPr lang="en-US" sz="1400" kern="1200" dirty="0"/>
            <a:t> </a:t>
          </a:r>
          <a:r>
            <a:rPr lang="en-US" sz="1400" kern="1200" dirty="0" err="1"/>
            <a:t>i</a:t>
          </a:r>
          <a:r>
            <a:rPr lang="en-US" sz="1400" kern="1200" dirty="0"/>
            <a:t> med och </a:t>
          </a:r>
          <a:r>
            <a:rPr lang="en-US" sz="1400" kern="1200" dirty="0" err="1"/>
            <a:t>motgångar</a:t>
          </a:r>
          <a:endParaRPr lang="en-US" sz="1400" kern="1200" dirty="0"/>
        </a:p>
      </dsp:txBody>
      <dsp:txXfrm>
        <a:off x="7308435" y="1346933"/>
        <a:ext cx="1732615" cy="735048"/>
      </dsp:txXfrm>
    </dsp:sp>
    <dsp:sp modelId="{F172FA8E-0C85-43B7-99FF-ED7DF750D636}">
      <dsp:nvSpPr>
        <dsp:cNvPr id="0" name=""/>
        <dsp:cNvSpPr/>
      </dsp:nvSpPr>
      <dsp:spPr>
        <a:xfrm>
          <a:off x="561737" y="2664897"/>
          <a:ext cx="735048" cy="7350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8FF9B-DA0A-4952-8194-6F3F6A80011B}">
      <dsp:nvSpPr>
        <dsp:cNvPr id="0" name=""/>
        <dsp:cNvSpPr/>
      </dsp:nvSpPr>
      <dsp:spPr>
        <a:xfrm>
          <a:off x="716097" y="2819257"/>
          <a:ext cx="426328" cy="426328"/>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9A845-EE9B-4349-A5E0-8193234E8E24}">
      <dsp:nvSpPr>
        <dsp:cNvPr id="0" name=""/>
        <dsp:cNvSpPr/>
      </dsp:nvSpPr>
      <dsp:spPr>
        <a:xfrm>
          <a:off x="1454296" y="2664897"/>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Vara </a:t>
          </a:r>
          <a:r>
            <a:rPr lang="en-US" sz="1400" kern="1200" dirty="0" err="1"/>
            <a:t>en</a:t>
          </a:r>
          <a:r>
            <a:rPr lang="en-US" sz="1400" kern="1200" dirty="0"/>
            <a:t> bra </a:t>
          </a:r>
          <a:r>
            <a:rPr lang="en-US" sz="1400" kern="1200" dirty="0" err="1"/>
            <a:t>kompis</a:t>
          </a:r>
          <a:endParaRPr lang="en-US" sz="1400" kern="1200" dirty="0"/>
        </a:p>
        <a:p>
          <a:pPr marL="0" lvl="0" indent="0" algn="l" defTabSz="622300">
            <a:lnSpc>
              <a:spcPct val="100000"/>
            </a:lnSpc>
            <a:spcBef>
              <a:spcPct val="0"/>
            </a:spcBef>
            <a:spcAft>
              <a:spcPct val="35000"/>
            </a:spcAft>
            <a:buNone/>
          </a:pPr>
          <a:r>
            <a:rPr lang="en-US" sz="1400" kern="1200" dirty="0"/>
            <a:t>Och </a:t>
          </a:r>
          <a:r>
            <a:rPr lang="en-US" sz="1400" kern="1200" dirty="0" err="1"/>
            <a:t>lita</a:t>
          </a:r>
          <a:r>
            <a:rPr lang="en-US" sz="1400" kern="1200" dirty="0"/>
            <a:t> </a:t>
          </a:r>
          <a:r>
            <a:rPr lang="en-US" sz="1400" kern="1200" dirty="0" err="1"/>
            <a:t>på</a:t>
          </a:r>
          <a:r>
            <a:rPr lang="en-US" sz="1400" kern="1200" dirty="0"/>
            <a:t> </a:t>
          </a:r>
          <a:r>
            <a:rPr lang="en-US" sz="1400" kern="1200" dirty="0" err="1"/>
            <a:t>varandra</a:t>
          </a:r>
          <a:r>
            <a:rPr lang="en-US" sz="1400" kern="1200" dirty="0"/>
            <a:t>.</a:t>
          </a:r>
        </a:p>
      </dsp:txBody>
      <dsp:txXfrm>
        <a:off x="1454296" y="2664897"/>
        <a:ext cx="1732615" cy="735048"/>
      </dsp:txXfrm>
    </dsp:sp>
    <dsp:sp modelId="{050F93AA-40A5-4F86-96EB-8CACF79D76F2}">
      <dsp:nvSpPr>
        <dsp:cNvPr id="0" name=""/>
        <dsp:cNvSpPr/>
      </dsp:nvSpPr>
      <dsp:spPr>
        <a:xfrm>
          <a:off x="3488806" y="2664897"/>
          <a:ext cx="735048" cy="7350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05E9B-51FE-422B-8439-7F839D7848AD}">
      <dsp:nvSpPr>
        <dsp:cNvPr id="0" name=""/>
        <dsp:cNvSpPr/>
      </dsp:nvSpPr>
      <dsp:spPr>
        <a:xfrm>
          <a:off x="3643167" y="2819257"/>
          <a:ext cx="426328" cy="426328"/>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6F7BEF-227F-4A83-92C8-3A9CC9F49B89}">
      <dsp:nvSpPr>
        <dsp:cNvPr id="0" name=""/>
        <dsp:cNvSpPr/>
      </dsp:nvSpPr>
      <dsp:spPr>
        <a:xfrm>
          <a:off x="4381366" y="2664897"/>
          <a:ext cx="1732615" cy="7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Peppa och </a:t>
          </a:r>
          <a:r>
            <a:rPr lang="en-US" sz="1400" kern="1200" dirty="0" err="1"/>
            <a:t>beröm</a:t>
          </a:r>
          <a:r>
            <a:rPr lang="en-US" sz="1400" kern="1200" dirty="0"/>
            <a:t> </a:t>
          </a:r>
          <a:r>
            <a:rPr lang="en-US" sz="1400" kern="1200" dirty="0" err="1"/>
            <a:t>varandra</a:t>
          </a:r>
          <a:endParaRPr lang="en-US" sz="1400" kern="1200" dirty="0"/>
        </a:p>
      </dsp:txBody>
      <dsp:txXfrm>
        <a:off x="4381366" y="2664897"/>
        <a:ext cx="1732615" cy="7350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D706D-C16F-4FB3-811B-3C65103DFFC7}" type="datetimeFigureOut">
              <a:rPr lang="sv-SE" smtClean="0"/>
              <a:t>2024-04-29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4C786-BB5B-4981-971D-DDFE52BE47A3}" type="slidenum">
              <a:rPr lang="sv-SE" smtClean="0"/>
              <a:t>‹#›</a:t>
            </a:fld>
            <a:endParaRPr lang="sv-SE"/>
          </a:p>
        </p:txBody>
      </p:sp>
    </p:spTree>
    <p:extLst>
      <p:ext uri="{BB962C8B-B14F-4D97-AF65-F5344CB8AC3E}">
        <p14:creationId xmlns:p14="http://schemas.microsoft.com/office/powerpoint/2010/main" val="17933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sv-SE"/>
              <a:t>Klicka här för att ändra mall för rubrikformat</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8EEF336-81B4-488B-A768-D6195DC66ECE}" type="datetime1">
              <a:rPr lang="sv-SE" smtClean="0"/>
              <a:t>2024-04-29</a:t>
            </a:fld>
            <a:endParaRPr lang="sv-SE"/>
          </a:p>
        </p:txBody>
      </p:sp>
      <p:sp>
        <p:nvSpPr>
          <p:cNvPr id="5" name="Footer Placeholder 4"/>
          <p:cNvSpPr>
            <a:spLocks noGrp="1"/>
          </p:cNvSpPr>
          <p:nvPr>
            <p:ph type="ftr" sz="quarter" idx="11"/>
          </p:nvPr>
        </p:nvSpPr>
        <p:spPr>
          <a:xfrm>
            <a:off x="1127124" y="329307"/>
            <a:ext cx="5943668" cy="309201"/>
          </a:xfrm>
        </p:spPr>
        <p:txBody>
          <a:bodyPr/>
          <a:lstStyle/>
          <a:p>
            <a:endParaRPr lang="sv-SE"/>
          </a:p>
        </p:txBody>
      </p:sp>
      <p:sp>
        <p:nvSpPr>
          <p:cNvPr id="6" name="Slide Number Placeholder 5"/>
          <p:cNvSpPr>
            <a:spLocks noGrp="1"/>
          </p:cNvSpPr>
          <p:nvPr>
            <p:ph type="sldNum" sz="quarter" idx="12"/>
          </p:nvPr>
        </p:nvSpPr>
        <p:spPr>
          <a:xfrm>
            <a:off x="9924392" y="134930"/>
            <a:ext cx="811019" cy="503578"/>
          </a:xfrm>
        </p:spPr>
        <p:txBody>
          <a:bodyPr/>
          <a:lstStyle/>
          <a:p>
            <a:fld id="{F28E6B97-E353-42E0-AA9C-512F5E9CCEC5}" type="slidenum">
              <a:rPr lang="sv-SE" smtClean="0"/>
              <a:t>‹#›</a:t>
            </a:fld>
            <a:endParaRPr lang="sv-S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151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D767C9-641A-4D26-B7E8-D33C3D1EE1A1}" type="datetime1">
              <a:rPr lang="sv-SE" smtClean="0"/>
              <a:t>2024-04-29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1230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8B49FE4-24A3-4FB8-B54E-A4F4D042F61F}" type="datetime1">
              <a:rPr lang="sv-SE" smtClean="0"/>
              <a:t>2024-04-29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69360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lvl1pPr>
              <a:defRPr sz="1200"/>
            </a:lvl1pPr>
          </a:lstStyle>
          <a:p>
            <a:fld id="{D18CEA0A-3DA3-45BE-9EFD-034B18BC860B}" type="datetime1">
              <a:rPr lang="sv-SE" smtClean="0"/>
              <a:t>2024-04-29</a:t>
            </a:fld>
            <a:endParaRPr lang="sv-SE"/>
          </a:p>
        </p:txBody>
      </p:sp>
      <p:sp>
        <p:nvSpPr>
          <p:cNvPr id="5" name="Footer Placeholder 4"/>
          <p:cNvSpPr>
            <a:spLocks noGrp="1"/>
          </p:cNvSpPr>
          <p:nvPr>
            <p:ph type="ftr" sz="quarter" idx="11"/>
          </p:nvPr>
        </p:nvSpPr>
        <p:spPr/>
        <p:txBody>
          <a:bodyPr/>
          <a:lstStyle>
            <a:lvl1pPr>
              <a:defRPr sz="1200"/>
            </a:lvl1p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341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sv-SE"/>
              <a:t>Klicka här för att ändra mall för rubrikformat</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B8848FB-B280-46E6-A51B-A3221799ABD2}" type="datetime1">
              <a:rPr lang="sv-SE" smtClean="0"/>
              <a:t>2024-04-29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3783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36D00B9-B53B-40C1-AC14-33BF014DFF1E}" type="datetime1">
              <a:rPr lang="sv-SE" smtClean="0"/>
              <a:t>2024-04-29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5901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29166" y="2974448"/>
            <a:ext cx="4645152" cy="24938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094337" y="2971669"/>
            <a:ext cx="4645152" cy="24871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B6E5F6-C364-45F6-99C5-FF2C57FD9C94}" type="datetime1">
              <a:rPr lang="sv-SE" smtClean="0"/>
              <a:t>2024-04-29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28E6B97-E353-42E0-AA9C-512F5E9CCEC5}" type="slidenum">
              <a:rPr lang="sv-SE" smtClean="0"/>
              <a:t>‹#›</a:t>
            </a:fld>
            <a:endParaRPr lang="sv-S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5370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A2B81B6-C90B-4238-BE69-26ED2163CF1F}" type="datetime1">
              <a:rPr lang="sv-SE" smtClean="0"/>
              <a:t>2024-04-29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28E6B97-E353-42E0-AA9C-512F5E9CCEC5}" type="slidenum">
              <a:rPr lang="sv-SE" smtClean="0"/>
              <a:t>‹#›</a:t>
            </a:fld>
            <a:endParaRPr lang="sv-S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5028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6834-8FF7-4E99-8E48-E2136FFD2681}" type="datetime1">
              <a:rPr lang="sv-SE" smtClean="0"/>
              <a:t>2024-04-29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28E6B97-E353-42E0-AA9C-512F5E9CCEC5}" type="slidenum">
              <a:rPr lang="sv-SE" smtClean="0"/>
              <a:t>‹#›</a:t>
            </a:fld>
            <a:endParaRPr lang="sv-SE"/>
          </a:p>
        </p:txBody>
      </p:sp>
    </p:spTree>
    <p:extLst>
      <p:ext uri="{BB962C8B-B14F-4D97-AF65-F5344CB8AC3E}">
        <p14:creationId xmlns:p14="http://schemas.microsoft.com/office/powerpoint/2010/main" val="371584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0BA8C14-CCC6-46B6-8CA6-A692F0FA3A6A}" type="datetime1">
              <a:rPr lang="sv-SE" smtClean="0"/>
              <a:t>2024-04-29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2459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3496E0CA-4E94-405C-BF0B-C902D59EAE21}" type="datetime1">
              <a:rPr lang="sv-SE" smtClean="0"/>
              <a:t>2024-04-29</a:t>
            </a:fld>
            <a:endParaRPr lang="sv-SE"/>
          </a:p>
        </p:txBody>
      </p:sp>
      <p:sp>
        <p:nvSpPr>
          <p:cNvPr id="6" name="Footer Placeholder 5"/>
          <p:cNvSpPr>
            <a:spLocks noGrp="1"/>
          </p:cNvSpPr>
          <p:nvPr>
            <p:ph type="ftr" sz="quarter" idx="11"/>
          </p:nvPr>
        </p:nvSpPr>
        <p:spPr>
          <a:xfrm>
            <a:off x="1125300" y="318640"/>
            <a:ext cx="4877818" cy="320931"/>
          </a:xfrm>
        </p:spPr>
        <p:txBody>
          <a:bodyPr/>
          <a:lstStyle/>
          <a:p>
            <a:endParaRPr lang="sv-SE"/>
          </a:p>
        </p:txBody>
      </p:sp>
      <p:sp>
        <p:nvSpPr>
          <p:cNvPr id="7" name="Slide Number Placeholder 6"/>
          <p:cNvSpPr>
            <a:spLocks noGrp="1"/>
          </p:cNvSpPr>
          <p:nvPr>
            <p:ph type="sldNum" sz="quarter" idx="12"/>
          </p:nvPr>
        </p:nvSpPr>
        <p:spPr>
          <a:xfrm>
            <a:off x="6176794" y="137408"/>
            <a:ext cx="811019" cy="503578"/>
          </a:xfrm>
        </p:spPr>
        <p:txBody>
          <a:bodyPr/>
          <a:lstStyle/>
          <a:p>
            <a:fld id="{F28E6B97-E353-42E0-AA9C-512F5E9CCEC5}" type="slidenum">
              <a:rPr lang="sv-SE" smtClean="0"/>
              <a:t>‹#›</a:t>
            </a:fld>
            <a:endParaRPr lang="sv-S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19853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C26EE9-926D-43ED-97AD-604F6B9F5036}" type="datetime1">
              <a:rPr lang="sv-SE" smtClean="0"/>
              <a:t>2024-04-29</a:t>
            </a:fld>
            <a:endParaRPr lang="sv-S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F28E6B97-E353-42E0-AA9C-512F5E9CCEC5}" type="slidenum">
              <a:rPr lang="sv-SE" smtClean="0"/>
              <a:t>‹#›</a:t>
            </a:fld>
            <a:endParaRPr lang="sv-SE"/>
          </a:p>
        </p:txBody>
      </p:sp>
    </p:spTree>
    <p:extLst>
      <p:ext uri="{BB962C8B-B14F-4D97-AF65-F5344CB8AC3E}">
        <p14:creationId xmlns:p14="http://schemas.microsoft.com/office/powerpoint/2010/main" val="3265865698"/>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jogge-77@hotmail.com" TargetMode="External"/><Relationship Id="rId3" Type="http://schemas.openxmlformats.org/officeDocument/2006/relationships/hyperlink" Target="mailto:patrik.forslund72@gmail.com" TargetMode="External"/><Relationship Id="rId7" Type="http://schemas.openxmlformats.org/officeDocument/2006/relationships/hyperlink" Target="mailto:johanberggren82@gmail.com" TargetMode="External"/><Relationship Id="rId2" Type="http://schemas.openxmlformats.org/officeDocument/2006/relationships/hyperlink" Target="mailto:andersson.maria.t@gmail.com" TargetMode="External"/><Relationship Id="rId1" Type="http://schemas.openxmlformats.org/officeDocument/2006/relationships/slideLayout" Target="../slideLayouts/slideLayout2.xml"/><Relationship Id="rId6" Type="http://schemas.openxmlformats.org/officeDocument/2006/relationships/hyperlink" Target="mailto:frilleg@gmail.com" TargetMode="External"/><Relationship Id="rId5" Type="http://schemas.openxmlformats.org/officeDocument/2006/relationships/hyperlink" Target="mailto:hej@hairbyselling.se" TargetMode="External"/><Relationship Id="rId4" Type="http://schemas.openxmlformats.org/officeDocument/2006/relationships/hyperlink" Target="mailto:marlenetillqvist@gmail.com" TargetMode="External"/><Relationship Id="rId9" Type="http://schemas.openxmlformats.org/officeDocument/2006/relationships/hyperlink" Target="mailto:xv1700@hot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3BD493-7CD7-460B-8C14-6A8929D7485D}"/>
              </a:ext>
            </a:extLst>
          </p:cNvPr>
          <p:cNvSpPr>
            <a:spLocks noGrp="1"/>
          </p:cNvSpPr>
          <p:nvPr>
            <p:ph type="title"/>
          </p:nvPr>
        </p:nvSpPr>
        <p:spPr>
          <a:xfrm>
            <a:off x="7555992" y="707475"/>
            <a:ext cx="3157577" cy="1312001"/>
          </a:xfrm>
        </p:spPr>
        <p:txBody>
          <a:bodyPr vert="horz" lIns="91440" tIns="45720" rIns="91440" bIns="0" rtlCol="0" anchor="t">
            <a:normAutofit/>
          </a:bodyPr>
          <a:lstStyle/>
          <a:p>
            <a:r>
              <a:rPr lang="en-US" sz="2800"/>
              <a:t>Föräldrainfo Modo FF P14</a:t>
            </a:r>
          </a:p>
        </p:txBody>
      </p:sp>
      <p:pic>
        <p:nvPicPr>
          <p:cNvPr id="57" name="Platshållare för innehåll 56" descr="En bild som visar cirkel, fotboll, symbol, logotyp&#10;&#10;Automatiskt genererad beskrivning">
            <a:extLst>
              <a:ext uri="{FF2B5EF4-FFF2-40B4-BE49-F238E27FC236}">
                <a16:creationId xmlns:a16="http://schemas.microsoft.com/office/drawing/2014/main" id="{21AD09D2-D321-25FC-8F88-076D3ED84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3217" y="2261600"/>
            <a:ext cx="2143125" cy="2133600"/>
          </a:xfrm>
        </p:spPr>
      </p:pic>
      <p:sp>
        <p:nvSpPr>
          <p:cNvPr id="8" name="Platshållare för bildnummer 7">
            <a:extLst>
              <a:ext uri="{FF2B5EF4-FFF2-40B4-BE49-F238E27FC236}">
                <a16:creationId xmlns:a16="http://schemas.microsoft.com/office/drawing/2014/main" id="{B8AF3F0B-603B-4EEA-8F6C-673136A5D7BA}"/>
              </a:ext>
            </a:extLst>
          </p:cNvPr>
          <p:cNvSpPr>
            <a:spLocks noGrp="1"/>
          </p:cNvSpPr>
          <p:nvPr>
            <p:ph type="sldNum" sz="quarter" idx="12"/>
          </p:nvPr>
        </p:nvSpPr>
        <p:spPr>
          <a:xfrm>
            <a:off x="730838" y="333364"/>
            <a:ext cx="811019" cy="622513"/>
          </a:xfrm>
        </p:spPr>
        <p:txBody>
          <a:bodyPr vert="horz" lIns="91440" tIns="45720" rIns="91440" bIns="45720" rtlCol="0">
            <a:normAutofit/>
          </a:bodyPr>
          <a:lstStyle/>
          <a:p>
            <a:pPr algn="l">
              <a:lnSpc>
                <a:spcPct val="90000"/>
              </a:lnSpc>
              <a:spcAft>
                <a:spcPts val="600"/>
              </a:spcAft>
            </a:pPr>
            <a:r>
              <a:rPr lang="en-US" kern="1200" dirty="0">
                <a:latin typeface="+mn-lt"/>
                <a:ea typeface="+mn-ea"/>
                <a:cs typeface="+mn-cs"/>
              </a:rPr>
              <a:t>1</a:t>
            </a:r>
          </a:p>
          <a:p>
            <a:pPr algn="l">
              <a:lnSpc>
                <a:spcPct val="90000"/>
              </a:lnSpc>
              <a:spcAft>
                <a:spcPts val="600"/>
              </a:spcAft>
            </a:pPr>
            <a:endParaRPr lang="en-US" kern="1200" dirty="0">
              <a:latin typeface="+mn-lt"/>
              <a:ea typeface="+mn-ea"/>
              <a:cs typeface="+mn-cs"/>
            </a:endParaRPr>
          </a:p>
        </p:txBody>
      </p:sp>
      <p:pic>
        <p:nvPicPr>
          <p:cNvPr id="24" name="Platshållare för innehåll 23" descr="En bild som visar gräs, utomhus, sport, person&#10;&#10;Automatiskt genererad beskrivning">
            <a:extLst>
              <a:ext uri="{FF2B5EF4-FFF2-40B4-BE49-F238E27FC236}">
                <a16:creationId xmlns:a16="http://schemas.microsoft.com/office/drawing/2014/main" id="{4E805F7F-9CCD-1DE0-3A7C-02E1C3113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48" y="1300621"/>
            <a:ext cx="5761020" cy="4320765"/>
          </a:xfrm>
          <a:prstGeom prst="rect">
            <a:avLst/>
          </a:prstGeom>
        </p:spPr>
      </p:pic>
    </p:spTree>
    <p:extLst>
      <p:ext uri="{BB962C8B-B14F-4D97-AF65-F5344CB8AC3E}">
        <p14:creationId xmlns:p14="http://schemas.microsoft.com/office/powerpoint/2010/main" val="34240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B217F-31DC-082D-B0BD-17528381C983}"/>
              </a:ext>
            </a:extLst>
          </p:cNvPr>
          <p:cNvSpPr>
            <a:spLocks noGrp="1"/>
          </p:cNvSpPr>
          <p:nvPr>
            <p:ph type="title"/>
          </p:nvPr>
        </p:nvSpPr>
        <p:spPr/>
        <p:txBody>
          <a:bodyPr/>
          <a:lstStyle/>
          <a:p>
            <a:r>
              <a:rPr lang="sv-SE" dirty="0"/>
              <a:t>Laget</a:t>
            </a:r>
          </a:p>
        </p:txBody>
      </p:sp>
      <p:sp>
        <p:nvSpPr>
          <p:cNvPr id="3" name="Platshållare för innehåll 2">
            <a:extLst>
              <a:ext uri="{FF2B5EF4-FFF2-40B4-BE49-F238E27FC236}">
                <a16:creationId xmlns:a16="http://schemas.microsoft.com/office/drawing/2014/main" id="{05BF4646-7833-49D3-EF97-D14CB2A69384}"/>
              </a:ext>
            </a:extLst>
          </p:cNvPr>
          <p:cNvSpPr>
            <a:spLocks noGrp="1"/>
          </p:cNvSpPr>
          <p:nvPr>
            <p:ph idx="1"/>
          </p:nvPr>
        </p:nvSpPr>
        <p:spPr/>
        <p:txBody>
          <a:bodyPr>
            <a:normAutofit/>
          </a:bodyPr>
          <a:lstStyle/>
          <a:p>
            <a:r>
              <a:rPr lang="sv-SE" sz="1600" dirty="0"/>
              <a:t>I år eftersom vi kommer att spela 7mot7 så kommer alla att spela tillsammans.</a:t>
            </a:r>
          </a:p>
          <a:p>
            <a:r>
              <a:rPr lang="sv-SE" sz="1600" dirty="0"/>
              <a:t>Precis om tidigare kommer arbetet med att ansvara för kiosk, </a:t>
            </a:r>
            <a:r>
              <a:rPr lang="sv-SE" sz="1600" dirty="0" err="1"/>
              <a:t>domarvärd</a:t>
            </a:r>
            <a:r>
              <a:rPr lang="sv-SE" sz="1600" dirty="0"/>
              <a:t> och linjemän att fördelas ut på vare spelare.</a:t>
            </a:r>
          </a:p>
          <a:p>
            <a:pPr lvl="1"/>
            <a:r>
              <a:rPr lang="sv-SE" sz="1600" dirty="0"/>
              <a:t>Ansvar för kiosk/linjemän/</a:t>
            </a:r>
            <a:r>
              <a:rPr lang="sv-SE" sz="1600" dirty="0" err="1"/>
              <a:t>domarvärd</a:t>
            </a:r>
            <a:r>
              <a:rPr lang="sv-SE" sz="1600" dirty="0"/>
              <a:t> kommer även skickas med som info i kallelserna somt går ut.</a:t>
            </a:r>
          </a:p>
          <a:p>
            <a:r>
              <a:rPr lang="sv-SE" sz="1800" dirty="0"/>
              <a:t>(Precis som förra året kommer vi att behöva att låna ut spelar till P13 under deras matcher om vi har möjlighet. Där är tanken att vi upprättar en lista med 3-5 namn som tillfrågas inför varje match.)</a:t>
            </a:r>
          </a:p>
          <a:p>
            <a:endParaRPr lang="sv-SE" dirty="0"/>
          </a:p>
        </p:txBody>
      </p:sp>
      <p:sp>
        <p:nvSpPr>
          <p:cNvPr id="4" name="Platshållare för bildnummer 3">
            <a:extLst>
              <a:ext uri="{FF2B5EF4-FFF2-40B4-BE49-F238E27FC236}">
                <a16:creationId xmlns:a16="http://schemas.microsoft.com/office/drawing/2014/main" id="{A7B3969E-245A-2EB4-BD89-ADB30A507E8B}"/>
              </a:ext>
            </a:extLst>
          </p:cNvPr>
          <p:cNvSpPr>
            <a:spLocks noGrp="1"/>
          </p:cNvSpPr>
          <p:nvPr>
            <p:ph type="sldNum" sz="quarter" idx="12"/>
          </p:nvPr>
        </p:nvSpPr>
        <p:spPr/>
        <p:txBody>
          <a:bodyPr/>
          <a:lstStyle/>
          <a:p>
            <a:r>
              <a:rPr lang="sv-SE" dirty="0"/>
              <a:t>10</a:t>
            </a:r>
          </a:p>
        </p:txBody>
      </p:sp>
    </p:spTree>
    <p:extLst>
      <p:ext uri="{BB962C8B-B14F-4D97-AF65-F5344CB8AC3E}">
        <p14:creationId xmlns:p14="http://schemas.microsoft.com/office/powerpoint/2010/main" val="65165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A1870-44B4-0879-3779-92B7E52D980C}"/>
              </a:ext>
            </a:extLst>
          </p:cNvPr>
          <p:cNvSpPr>
            <a:spLocks noGrp="1"/>
          </p:cNvSpPr>
          <p:nvPr>
            <p:ph type="title"/>
          </p:nvPr>
        </p:nvSpPr>
        <p:spPr/>
        <p:txBody>
          <a:bodyPr/>
          <a:lstStyle/>
          <a:p>
            <a:r>
              <a:rPr lang="sv-SE" dirty="0"/>
              <a:t>Matchställ</a:t>
            </a:r>
          </a:p>
        </p:txBody>
      </p:sp>
      <p:sp>
        <p:nvSpPr>
          <p:cNvPr id="3" name="Platshållare för innehåll 2">
            <a:extLst>
              <a:ext uri="{FF2B5EF4-FFF2-40B4-BE49-F238E27FC236}">
                <a16:creationId xmlns:a16="http://schemas.microsoft.com/office/drawing/2014/main" id="{88000B71-8D17-3102-51D7-E4AB975AECFD}"/>
              </a:ext>
            </a:extLst>
          </p:cNvPr>
          <p:cNvSpPr>
            <a:spLocks noGrp="1"/>
          </p:cNvSpPr>
          <p:nvPr>
            <p:ph idx="1"/>
          </p:nvPr>
        </p:nvSpPr>
        <p:spPr/>
        <p:txBody>
          <a:bodyPr>
            <a:normAutofit fontScale="77500" lnSpcReduction="20000"/>
          </a:bodyPr>
          <a:lstStyle/>
          <a:p>
            <a:r>
              <a:rPr lang="sv-SE" dirty="0"/>
              <a:t>Nytt för i förra året är att man blir skyldig att ersätta matchställ som inte lämnas tillbaka vid säsongens slut, 500 kr/ställ.  Tyvärr beror ju detta på som ni säkert redan förstår att tidigare år har det försvunnit flera ställ, vilket blir en onödig kostnad för klubben, som i slutändan drabbar oss aktiva.</a:t>
            </a:r>
          </a:p>
          <a:p>
            <a:r>
              <a:rPr lang="sv-SE" dirty="0"/>
              <a:t>Vi kommer därför be er föräldrar att signera en lista vid utlämnandet av matchställen så både ni och vi vet vilken spelare som har vilket nummer så vi kan pricka av matchställen efter säsongen.</a:t>
            </a:r>
          </a:p>
          <a:p>
            <a:r>
              <a:rPr lang="sv-SE" dirty="0"/>
              <a:t>Vi kommer dela ut matchställen under föräldramötet, har du inte möjlighet att delta finns möjlighet att hämta ut på efterföljande träning/ar.</a:t>
            </a:r>
          </a:p>
          <a:p>
            <a:r>
              <a:rPr lang="sv-SE" dirty="0"/>
              <a:t>För att undvika orättvisa runt vem som får vilket nummer kommer vi lotta nummer till spelarna utifrån de storlekar som önskats.</a:t>
            </a:r>
          </a:p>
        </p:txBody>
      </p:sp>
      <p:sp>
        <p:nvSpPr>
          <p:cNvPr id="4" name="Platshållare för bildnummer 3">
            <a:extLst>
              <a:ext uri="{FF2B5EF4-FFF2-40B4-BE49-F238E27FC236}">
                <a16:creationId xmlns:a16="http://schemas.microsoft.com/office/drawing/2014/main" id="{4D6A78F4-0D97-27B3-0BE4-748D759D589F}"/>
              </a:ext>
            </a:extLst>
          </p:cNvPr>
          <p:cNvSpPr>
            <a:spLocks noGrp="1"/>
          </p:cNvSpPr>
          <p:nvPr>
            <p:ph type="sldNum" sz="quarter" idx="12"/>
          </p:nvPr>
        </p:nvSpPr>
        <p:spPr/>
        <p:txBody>
          <a:bodyPr/>
          <a:lstStyle/>
          <a:p>
            <a:r>
              <a:rPr lang="sv-SE" dirty="0"/>
              <a:t>11</a:t>
            </a:r>
          </a:p>
        </p:txBody>
      </p:sp>
    </p:spTree>
    <p:extLst>
      <p:ext uri="{BB962C8B-B14F-4D97-AF65-F5344CB8AC3E}">
        <p14:creationId xmlns:p14="http://schemas.microsoft.com/office/powerpoint/2010/main" val="411517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5" name="Rectangle 14">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cxnSp>
        <p:nvCxnSpPr>
          <p:cNvPr id="17" name="Straight Connector 16">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textruta 2">
            <a:extLst>
              <a:ext uri="{FF2B5EF4-FFF2-40B4-BE49-F238E27FC236}">
                <a16:creationId xmlns:a16="http://schemas.microsoft.com/office/drawing/2014/main" id="{51F4D1A7-A6BE-89CD-37F3-5AB092E922FD}"/>
              </a:ext>
            </a:extLst>
          </p:cNvPr>
          <p:cNvSpPr txBox="1"/>
          <p:nvPr/>
        </p:nvSpPr>
        <p:spPr>
          <a:xfrm>
            <a:off x="1125460" y="867619"/>
            <a:ext cx="96032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dirty="0" err="1">
                <a:latin typeface="+mj-lt"/>
                <a:ea typeface="+mj-ea"/>
                <a:cs typeface="+mj-cs"/>
              </a:rPr>
              <a:t>Ledstjärnor</a:t>
            </a:r>
            <a:endParaRPr lang="en-US" sz="3200" dirty="0">
              <a:latin typeface="+mj-lt"/>
              <a:ea typeface="+mj-ea"/>
              <a:cs typeface="+mj-cs"/>
            </a:endParaRPr>
          </a:p>
          <a:p>
            <a:pPr defTabSz="914400">
              <a:lnSpc>
                <a:spcPct val="90000"/>
              </a:lnSpc>
              <a:spcBef>
                <a:spcPct val="0"/>
              </a:spcBef>
              <a:spcAft>
                <a:spcPts val="600"/>
              </a:spcAft>
            </a:pPr>
            <a:endParaRPr lang="en-US" sz="3200" dirty="0">
              <a:latin typeface="+mj-lt"/>
              <a:ea typeface="+mj-ea"/>
              <a:cs typeface="+mj-cs"/>
            </a:endParaRPr>
          </a:p>
        </p:txBody>
      </p:sp>
      <p:sp>
        <p:nvSpPr>
          <p:cNvPr id="2" name="Platshållare för bildnummer 1">
            <a:extLst>
              <a:ext uri="{FF2B5EF4-FFF2-40B4-BE49-F238E27FC236}">
                <a16:creationId xmlns:a16="http://schemas.microsoft.com/office/drawing/2014/main" id="{EF095C1C-C6FB-B4D9-6872-B92887150140}"/>
              </a:ext>
            </a:extLst>
          </p:cNvPr>
          <p:cNvSpPr>
            <a:spLocks noGrp="1"/>
          </p:cNvSpPr>
          <p:nvPr>
            <p:ph type="sldNum" sz="quarter" idx="12"/>
          </p:nvPr>
        </p:nvSpPr>
        <p:spPr>
          <a:xfrm>
            <a:off x="9918076" y="137408"/>
            <a:ext cx="811019" cy="503578"/>
          </a:xfrm>
        </p:spPr>
        <p:txBody>
          <a:bodyPr vert="horz" lIns="91440" tIns="45720" rIns="91440" bIns="45720" rtlCol="0" anchor="t">
            <a:normAutofit/>
          </a:bodyPr>
          <a:lstStyle/>
          <a:p>
            <a:pPr>
              <a:lnSpc>
                <a:spcPct val="90000"/>
              </a:lnSpc>
              <a:spcAft>
                <a:spcPts val="600"/>
              </a:spcAft>
            </a:pPr>
            <a:r>
              <a:rPr lang="en-US" dirty="0"/>
              <a:t>12</a:t>
            </a:r>
          </a:p>
        </p:txBody>
      </p:sp>
      <p:graphicFrame>
        <p:nvGraphicFramePr>
          <p:cNvPr id="9" name="textruta 6">
            <a:extLst>
              <a:ext uri="{FF2B5EF4-FFF2-40B4-BE49-F238E27FC236}">
                <a16:creationId xmlns:a16="http://schemas.microsoft.com/office/drawing/2014/main" id="{ECA7F3DF-6D4A-DA0E-0372-50570A0105AA}"/>
              </a:ext>
            </a:extLst>
          </p:cNvPr>
          <p:cNvGraphicFramePr/>
          <p:nvPr>
            <p:extLst>
              <p:ext uri="{D42A27DB-BD31-4B8C-83A1-F6EECF244321}">
                <p14:modId xmlns:p14="http://schemas.microsoft.com/office/powerpoint/2010/main" val="2485874176"/>
              </p:ext>
            </p:extLst>
          </p:nvPr>
        </p:nvGraphicFramePr>
        <p:xfrm>
          <a:off x="1125459" y="1985561"/>
          <a:ext cx="9602788" cy="3428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954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A9D1D-3694-4B3F-8679-FD95B46BCFDE}"/>
              </a:ext>
            </a:extLst>
          </p:cNvPr>
          <p:cNvSpPr>
            <a:spLocks noGrp="1"/>
          </p:cNvSpPr>
          <p:nvPr>
            <p:ph type="title"/>
          </p:nvPr>
        </p:nvSpPr>
        <p:spPr/>
        <p:txBody>
          <a:bodyPr/>
          <a:lstStyle/>
          <a:p>
            <a:r>
              <a:rPr lang="sv-SE" dirty="0"/>
              <a:t>Kioskverksamhet</a:t>
            </a:r>
          </a:p>
        </p:txBody>
      </p:sp>
      <p:sp>
        <p:nvSpPr>
          <p:cNvPr id="3" name="Platshållare för innehåll 2">
            <a:extLst>
              <a:ext uri="{FF2B5EF4-FFF2-40B4-BE49-F238E27FC236}">
                <a16:creationId xmlns:a16="http://schemas.microsoft.com/office/drawing/2014/main" id="{F7E2DD73-C292-4125-8394-91D2325C4299}"/>
              </a:ext>
            </a:extLst>
          </p:cNvPr>
          <p:cNvSpPr>
            <a:spLocks noGrp="1"/>
          </p:cNvSpPr>
          <p:nvPr>
            <p:ph idx="1"/>
          </p:nvPr>
        </p:nvSpPr>
        <p:spPr>
          <a:xfrm>
            <a:off x="1451579" y="1444488"/>
            <a:ext cx="9603275" cy="4608994"/>
          </a:xfrm>
        </p:spPr>
        <p:txBody>
          <a:bodyPr>
            <a:noAutofit/>
          </a:bodyPr>
          <a:lstStyle/>
          <a:p>
            <a:r>
              <a:rPr lang="sv-SE" sz="1300" dirty="0"/>
              <a:t>Anordnas till varje hemmamatch av föräldrar</a:t>
            </a:r>
          </a:p>
          <a:p>
            <a:pPr lvl="1"/>
            <a:r>
              <a:rPr lang="sv-SE" sz="1300" dirty="0"/>
              <a:t>Input från tidigare var att vi ska bara ha ett barn/föräldrar som är ansvarig per match, förslagsvis provar vi det detta år.</a:t>
            </a:r>
          </a:p>
          <a:p>
            <a:r>
              <a:rPr lang="sv-SE" sz="1300" dirty="0"/>
              <a:t>Saft/kaffe och kakor till försäljning ansvarar den som har ansvaret för kiosken att köpa in/baka.</a:t>
            </a:r>
          </a:p>
          <a:p>
            <a:pPr lvl="1"/>
            <a:r>
              <a:rPr lang="sv-SE" sz="1300" dirty="0"/>
              <a:t>Inköp från lagkassan av annat vi ska sälja utöver fika? Anna Pettersson (Edvins mamma) har ansvar för P14’s lagkassa </a:t>
            </a:r>
          </a:p>
          <a:p>
            <a:pPr lvl="1"/>
            <a:r>
              <a:rPr lang="sv-SE" sz="1300" dirty="0"/>
              <a:t>Finns massor av pappmuggar kvar sedan förra säsongen (tack Lina </a:t>
            </a:r>
            <a:r>
              <a:rPr lang="sv-SE" sz="1300" dirty="0">
                <a:sym typeface="Wingdings" panose="05000000000000000000" pitchFamily="2" charset="2"/>
              </a:rPr>
              <a:t>)</a:t>
            </a:r>
          </a:p>
          <a:p>
            <a:pPr lvl="1"/>
            <a:r>
              <a:rPr lang="sv-SE" sz="1300" dirty="0">
                <a:sym typeface="Wingdings" panose="05000000000000000000" pitchFamily="2" charset="2"/>
              </a:rPr>
              <a:t>Nytt för i år är att vi kan använda den stora kiosken. Det som kan vara bra att tänka på är att ta med kallt vatten hemifrån eller att blanda saften klar hemma och ta med då det var svårt att få kallt vatten från kiosken.</a:t>
            </a:r>
          </a:p>
          <a:p>
            <a:r>
              <a:rPr lang="sv-SE" sz="1300" dirty="0"/>
              <a:t>Det finns möjlighet till viss förvaring för lagen inne i stora kiosken, respektive lag ansvarar för att märka upp sina inköp för försäljning och städa och hålla kiosken fräsch. </a:t>
            </a:r>
          </a:p>
          <a:p>
            <a:pPr lvl="1"/>
            <a:r>
              <a:rPr lang="sv-SE" sz="1300" dirty="0"/>
              <a:t>Vi har kvar vår kasse sedan tidigare som är märkt med P14 som man kan hämta där vi kan förvara sådant som inte ska tas med hemifrån.</a:t>
            </a:r>
          </a:p>
        </p:txBody>
      </p:sp>
      <p:sp>
        <p:nvSpPr>
          <p:cNvPr id="4" name="Platshållare för bildnummer 3">
            <a:extLst>
              <a:ext uri="{FF2B5EF4-FFF2-40B4-BE49-F238E27FC236}">
                <a16:creationId xmlns:a16="http://schemas.microsoft.com/office/drawing/2014/main" id="{586BE879-9C33-465B-B30A-A3FD7C1215D9}"/>
              </a:ext>
            </a:extLst>
          </p:cNvPr>
          <p:cNvSpPr>
            <a:spLocks noGrp="1"/>
          </p:cNvSpPr>
          <p:nvPr>
            <p:ph type="sldNum" sz="quarter" idx="12"/>
          </p:nvPr>
        </p:nvSpPr>
        <p:spPr/>
        <p:txBody>
          <a:bodyPr/>
          <a:lstStyle/>
          <a:p>
            <a:r>
              <a:rPr lang="sv-SE" dirty="0"/>
              <a:t>13</a:t>
            </a:r>
          </a:p>
          <a:p>
            <a:endParaRPr lang="sv-SE" dirty="0"/>
          </a:p>
        </p:txBody>
      </p:sp>
    </p:spTree>
    <p:extLst>
      <p:ext uri="{BB962C8B-B14F-4D97-AF65-F5344CB8AC3E}">
        <p14:creationId xmlns:p14="http://schemas.microsoft.com/office/powerpoint/2010/main" val="67696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73AC2-B248-4783-A98B-5E528D0C190B}"/>
              </a:ext>
            </a:extLst>
          </p:cNvPr>
          <p:cNvSpPr>
            <a:spLocks noGrp="1"/>
          </p:cNvSpPr>
          <p:nvPr>
            <p:ph type="title"/>
          </p:nvPr>
        </p:nvSpPr>
        <p:spPr/>
        <p:txBody>
          <a:bodyPr/>
          <a:lstStyle/>
          <a:p>
            <a:r>
              <a:rPr lang="sv-SE" dirty="0"/>
              <a:t>Kommunikationskanaler</a:t>
            </a:r>
          </a:p>
        </p:txBody>
      </p:sp>
      <p:sp>
        <p:nvSpPr>
          <p:cNvPr id="3" name="Platshållare för innehåll 2">
            <a:extLst>
              <a:ext uri="{FF2B5EF4-FFF2-40B4-BE49-F238E27FC236}">
                <a16:creationId xmlns:a16="http://schemas.microsoft.com/office/drawing/2014/main" id="{057CFE42-7B90-4F61-966B-EA2A877EF152}"/>
              </a:ext>
            </a:extLst>
          </p:cNvPr>
          <p:cNvSpPr>
            <a:spLocks noGrp="1"/>
          </p:cNvSpPr>
          <p:nvPr>
            <p:ph idx="1"/>
          </p:nvPr>
        </p:nvSpPr>
        <p:spPr>
          <a:xfrm>
            <a:off x="1130270" y="1815548"/>
            <a:ext cx="9603275" cy="3650797"/>
          </a:xfrm>
        </p:spPr>
        <p:txBody>
          <a:bodyPr>
            <a:normAutofit fontScale="92500"/>
          </a:bodyPr>
          <a:lstStyle/>
          <a:p>
            <a:r>
              <a:rPr lang="sv-SE" dirty="0" err="1"/>
              <a:t>WhatsApp</a:t>
            </a:r>
            <a:endParaRPr lang="sv-SE" dirty="0"/>
          </a:p>
          <a:p>
            <a:pPr lvl="1"/>
            <a:r>
              <a:rPr lang="sv-SE" dirty="0"/>
              <a:t>Kommentera ej utskick i ”onödan” med tummen upp, glad </a:t>
            </a:r>
            <a:r>
              <a:rPr lang="sv-SE" dirty="0" err="1"/>
              <a:t>emoji</a:t>
            </a:r>
            <a:r>
              <a:rPr lang="sv-SE" dirty="0"/>
              <a:t> </a:t>
            </a:r>
            <a:r>
              <a:rPr lang="sv-SE" dirty="0" err="1"/>
              <a:t>etc</a:t>
            </a:r>
            <a:endParaRPr lang="sv-SE" dirty="0"/>
          </a:p>
          <a:p>
            <a:pPr lvl="1"/>
            <a:r>
              <a:rPr lang="sv-SE" dirty="0"/>
              <a:t>Är det en fråga vi behöver ett snabbt svar på är vi tydliga med det i meddelandet.</a:t>
            </a:r>
          </a:p>
          <a:p>
            <a:pPr lvl="1"/>
            <a:r>
              <a:rPr lang="sv-SE" dirty="0"/>
              <a:t>Har ni en fråga som rör ert barn specifikt, ta gärna kontakt med oss ledare i separat chatt/meddelande/telefonsamtal.</a:t>
            </a:r>
          </a:p>
          <a:p>
            <a:r>
              <a:rPr lang="sv-SE" dirty="0"/>
              <a:t>Laget.se</a:t>
            </a:r>
          </a:p>
          <a:p>
            <a:pPr lvl="1"/>
            <a:r>
              <a:rPr lang="sv-SE" dirty="0"/>
              <a:t>Anmälan till träningar skickas ut från laget.se, viktigt att svara om ditt barn kommer eller inte för planering av träningen.</a:t>
            </a:r>
          </a:p>
          <a:p>
            <a:pPr lvl="1"/>
            <a:r>
              <a:rPr lang="sv-SE" dirty="0"/>
              <a:t>Längre info kommer skickas ut via Laget.se och kommer då via mail som kallelser.</a:t>
            </a:r>
          </a:p>
        </p:txBody>
      </p:sp>
      <p:sp>
        <p:nvSpPr>
          <p:cNvPr id="6" name="Platshållare för bildnummer 5">
            <a:extLst>
              <a:ext uri="{FF2B5EF4-FFF2-40B4-BE49-F238E27FC236}">
                <a16:creationId xmlns:a16="http://schemas.microsoft.com/office/drawing/2014/main" id="{C4D9ABBF-6351-4AAF-B011-4D4C2A5F685E}"/>
              </a:ext>
            </a:extLst>
          </p:cNvPr>
          <p:cNvSpPr>
            <a:spLocks noGrp="1"/>
          </p:cNvSpPr>
          <p:nvPr>
            <p:ph type="sldNum" sz="quarter" idx="12"/>
          </p:nvPr>
        </p:nvSpPr>
        <p:spPr/>
        <p:txBody>
          <a:bodyPr/>
          <a:lstStyle/>
          <a:p>
            <a:r>
              <a:rPr lang="sv-SE" dirty="0"/>
              <a:t>14</a:t>
            </a:r>
          </a:p>
        </p:txBody>
      </p:sp>
    </p:spTree>
    <p:extLst>
      <p:ext uri="{BB962C8B-B14F-4D97-AF65-F5344CB8AC3E}">
        <p14:creationId xmlns:p14="http://schemas.microsoft.com/office/powerpoint/2010/main" val="116580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95141F-2679-4B9A-B665-172679894792}"/>
              </a:ext>
            </a:extLst>
          </p:cNvPr>
          <p:cNvSpPr>
            <a:spLocks noGrp="1"/>
          </p:cNvSpPr>
          <p:nvPr>
            <p:ph type="title"/>
          </p:nvPr>
        </p:nvSpPr>
        <p:spPr/>
        <p:txBody>
          <a:bodyPr/>
          <a:lstStyle/>
          <a:p>
            <a:r>
              <a:rPr lang="sv-SE" dirty="0"/>
              <a:t>Lärgrupper</a:t>
            </a:r>
          </a:p>
        </p:txBody>
      </p:sp>
      <p:sp>
        <p:nvSpPr>
          <p:cNvPr id="3" name="Platshållare för innehåll 2">
            <a:extLst>
              <a:ext uri="{FF2B5EF4-FFF2-40B4-BE49-F238E27FC236}">
                <a16:creationId xmlns:a16="http://schemas.microsoft.com/office/drawing/2014/main" id="{7A4BA1EF-D21C-4634-B2C7-B3C7AACD6A6A}"/>
              </a:ext>
            </a:extLst>
          </p:cNvPr>
          <p:cNvSpPr>
            <a:spLocks noGrp="1"/>
          </p:cNvSpPr>
          <p:nvPr>
            <p:ph idx="1"/>
          </p:nvPr>
        </p:nvSpPr>
        <p:spPr>
          <a:xfrm>
            <a:off x="1451579" y="1754722"/>
            <a:ext cx="9603275" cy="4447061"/>
          </a:xfrm>
        </p:spPr>
        <p:txBody>
          <a:bodyPr>
            <a:normAutofit/>
          </a:bodyPr>
          <a:lstStyle/>
          <a:p>
            <a:r>
              <a:rPr lang="sv-SE" dirty="0"/>
              <a:t>Modo FF har organiserat hela sin verksamhet utifrån lärgrupper.  Det innebär att varje lag ha/bör ha representanter i varje </a:t>
            </a:r>
            <a:r>
              <a:rPr lang="sv-SE" dirty="0" err="1"/>
              <a:t>lärgrupp</a:t>
            </a:r>
            <a:r>
              <a:rPr lang="sv-SE" dirty="0"/>
              <a:t>, istället för att lägga ut ansvar på enskilda lag.</a:t>
            </a:r>
          </a:p>
          <a:p>
            <a:r>
              <a:rPr lang="sv-SE" dirty="0"/>
              <a:t>Syftet är att Modo ska verka för ökad föräldradelaktighet men även att man ska få möjlighet att välja inom vilket område man vill och kan vara delaktig i</a:t>
            </a:r>
          </a:p>
          <a:p>
            <a:r>
              <a:rPr lang="sv-SE" dirty="0"/>
              <a:t>Genom ökad föräldradelaktighet kan vi ledare fokusera mer på att skapa en så bra fotbollsmiljö som möjligt för ditt barn</a:t>
            </a:r>
          </a:p>
          <a:p>
            <a:r>
              <a:rPr lang="sv-SE" dirty="0"/>
              <a:t>Vi tror på att många kan göra lite, istället för att några få ska göra allt</a:t>
            </a:r>
          </a:p>
          <a:p>
            <a:r>
              <a:rPr lang="sv-SE" dirty="0"/>
              <a:t>Bonus är att det är kul att lära känna fler inom laget/föreningen!</a:t>
            </a:r>
          </a:p>
          <a:p>
            <a:pPr lvl="1"/>
            <a:endParaRPr lang="sv-SE" dirty="0"/>
          </a:p>
          <a:p>
            <a:pPr marL="0" indent="0">
              <a:buNone/>
            </a:pPr>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0B14F824-EB1D-4FB1-BA0E-850E07D0923C}"/>
              </a:ext>
            </a:extLst>
          </p:cNvPr>
          <p:cNvSpPr>
            <a:spLocks noGrp="1"/>
          </p:cNvSpPr>
          <p:nvPr>
            <p:ph type="sldNum" sz="quarter" idx="12"/>
          </p:nvPr>
        </p:nvSpPr>
        <p:spPr/>
        <p:txBody>
          <a:bodyPr/>
          <a:lstStyle/>
          <a:p>
            <a:r>
              <a:rPr lang="sv-SE" dirty="0"/>
              <a:t>15</a:t>
            </a:r>
          </a:p>
          <a:p>
            <a:endParaRPr lang="sv-SE" dirty="0"/>
          </a:p>
        </p:txBody>
      </p:sp>
    </p:spTree>
    <p:extLst>
      <p:ext uri="{BB962C8B-B14F-4D97-AF65-F5344CB8AC3E}">
        <p14:creationId xmlns:p14="http://schemas.microsoft.com/office/powerpoint/2010/main" val="8087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5610EC-F756-4C6F-AFBE-9BE602660A8D}"/>
              </a:ext>
            </a:extLst>
          </p:cNvPr>
          <p:cNvSpPr>
            <a:spLocks noGrp="1"/>
          </p:cNvSpPr>
          <p:nvPr>
            <p:ph type="title"/>
          </p:nvPr>
        </p:nvSpPr>
        <p:spPr/>
        <p:txBody>
          <a:bodyPr>
            <a:normAutofit/>
          </a:bodyPr>
          <a:lstStyle/>
          <a:p>
            <a:r>
              <a:rPr lang="sv-SE" dirty="0"/>
              <a:t>Roller - Lärgrupper</a:t>
            </a:r>
            <a:br>
              <a:rPr lang="sv-SE" dirty="0"/>
            </a:br>
            <a:endParaRPr lang="sv-SE" sz="1400" dirty="0"/>
          </a:p>
        </p:txBody>
      </p:sp>
      <p:sp>
        <p:nvSpPr>
          <p:cNvPr id="3" name="Platshållare för innehåll 2">
            <a:extLst>
              <a:ext uri="{FF2B5EF4-FFF2-40B4-BE49-F238E27FC236}">
                <a16:creationId xmlns:a16="http://schemas.microsoft.com/office/drawing/2014/main" id="{0E658DAF-FB9D-48E7-BC52-DB068A11CEE5}"/>
              </a:ext>
            </a:extLst>
          </p:cNvPr>
          <p:cNvSpPr>
            <a:spLocks noGrp="1"/>
          </p:cNvSpPr>
          <p:nvPr>
            <p:ph idx="1"/>
          </p:nvPr>
        </p:nvSpPr>
        <p:spPr>
          <a:xfrm>
            <a:off x="1505344" y="2002559"/>
            <a:ext cx="9603275" cy="3958940"/>
          </a:xfrm>
        </p:spPr>
        <p:txBody>
          <a:bodyPr>
            <a:normAutofit/>
          </a:bodyPr>
          <a:lstStyle/>
          <a:p>
            <a:r>
              <a:rPr lang="sv-SE" dirty="0"/>
              <a:t>Materialansvarig – Fredrik Grundberg</a:t>
            </a:r>
          </a:p>
          <a:p>
            <a:r>
              <a:rPr lang="sv-SE" dirty="0"/>
              <a:t>Ekonomiansvarig - Anna Pettersson</a:t>
            </a:r>
          </a:p>
          <a:p>
            <a:r>
              <a:rPr lang="sv-SE" dirty="0"/>
              <a:t>Kioskansvarig - Lina Selling</a:t>
            </a:r>
          </a:p>
          <a:p>
            <a:r>
              <a:rPr lang="sv-SE" dirty="0"/>
              <a:t>Arrangemangsansvarig – Maria Andersson</a:t>
            </a:r>
          </a:p>
          <a:p>
            <a:r>
              <a:rPr lang="sv-SE" dirty="0"/>
              <a:t>Anläggningsansvarig - Jörgen Palin</a:t>
            </a:r>
          </a:p>
          <a:p>
            <a:r>
              <a:rPr lang="sv-SE" dirty="0"/>
              <a:t>Domarvärdsansvarig - Patrik Forslund</a:t>
            </a:r>
          </a:p>
        </p:txBody>
      </p:sp>
      <p:sp>
        <p:nvSpPr>
          <p:cNvPr id="7" name="Platshållare för bildnummer 6">
            <a:extLst>
              <a:ext uri="{FF2B5EF4-FFF2-40B4-BE49-F238E27FC236}">
                <a16:creationId xmlns:a16="http://schemas.microsoft.com/office/drawing/2014/main" id="{673DBF6E-0E00-4755-9EBA-DC5B9EB3B3DC}"/>
              </a:ext>
            </a:extLst>
          </p:cNvPr>
          <p:cNvSpPr>
            <a:spLocks noGrp="1"/>
          </p:cNvSpPr>
          <p:nvPr>
            <p:ph type="sldNum" sz="quarter" idx="12"/>
          </p:nvPr>
        </p:nvSpPr>
        <p:spPr/>
        <p:txBody>
          <a:bodyPr/>
          <a:lstStyle/>
          <a:p>
            <a:r>
              <a:rPr lang="sv-SE" dirty="0"/>
              <a:t>16</a:t>
            </a:r>
          </a:p>
        </p:txBody>
      </p:sp>
    </p:spTree>
    <p:extLst>
      <p:ext uri="{BB962C8B-B14F-4D97-AF65-F5344CB8AC3E}">
        <p14:creationId xmlns:p14="http://schemas.microsoft.com/office/powerpoint/2010/main" val="343035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A70474-A334-67EB-AD45-6166E0FCB7B4}"/>
              </a:ext>
            </a:extLst>
          </p:cNvPr>
          <p:cNvSpPr>
            <a:spLocks noGrp="1"/>
          </p:cNvSpPr>
          <p:nvPr>
            <p:ph type="title"/>
          </p:nvPr>
        </p:nvSpPr>
        <p:spPr/>
        <p:txBody>
          <a:bodyPr/>
          <a:lstStyle/>
          <a:p>
            <a:r>
              <a:rPr lang="sv-SE" dirty="0" err="1"/>
              <a:t>Lärgrupperna</a:t>
            </a:r>
            <a:endParaRPr lang="sv-SE" dirty="0"/>
          </a:p>
        </p:txBody>
      </p:sp>
      <p:graphicFrame>
        <p:nvGraphicFramePr>
          <p:cNvPr id="5" name="Platshållare för innehåll 4">
            <a:extLst>
              <a:ext uri="{FF2B5EF4-FFF2-40B4-BE49-F238E27FC236}">
                <a16:creationId xmlns:a16="http://schemas.microsoft.com/office/drawing/2014/main" id="{D14E2057-4801-FC5C-0267-204A753CC4DE}"/>
              </a:ext>
            </a:extLst>
          </p:cNvPr>
          <p:cNvGraphicFramePr>
            <a:graphicFrameLocks noGrp="1"/>
          </p:cNvGraphicFramePr>
          <p:nvPr>
            <p:ph idx="1"/>
            <p:extLst>
              <p:ext uri="{D42A27DB-BD31-4B8C-83A1-F6EECF244321}">
                <p14:modId xmlns:p14="http://schemas.microsoft.com/office/powerpoint/2010/main" val="317850830"/>
              </p:ext>
            </p:extLst>
          </p:nvPr>
        </p:nvGraphicFramePr>
        <p:xfrm>
          <a:off x="1223738" y="2119802"/>
          <a:ext cx="9744523" cy="3393108"/>
        </p:xfrm>
        <a:graphic>
          <a:graphicData uri="http://schemas.openxmlformats.org/drawingml/2006/table">
            <a:tbl>
              <a:tblPr/>
              <a:tblGrid>
                <a:gridCol w="1303408">
                  <a:extLst>
                    <a:ext uri="{9D8B030D-6E8A-4147-A177-3AD203B41FA5}">
                      <a16:colId xmlns:a16="http://schemas.microsoft.com/office/drawing/2014/main" val="724466484"/>
                    </a:ext>
                  </a:extLst>
                </a:gridCol>
                <a:gridCol w="1598226">
                  <a:extLst>
                    <a:ext uri="{9D8B030D-6E8A-4147-A177-3AD203B41FA5}">
                      <a16:colId xmlns:a16="http://schemas.microsoft.com/office/drawing/2014/main" val="536750568"/>
                    </a:ext>
                  </a:extLst>
                </a:gridCol>
                <a:gridCol w="2630090">
                  <a:extLst>
                    <a:ext uri="{9D8B030D-6E8A-4147-A177-3AD203B41FA5}">
                      <a16:colId xmlns:a16="http://schemas.microsoft.com/office/drawing/2014/main" val="735014518"/>
                    </a:ext>
                  </a:extLst>
                </a:gridCol>
                <a:gridCol w="1501246">
                  <a:extLst>
                    <a:ext uri="{9D8B030D-6E8A-4147-A177-3AD203B41FA5}">
                      <a16:colId xmlns:a16="http://schemas.microsoft.com/office/drawing/2014/main" val="2744231144"/>
                    </a:ext>
                  </a:extLst>
                </a:gridCol>
                <a:gridCol w="2711553">
                  <a:extLst>
                    <a:ext uri="{9D8B030D-6E8A-4147-A177-3AD203B41FA5}">
                      <a16:colId xmlns:a16="http://schemas.microsoft.com/office/drawing/2014/main" val="2261013605"/>
                    </a:ext>
                  </a:extLst>
                </a:gridCol>
              </a:tblGrid>
              <a:tr h="188506">
                <a:tc>
                  <a:txBody>
                    <a:bodyPr/>
                    <a:lstStyle/>
                    <a:p>
                      <a:pPr algn="l" fontAlgn="b"/>
                      <a:endParaRPr lang="sv-SE"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1" i="0" u="none" strike="noStrike">
                          <a:solidFill>
                            <a:srgbClr val="000000"/>
                          </a:solidFill>
                          <a:effectLst/>
                          <a:latin typeface="Calibri" panose="020F0502020204030204" pitchFamily="34" charset="0"/>
                        </a:rPr>
                        <a:t>Arrangemansansvarig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sv-SE" sz="1100" b="1" i="0" u="none" strike="noStrike">
                          <a:solidFill>
                            <a:srgbClr val="000000"/>
                          </a:solidFill>
                          <a:effectLst/>
                          <a:latin typeface="Calibri" panose="020F0502020204030204" pitchFamily="34" charset="0"/>
                        </a:rPr>
                        <a:t>Domarvärdsansvarig/linjeman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sv-SE"/>
                    </a:p>
                  </a:txBody>
                  <a:tcPr/>
                </a:tc>
                <a:extLst>
                  <a:ext uri="{0D108BD9-81ED-4DB2-BD59-A6C34878D82A}">
                    <a16:rowId xmlns:a16="http://schemas.microsoft.com/office/drawing/2014/main" val="3097245161"/>
                  </a:ext>
                </a:extLst>
              </a:tr>
              <a:tr h="188506">
                <a:tc>
                  <a:txBody>
                    <a:bodyPr/>
                    <a:lstStyle/>
                    <a:p>
                      <a:pPr algn="l" fontAlgn="b"/>
                      <a:r>
                        <a:rPr lang="sv-SE" sz="1100" b="1" i="0" u="none" strike="noStrike">
                          <a:solidFill>
                            <a:srgbClr val="000000"/>
                          </a:solidFill>
                          <a:effectLst/>
                          <a:latin typeface="Calibri" panose="020F0502020204030204" pitchFamily="34" charset="0"/>
                        </a:rPr>
                        <a:t>Kontaktansvariga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1" i="0" u="none" strike="noStrike">
                          <a:solidFill>
                            <a:srgbClr val="000000"/>
                          </a:solidFill>
                          <a:effectLst/>
                          <a:latin typeface="Calibri" panose="020F0502020204030204" pitchFamily="34" charset="0"/>
                        </a:rPr>
                        <a:t>Maria Andersson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dirty="0">
                          <a:solidFill>
                            <a:srgbClr val="0563C1"/>
                          </a:solidFill>
                          <a:effectLst/>
                          <a:latin typeface="Calibri" panose="020F0502020204030204" pitchFamily="34" charset="0"/>
                          <a:hlinkClick r:id="rId2"/>
                        </a:rPr>
                        <a:t>andersson.maria.t@gmail.com</a:t>
                      </a:r>
                      <a:endParaRPr lang="sv-SE" sz="11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1" i="0" u="none" strike="noStrike">
                          <a:solidFill>
                            <a:srgbClr val="000000"/>
                          </a:solidFill>
                          <a:effectLst/>
                          <a:latin typeface="Calibri" panose="020F0502020204030204" pitchFamily="34" charset="0"/>
                        </a:rPr>
                        <a:t>Patrik Forslund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hlinkClick r:id="rId3"/>
                        </a:rPr>
                        <a:t>patrik.forslund72@gmail.com</a:t>
                      </a:r>
                      <a:endParaRPr lang="sv-SE" sz="11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8360438"/>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Marlene Tillqvist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hlinkClick r:id="rId4"/>
                        </a:rPr>
                        <a:t>marlenetillqvist@gmail.com</a:t>
                      </a:r>
                      <a:endParaRPr lang="sv-SE" sz="11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Sandra Nordin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rPr>
                        <a:t>sandranordin 80@gmail.com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676356"/>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4613438"/>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dirty="0">
                          <a:solidFill>
                            <a:srgbClr val="0563C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4278655"/>
                  </a:ext>
                </a:extLst>
              </a:tr>
              <a:tr h="188506">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0662035"/>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gridSpan="2">
                  <a:txBody>
                    <a:bodyPr/>
                    <a:lstStyle/>
                    <a:p>
                      <a:pPr algn="l" fontAlgn="b"/>
                      <a:r>
                        <a:rPr lang="sv-SE" sz="1100" b="1" i="0" u="none" strike="noStrike" dirty="0">
                          <a:solidFill>
                            <a:srgbClr val="000000"/>
                          </a:solidFill>
                          <a:effectLst/>
                          <a:latin typeface="Calibri" panose="020F0502020204030204" pitchFamily="34" charset="0"/>
                        </a:rPr>
                        <a:t>Kioskansvarig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sv-SE"/>
                    </a:p>
                  </a:txBody>
                  <a:tcPr/>
                </a:tc>
                <a:tc gridSpan="2">
                  <a:txBody>
                    <a:bodyPr/>
                    <a:lstStyle/>
                    <a:p>
                      <a:pPr algn="l" fontAlgn="b"/>
                      <a:r>
                        <a:rPr lang="sv-SE" sz="1100" b="1" i="0" u="none" strike="noStrike">
                          <a:solidFill>
                            <a:srgbClr val="000000"/>
                          </a:solidFill>
                          <a:effectLst/>
                          <a:latin typeface="Calibri" panose="020F0502020204030204" pitchFamily="34" charset="0"/>
                        </a:rPr>
                        <a:t>Materialansvariga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sv-SE"/>
                    </a:p>
                  </a:txBody>
                  <a:tcPr/>
                </a:tc>
                <a:extLst>
                  <a:ext uri="{0D108BD9-81ED-4DB2-BD59-A6C34878D82A}">
                    <a16:rowId xmlns:a16="http://schemas.microsoft.com/office/drawing/2014/main" val="1313848555"/>
                  </a:ext>
                </a:extLst>
              </a:tr>
              <a:tr h="188506">
                <a:tc>
                  <a:txBody>
                    <a:bodyPr/>
                    <a:lstStyle/>
                    <a:p>
                      <a:pPr algn="l" fontAlgn="b"/>
                      <a:r>
                        <a:rPr lang="sv-SE" sz="1100" b="1" i="0" u="none" strike="noStrike">
                          <a:solidFill>
                            <a:srgbClr val="000000"/>
                          </a:solidFill>
                          <a:effectLst/>
                          <a:latin typeface="Calibri" panose="020F0502020204030204" pitchFamily="34" charset="0"/>
                        </a:rPr>
                        <a:t>Kontaktansvariga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1" i="0" u="none" strike="noStrike">
                          <a:solidFill>
                            <a:srgbClr val="000000"/>
                          </a:solidFill>
                          <a:effectLst/>
                          <a:latin typeface="Calibri" panose="020F0502020204030204" pitchFamily="34" charset="0"/>
                        </a:rPr>
                        <a:t>Lina Selling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dirty="0">
                          <a:solidFill>
                            <a:srgbClr val="0563C1"/>
                          </a:solidFill>
                          <a:effectLst/>
                          <a:latin typeface="Calibri" panose="020F0502020204030204" pitchFamily="34" charset="0"/>
                          <a:hlinkClick r:id="rId5"/>
                        </a:rPr>
                        <a:t>hej@hairbyselling.se</a:t>
                      </a:r>
                      <a:endParaRPr lang="sv-SE" sz="11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1" i="0" u="none" strike="noStrike">
                          <a:solidFill>
                            <a:srgbClr val="000000"/>
                          </a:solidFill>
                          <a:effectLst/>
                          <a:latin typeface="Calibri" panose="020F0502020204030204" pitchFamily="34" charset="0"/>
                        </a:rPr>
                        <a:t>Fredrik Grundberg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hlinkClick r:id="rId6"/>
                        </a:rPr>
                        <a:t>frilleg@gmail.com</a:t>
                      </a:r>
                      <a:endParaRPr lang="sv-SE" sz="11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1817864"/>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Johan Berggren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hlinkClick r:id="rId7"/>
                        </a:rPr>
                        <a:t>johanberggren82@gmail.com</a:t>
                      </a:r>
                      <a:endParaRPr lang="sv-SE" sz="11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371558"/>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302044"/>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8339019"/>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364264"/>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gridSpan="2">
                  <a:txBody>
                    <a:bodyPr/>
                    <a:lstStyle/>
                    <a:p>
                      <a:pPr algn="l" fontAlgn="b"/>
                      <a:r>
                        <a:rPr lang="sv-SE" sz="1100" b="1" i="0" u="none" strike="noStrike">
                          <a:solidFill>
                            <a:srgbClr val="000000"/>
                          </a:solidFill>
                          <a:effectLst/>
                          <a:latin typeface="Calibri" panose="020F0502020204030204" pitchFamily="34" charset="0"/>
                        </a:rPr>
                        <a:t>Anläggningsansvarig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52619406"/>
                  </a:ext>
                </a:extLst>
              </a:tr>
              <a:tr h="188506">
                <a:tc>
                  <a:txBody>
                    <a:bodyPr/>
                    <a:lstStyle/>
                    <a:p>
                      <a:pPr algn="l" fontAlgn="b"/>
                      <a:r>
                        <a:rPr lang="sv-SE" sz="1100" b="1" i="0" u="none" strike="noStrike">
                          <a:solidFill>
                            <a:srgbClr val="000000"/>
                          </a:solidFill>
                          <a:effectLst/>
                          <a:latin typeface="Calibri" panose="020F0502020204030204" pitchFamily="34" charset="0"/>
                        </a:rPr>
                        <a:t>Kontaktansvariga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1" i="0" u="none" strike="noStrike">
                          <a:solidFill>
                            <a:srgbClr val="000000"/>
                          </a:solidFill>
                          <a:effectLst/>
                          <a:latin typeface="Calibri" panose="020F0502020204030204" pitchFamily="34" charset="0"/>
                        </a:rPr>
                        <a:t>Jörgen Pallin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hlinkClick r:id="rId8"/>
                        </a:rPr>
                        <a:t>jogge-77@hotmail.com</a:t>
                      </a:r>
                      <a:endParaRPr lang="sv-SE" sz="11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534603030"/>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Daniel Lindström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sng" strike="noStrike">
                          <a:solidFill>
                            <a:srgbClr val="0563C1"/>
                          </a:solidFill>
                          <a:effectLst/>
                          <a:latin typeface="Calibri" panose="020F0502020204030204" pitchFamily="34" charset="0"/>
                          <a:hlinkClick r:id="rId9"/>
                        </a:rPr>
                        <a:t>xv1700@hotmail.com</a:t>
                      </a:r>
                      <a:endParaRPr lang="sv-SE" sz="11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52830712"/>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702819739"/>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1" i="0" u="sng" strike="noStrike">
                          <a:solidFill>
                            <a:srgbClr val="0563C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034119171"/>
                  </a:ext>
                </a:extLst>
              </a:tr>
              <a:tr h="18850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058852980"/>
                  </a:ext>
                </a:extLst>
              </a:tr>
            </a:tbl>
          </a:graphicData>
        </a:graphic>
      </p:graphicFrame>
      <p:sp>
        <p:nvSpPr>
          <p:cNvPr id="4" name="Platshållare för bildnummer 3">
            <a:extLst>
              <a:ext uri="{FF2B5EF4-FFF2-40B4-BE49-F238E27FC236}">
                <a16:creationId xmlns:a16="http://schemas.microsoft.com/office/drawing/2014/main" id="{0FB64979-E294-4C16-FD55-1F067D076617}"/>
              </a:ext>
            </a:extLst>
          </p:cNvPr>
          <p:cNvSpPr>
            <a:spLocks noGrp="1"/>
          </p:cNvSpPr>
          <p:nvPr>
            <p:ph type="sldNum" sz="quarter" idx="12"/>
          </p:nvPr>
        </p:nvSpPr>
        <p:spPr/>
        <p:txBody>
          <a:bodyPr/>
          <a:lstStyle/>
          <a:p>
            <a:fld id="{F28E6B97-E353-42E0-AA9C-512F5E9CCEC5}" type="slidenum">
              <a:rPr lang="sv-SE" smtClean="0"/>
              <a:t>17</a:t>
            </a:fld>
            <a:endParaRPr lang="sv-SE"/>
          </a:p>
        </p:txBody>
      </p:sp>
    </p:spTree>
    <p:extLst>
      <p:ext uri="{BB962C8B-B14F-4D97-AF65-F5344CB8AC3E}">
        <p14:creationId xmlns:p14="http://schemas.microsoft.com/office/powerpoint/2010/main" val="95041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F90AC-6027-4CA0-BC21-167521526CD4}"/>
              </a:ext>
            </a:extLst>
          </p:cNvPr>
          <p:cNvSpPr>
            <a:spLocks noGrp="1"/>
          </p:cNvSpPr>
          <p:nvPr>
            <p:ph type="title"/>
          </p:nvPr>
        </p:nvSpPr>
        <p:spPr/>
        <p:txBody>
          <a:bodyPr/>
          <a:lstStyle/>
          <a:p>
            <a:r>
              <a:rPr lang="sv-SE" dirty="0"/>
              <a:t>Lägg in i kalendern</a:t>
            </a:r>
          </a:p>
        </p:txBody>
      </p:sp>
      <p:sp>
        <p:nvSpPr>
          <p:cNvPr id="3" name="Platshållare för innehåll 2">
            <a:extLst>
              <a:ext uri="{FF2B5EF4-FFF2-40B4-BE49-F238E27FC236}">
                <a16:creationId xmlns:a16="http://schemas.microsoft.com/office/drawing/2014/main" id="{1ECA3D7E-8A3D-4C8F-A412-26C54C45A0CE}"/>
              </a:ext>
            </a:extLst>
          </p:cNvPr>
          <p:cNvSpPr>
            <a:spLocks noGrp="1"/>
          </p:cNvSpPr>
          <p:nvPr>
            <p:ph idx="1"/>
          </p:nvPr>
        </p:nvSpPr>
        <p:spPr>
          <a:xfrm>
            <a:off x="1451579" y="1736036"/>
            <a:ext cx="9603275" cy="4194248"/>
          </a:xfrm>
        </p:spPr>
        <p:txBody>
          <a:bodyPr>
            <a:normAutofit fontScale="92500" lnSpcReduction="10000"/>
          </a:bodyPr>
          <a:lstStyle/>
          <a:p>
            <a:r>
              <a:rPr lang="sv-SE" b="1" dirty="0"/>
              <a:t>Uppdatera dina uppgifter </a:t>
            </a:r>
            <a:r>
              <a:rPr lang="sv-SE" dirty="0"/>
              <a:t>på laget.se/Modoff-P14, lägg in information för båda vårdnadshavarna med mail och tfn! </a:t>
            </a:r>
          </a:p>
          <a:p>
            <a:r>
              <a:rPr lang="sv-SE" b="1" dirty="0"/>
              <a:t>Försäljning</a:t>
            </a:r>
            <a:r>
              <a:rPr lang="sv-SE" dirty="0"/>
              <a:t> till beting. Alla tar eget ansvar att få in pengarna.</a:t>
            </a:r>
          </a:p>
          <a:p>
            <a:r>
              <a:rPr lang="sv-SE" b="1" dirty="0" err="1"/>
              <a:t>Bussbycupen</a:t>
            </a:r>
            <a:r>
              <a:rPr lang="sv-SE" b="1" dirty="0"/>
              <a:t> 15-16 Juni </a:t>
            </a:r>
            <a:r>
              <a:rPr lang="sv-SE" dirty="0"/>
              <a:t>-</a:t>
            </a:r>
            <a:r>
              <a:rPr lang="sv-SE" b="1" dirty="0"/>
              <a:t> </a:t>
            </a:r>
            <a:r>
              <a:rPr lang="sv-SE" dirty="0"/>
              <a:t>en 7v7 cup på </a:t>
            </a:r>
            <a:r>
              <a:rPr lang="sv-SE" dirty="0" err="1"/>
              <a:t>Bussbyvallen</a:t>
            </a:r>
            <a:r>
              <a:rPr lang="sv-SE" dirty="0"/>
              <a:t>. </a:t>
            </a:r>
          </a:p>
          <a:p>
            <a:pPr lvl="1"/>
            <a:r>
              <a:rPr lang="sv-SE" dirty="0"/>
              <a:t>Alla matcher spelas på gräs.</a:t>
            </a:r>
          </a:p>
          <a:p>
            <a:pPr lvl="1"/>
            <a:r>
              <a:rPr lang="sv-SE" dirty="0"/>
              <a:t>Matchtid 2*20min</a:t>
            </a:r>
          </a:p>
          <a:p>
            <a:pPr lvl="1"/>
            <a:r>
              <a:rPr lang="sv-SE" dirty="0"/>
              <a:t>Ingår lunch i anmälningsavgiften.</a:t>
            </a:r>
          </a:p>
          <a:p>
            <a:r>
              <a:rPr lang="sv-SE" b="1" dirty="0"/>
              <a:t>Boka in Hörnettdagen 31:a augusti</a:t>
            </a:r>
            <a:r>
              <a:rPr lang="sv-SE" dirty="0"/>
              <a:t>, det är föreningens största inkomstkälla och otroligt viktigt att vi hjälps åt så slipper vi sälja så mycket annat. </a:t>
            </a:r>
          </a:p>
          <a:p>
            <a:pPr lvl="1"/>
            <a:r>
              <a:rPr lang="sv-SE" dirty="0"/>
              <a:t>Vi vet redan nu att vi kommer förmodligen behöva ragga in vinster till lotteriet så kommer ni över något så spar det </a:t>
            </a:r>
            <a:r>
              <a:rPr lang="sv-SE" dirty="0">
                <a:sym typeface="Wingdings" panose="05000000000000000000" pitchFamily="2" charset="2"/>
              </a:rPr>
              <a:t></a:t>
            </a:r>
            <a:endParaRPr lang="sv-SE" dirty="0"/>
          </a:p>
          <a:p>
            <a:pPr marL="0" indent="0">
              <a:buNone/>
            </a:pPr>
            <a:endParaRPr lang="sv-SE" dirty="0"/>
          </a:p>
          <a:p>
            <a:endParaRPr lang="sv-SE" dirty="0"/>
          </a:p>
          <a:p>
            <a:pPr marL="0" indent="0">
              <a:buNone/>
            </a:pPr>
            <a:endParaRPr lang="sv-SE" dirty="0"/>
          </a:p>
        </p:txBody>
      </p:sp>
      <p:sp>
        <p:nvSpPr>
          <p:cNvPr id="6" name="Platshållare för bildnummer 5">
            <a:extLst>
              <a:ext uri="{FF2B5EF4-FFF2-40B4-BE49-F238E27FC236}">
                <a16:creationId xmlns:a16="http://schemas.microsoft.com/office/drawing/2014/main" id="{1CEBA5B7-593B-4939-B06C-4A9F47EB64AC}"/>
              </a:ext>
            </a:extLst>
          </p:cNvPr>
          <p:cNvSpPr>
            <a:spLocks noGrp="1"/>
          </p:cNvSpPr>
          <p:nvPr>
            <p:ph type="sldNum" sz="quarter" idx="12"/>
          </p:nvPr>
        </p:nvSpPr>
        <p:spPr/>
        <p:txBody>
          <a:bodyPr/>
          <a:lstStyle/>
          <a:p>
            <a:r>
              <a:rPr lang="sv-SE" dirty="0"/>
              <a:t>18</a:t>
            </a:r>
          </a:p>
        </p:txBody>
      </p:sp>
    </p:spTree>
    <p:extLst>
      <p:ext uri="{BB962C8B-B14F-4D97-AF65-F5344CB8AC3E}">
        <p14:creationId xmlns:p14="http://schemas.microsoft.com/office/powerpoint/2010/main" val="362284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C79EE-08D6-4E9C-9973-69B6581A42BB}"/>
              </a:ext>
            </a:extLst>
          </p:cNvPr>
          <p:cNvSpPr>
            <a:spLocks noGrp="1"/>
          </p:cNvSpPr>
          <p:nvPr>
            <p:ph type="title"/>
          </p:nvPr>
        </p:nvSpPr>
        <p:spPr/>
        <p:txBody>
          <a:bodyPr/>
          <a:lstStyle/>
          <a:p>
            <a:r>
              <a:rPr lang="sv-SE"/>
              <a:t>Kom ihåg!</a:t>
            </a:r>
            <a:endParaRPr lang="sv-SE" dirty="0"/>
          </a:p>
        </p:txBody>
      </p:sp>
      <p:sp>
        <p:nvSpPr>
          <p:cNvPr id="3" name="Platshållare för innehåll 2">
            <a:extLst>
              <a:ext uri="{FF2B5EF4-FFF2-40B4-BE49-F238E27FC236}">
                <a16:creationId xmlns:a16="http://schemas.microsoft.com/office/drawing/2014/main" id="{6D9BDDB6-F118-4776-822B-740E22E882F9}"/>
              </a:ext>
            </a:extLst>
          </p:cNvPr>
          <p:cNvSpPr>
            <a:spLocks noGrp="1"/>
          </p:cNvSpPr>
          <p:nvPr>
            <p:ph idx="1"/>
          </p:nvPr>
        </p:nvSpPr>
        <p:spPr>
          <a:xfrm>
            <a:off x="1130270" y="1749287"/>
            <a:ext cx="9603275" cy="3717058"/>
          </a:xfrm>
        </p:spPr>
        <p:txBody>
          <a:bodyPr>
            <a:normAutofit fontScale="92500" lnSpcReduction="10000"/>
          </a:bodyPr>
          <a:lstStyle/>
          <a:p>
            <a:r>
              <a:rPr lang="sv-SE" dirty="0"/>
              <a:t>Fotboll är ett spel</a:t>
            </a:r>
          </a:p>
          <a:p>
            <a:r>
              <a:rPr lang="sv-SE" dirty="0"/>
              <a:t>Deltagarna är barn</a:t>
            </a:r>
          </a:p>
          <a:p>
            <a:r>
              <a:rPr lang="sv-SE" dirty="0"/>
              <a:t>Ledarna är ideella</a:t>
            </a:r>
          </a:p>
          <a:p>
            <a:r>
              <a:rPr lang="sv-SE" dirty="0"/>
              <a:t>Domarna är mänskliga (och oftast unga…)</a:t>
            </a:r>
          </a:p>
          <a:p>
            <a:r>
              <a:rPr lang="sv-SE" dirty="0"/>
              <a:t>Ingen här är proffs</a:t>
            </a:r>
          </a:p>
          <a:p>
            <a:r>
              <a:rPr lang="sv-SE" dirty="0"/>
              <a:t>Vi är här för att ha roligt!</a:t>
            </a:r>
          </a:p>
          <a:p>
            <a:r>
              <a:rPr lang="sv-SE" dirty="0"/>
              <a:t>Laget före jaget </a:t>
            </a:r>
          </a:p>
          <a:p>
            <a:r>
              <a:rPr lang="sv-SE" dirty="0"/>
              <a:t>Modo FF är en liten förening, vi behöver hjälpas åt </a:t>
            </a:r>
          </a:p>
        </p:txBody>
      </p:sp>
      <p:sp>
        <p:nvSpPr>
          <p:cNvPr id="6" name="Platshållare för bildnummer 5">
            <a:extLst>
              <a:ext uri="{FF2B5EF4-FFF2-40B4-BE49-F238E27FC236}">
                <a16:creationId xmlns:a16="http://schemas.microsoft.com/office/drawing/2014/main" id="{6EA433DE-A6AF-472B-B9E1-F5F159C26FC3}"/>
              </a:ext>
            </a:extLst>
          </p:cNvPr>
          <p:cNvSpPr>
            <a:spLocks noGrp="1"/>
          </p:cNvSpPr>
          <p:nvPr>
            <p:ph type="sldNum" sz="quarter" idx="12"/>
          </p:nvPr>
        </p:nvSpPr>
        <p:spPr/>
        <p:txBody>
          <a:bodyPr/>
          <a:lstStyle/>
          <a:p>
            <a:r>
              <a:rPr lang="sv-SE" dirty="0"/>
              <a:t>19</a:t>
            </a:r>
          </a:p>
        </p:txBody>
      </p:sp>
    </p:spTree>
    <p:extLst>
      <p:ext uri="{BB962C8B-B14F-4D97-AF65-F5344CB8AC3E}">
        <p14:creationId xmlns:p14="http://schemas.microsoft.com/office/powerpoint/2010/main" val="396232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82E50-0117-4C40-9494-55946B44F9D0}"/>
              </a:ext>
            </a:extLst>
          </p:cNvPr>
          <p:cNvSpPr>
            <a:spLocks noGrp="1"/>
          </p:cNvSpPr>
          <p:nvPr>
            <p:ph type="title"/>
          </p:nvPr>
        </p:nvSpPr>
        <p:spPr/>
        <p:txBody>
          <a:bodyPr/>
          <a:lstStyle/>
          <a:p>
            <a:r>
              <a:rPr lang="sv-SE" dirty="0"/>
              <a:t>Truppen</a:t>
            </a:r>
          </a:p>
        </p:txBody>
      </p:sp>
      <p:sp>
        <p:nvSpPr>
          <p:cNvPr id="3" name="Platshållare för innehåll 2">
            <a:extLst>
              <a:ext uri="{FF2B5EF4-FFF2-40B4-BE49-F238E27FC236}">
                <a16:creationId xmlns:a16="http://schemas.microsoft.com/office/drawing/2014/main" id="{D3536248-B14E-4DC0-B2ED-2CE45DC1A00B}"/>
              </a:ext>
            </a:extLst>
          </p:cNvPr>
          <p:cNvSpPr>
            <a:spLocks noGrp="1"/>
          </p:cNvSpPr>
          <p:nvPr>
            <p:ph idx="1"/>
          </p:nvPr>
        </p:nvSpPr>
        <p:spPr>
          <a:xfrm>
            <a:off x="1130270" y="1669774"/>
            <a:ext cx="9603275" cy="3796571"/>
          </a:xfrm>
        </p:spPr>
        <p:txBody>
          <a:bodyPr>
            <a:normAutofit/>
          </a:bodyPr>
          <a:lstStyle/>
          <a:p>
            <a:r>
              <a:rPr lang="sv-SE" dirty="0"/>
              <a:t>Vi ledare vill hälsa alla spelare och föräldrar tillbaka till en ny säsong.</a:t>
            </a:r>
          </a:p>
          <a:p>
            <a:r>
              <a:rPr lang="sv-SE" dirty="0"/>
              <a:t>Alla spelare som var med ifjol när terminen slutade har tyvärr inte alla valt att fortsätta spela med oss. Några har valt att gå över till annan klubb och några andra har valt annan sport eller slutat helt. Vi har tacksam för alla som valt att fortsätta spela.</a:t>
            </a:r>
          </a:p>
          <a:p>
            <a:r>
              <a:rPr lang="sv-SE" dirty="0"/>
              <a:t>14-15 spelare i dagsläget.</a:t>
            </a:r>
          </a:p>
          <a:p>
            <a:pPr marL="0" indent="0">
              <a:buNone/>
            </a:pPr>
            <a:endParaRPr lang="sv-SE" dirty="0"/>
          </a:p>
        </p:txBody>
      </p:sp>
      <p:sp>
        <p:nvSpPr>
          <p:cNvPr id="6" name="Platshållare för bildnummer 5">
            <a:extLst>
              <a:ext uri="{FF2B5EF4-FFF2-40B4-BE49-F238E27FC236}">
                <a16:creationId xmlns:a16="http://schemas.microsoft.com/office/drawing/2014/main" id="{A110BC31-CC25-4BE0-B6A2-04CFA87BCCB6}"/>
              </a:ext>
            </a:extLst>
          </p:cNvPr>
          <p:cNvSpPr>
            <a:spLocks noGrp="1"/>
          </p:cNvSpPr>
          <p:nvPr>
            <p:ph type="sldNum" sz="quarter" idx="12"/>
          </p:nvPr>
        </p:nvSpPr>
        <p:spPr/>
        <p:txBody>
          <a:bodyPr/>
          <a:lstStyle/>
          <a:p>
            <a:r>
              <a:rPr lang="sv-SE" dirty="0"/>
              <a:t>2</a:t>
            </a:r>
          </a:p>
          <a:p>
            <a:endParaRPr lang="sv-SE" dirty="0"/>
          </a:p>
          <a:p>
            <a:endParaRPr lang="sv-SE" dirty="0"/>
          </a:p>
        </p:txBody>
      </p:sp>
    </p:spTree>
    <p:extLst>
      <p:ext uri="{BB962C8B-B14F-4D97-AF65-F5344CB8AC3E}">
        <p14:creationId xmlns:p14="http://schemas.microsoft.com/office/powerpoint/2010/main" val="181791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22177-3369-4926-AD8E-729A8F5C7577}"/>
              </a:ext>
            </a:extLst>
          </p:cNvPr>
          <p:cNvSpPr>
            <a:spLocks noGrp="1"/>
          </p:cNvSpPr>
          <p:nvPr>
            <p:ph type="title"/>
          </p:nvPr>
        </p:nvSpPr>
        <p:spPr/>
        <p:txBody>
          <a:bodyPr/>
          <a:lstStyle/>
          <a:p>
            <a:r>
              <a:rPr lang="sv-SE" dirty="0"/>
              <a:t>Styrelsen/Föreningen</a:t>
            </a:r>
          </a:p>
        </p:txBody>
      </p:sp>
      <p:sp>
        <p:nvSpPr>
          <p:cNvPr id="3" name="Platshållare för innehåll 2">
            <a:extLst>
              <a:ext uri="{FF2B5EF4-FFF2-40B4-BE49-F238E27FC236}">
                <a16:creationId xmlns:a16="http://schemas.microsoft.com/office/drawing/2014/main" id="{51448EA0-A5F4-4F04-AC6D-F4CC7EFEC752}"/>
              </a:ext>
            </a:extLst>
          </p:cNvPr>
          <p:cNvSpPr>
            <a:spLocks noGrp="1"/>
          </p:cNvSpPr>
          <p:nvPr>
            <p:ph idx="1"/>
          </p:nvPr>
        </p:nvSpPr>
        <p:spPr>
          <a:xfrm>
            <a:off x="1451579" y="1590262"/>
            <a:ext cx="10000615" cy="4463220"/>
          </a:xfrm>
        </p:spPr>
        <p:txBody>
          <a:bodyPr>
            <a:normAutofit fontScale="70000" lnSpcReduction="20000"/>
          </a:bodyPr>
          <a:lstStyle/>
          <a:p>
            <a:r>
              <a:rPr lang="sv-SE" sz="2200" dirty="0"/>
              <a:t>Bra stöttning till oss som ledare &amp; lag</a:t>
            </a:r>
          </a:p>
          <a:p>
            <a:r>
              <a:rPr lang="sv-SE" sz="2200" dirty="0"/>
              <a:t>Tränarträffar inom föreningen för att byta erfarenheter, arbeta med en trygg miljö och arbete med spelarutvecklingsplanen.</a:t>
            </a:r>
          </a:p>
          <a:p>
            <a:r>
              <a:rPr lang="sv-SE" sz="2200" dirty="0"/>
              <a:t>(Modo FF utbildar föreningsdomare så alla spelare födda 2011 och 2012 kommer att erbjudas att gå)</a:t>
            </a:r>
          </a:p>
          <a:p>
            <a:pPr lvl="1"/>
            <a:r>
              <a:rPr lang="sv-SE" sz="2000" dirty="0"/>
              <a:t>Viktigt att stötta dessa domare under match, både föräldrar, ledare och spelare tar ansvar.</a:t>
            </a:r>
          </a:p>
          <a:p>
            <a:r>
              <a:rPr lang="sv-SE" sz="2200" dirty="0"/>
              <a:t>Det finns ett driv i föreningen som är jättekul!</a:t>
            </a:r>
          </a:p>
          <a:p>
            <a:r>
              <a:rPr lang="sv-SE" sz="2200" dirty="0"/>
              <a:t>Mycket positivt på gång</a:t>
            </a:r>
          </a:p>
          <a:p>
            <a:pPr lvl="1"/>
            <a:r>
              <a:rPr lang="sv-SE" sz="2200" dirty="0"/>
              <a:t>Ny multiarena där Kempevallen låg, vad innebär det för Modo FF, diskussioner pågår fortfarande och en arbetsgrupp har skapats</a:t>
            </a:r>
          </a:p>
          <a:p>
            <a:pPr lvl="1"/>
            <a:r>
              <a:rPr lang="sv-SE" sz="2200" dirty="0"/>
              <a:t>Ekonomi i balans</a:t>
            </a:r>
          </a:p>
          <a:p>
            <a:pPr lvl="1"/>
            <a:r>
              <a:rPr lang="sv-SE" sz="2200" dirty="0"/>
              <a:t>Jobbar aktivt tillsammans med RF-SISU med vår värdegrund</a:t>
            </a:r>
          </a:p>
          <a:p>
            <a:pPr lvl="1"/>
            <a:r>
              <a:rPr lang="sv-SE" sz="2200" dirty="0"/>
              <a:t>Föreningsstödjare</a:t>
            </a:r>
          </a:p>
          <a:p>
            <a:pPr lvl="1"/>
            <a:r>
              <a:rPr lang="sv-SE" sz="2200" dirty="0"/>
              <a:t>Utbildningar, både för ledare och föräldrar</a:t>
            </a:r>
          </a:p>
          <a:p>
            <a:pPr lvl="1"/>
            <a:endParaRPr lang="sv-SE" sz="2200" dirty="0"/>
          </a:p>
        </p:txBody>
      </p:sp>
      <p:sp>
        <p:nvSpPr>
          <p:cNvPr id="6" name="Platshållare för bildnummer 5">
            <a:extLst>
              <a:ext uri="{FF2B5EF4-FFF2-40B4-BE49-F238E27FC236}">
                <a16:creationId xmlns:a16="http://schemas.microsoft.com/office/drawing/2014/main" id="{C4571094-2817-4608-A5AA-D5ED8F09520F}"/>
              </a:ext>
            </a:extLst>
          </p:cNvPr>
          <p:cNvSpPr>
            <a:spLocks noGrp="1"/>
          </p:cNvSpPr>
          <p:nvPr>
            <p:ph type="sldNum" sz="quarter" idx="12"/>
          </p:nvPr>
        </p:nvSpPr>
        <p:spPr/>
        <p:txBody>
          <a:bodyPr/>
          <a:lstStyle/>
          <a:p>
            <a:r>
              <a:rPr lang="sv-SE" dirty="0"/>
              <a:t>20</a:t>
            </a:r>
          </a:p>
        </p:txBody>
      </p:sp>
    </p:spTree>
    <p:extLst>
      <p:ext uri="{BB962C8B-B14F-4D97-AF65-F5344CB8AC3E}">
        <p14:creationId xmlns:p14="http://schemas.microsoft.com/office/powerpoint/2010/main" val="249052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72F83-3E97-4D8E-BD4C-9CFE1D921F21}"/>
              </a:ext>
            </a:extLst>
          </p:cNvPr>
          <p:cNvSpPr>
            <a:spLocks noGrp="1"/>
          </p:cNvSpPr>
          <p:nvPr>
            <p:ph type="title"/>
          </p:nvPr>
        </p:nvSpPr>
        <p:spPr/>
        <p:txBody>
          <a:bodyPr/>
          <a:lstStyle/>
          <a:p>
            <a:r>
              <a:rPr lang="sv-SE" dirty="0"/>
              <a:t>Värdeord Modo FF</a:t>
            </a:r>
          </a:p>
        </p:txBody>
      </p:sp>
      <p:sp>
        <p:nvSpPr>
          <p:cNvPr id="3" name="Platshållare för innehåll 2">
            <a:extLst>
              <a:ext uri="{FF2B5EF4-FFF2-40B4-BE49-F238E27FC236}">
                <a16:creationId xmlns:a16="http://schemas.microsoft.com/office/drawing/2014/main" id="{6D7DAE51-6774-4141-8A9B-0349EF163C5A}"/>
              </a:ext>
            </a:extLst>
          </p:cNvPr>
          <p:cNvSpPr>
            <a:spLocks noGrp="1"/>
          </p:cNvSpPr>
          <p:nvPr>
            <p:ph idx="1"/>
          </p:nvPr>
        </p:nvSpPr>
        <p:spPr/>
        <p:txBody>
          <a:bodyPr>
            <a:normAutofit/>
          </a:bodyPr>
          <a:lstStyle/>
          <a:p>
            <a:pPr marL="0" indent="0">
              <a:buNone/>
            </a:pPr>
            <a:r>
              <a:rPr lang="sv-SE" b="1" dirty="0"/>
              <a:t>Värdeord</a:t>
            </a:r>
          </a:p>
          <a:p>
            <a:pPr marL="0" indent="0">
              <a:buNone/>
            </a:pPr>
            <a:r>
              <a:rPr lang="sv-SE" dirty="0"/>
              <a:t>Glädje – Gemenskap - Utveckling</a:t>
            </a:r>
          </a:p>
          <a:p>
            <a:pPr marL="0" indent="0">
              <a:buNone/>
            </a:pPr>
            <a:endParaRPr lang="sv-SE" dirty="0"/>
          </a:p>
          <a:p>
            <a:pPr marL="0" indent="0">
              <a:buNone/>
            </a:pPr>
            <a:endParaRPr lang="sv-SE" dirty="0"/>
          </a:p>
          <a:p>
            <a:pPr marL="0" indent="0">
              <a:buNone/>
            </a:pPr>
            <a:endParaRPr lang="sv-SE" b="1" dirty="0"/>
          </a:p>
          <a:p>
            <a:pPr marL="0" indent="0">
              <a:buNone/>
            </a:pPr>
            <a:endParaRPr lang="sv-SE" dirty="0"/>
          </a:p>
          <a:p>
            <a:pPr marL="0" indent="0">
              <a:buNone/>
            </a:pPr>
            <a:endParaRPr lang="sv-SE" dirty="0"/>
          </a:p>
          <a:p>
            <a:pPr marL="0" indent="0">
              <a:buNone/>
            </a:pPr>
            <a:endParaRPr lang="sv-SE" dirty="0"/>
          </a:p>
        </p:txBody>
      </p:sp>
      <p:sp>
        <p:nvSpPr>
          <p:cNvPr id="6" name="Platshållare för bildnummer 5">
            <a:extLst>
              <a:ext uri="{FF2B5EF4-FFF2-40B4-BE49-F238E27FC236}">
                <a16:creationId xmlns:a16="http://schemas.microsoft.com/office/drawing/2014/main" id="{963CEC47-AF03-4C95-8374-79510AC8A25B}"/>
              </a:ext>
            </a:extLst>
          </p:cNvPr>
          <p:cNvSpPr>
            <a:spLocks noGrp="1"/>
          </p:cNvSpPr>
          <p:nvPr>
            <p:ph type="sldNum" sz="quarter" idx="12"/>
          </p:nvPr>
        </p:nvSpPr>
        <p:spPr/>
        <p:txBody>
          <a:bodyPr/>
          <a:lstStyle/>
          <a:p>
            <a:r>
              <a:rPr lang="sv-SE" dirty="0"/>
              <a:t>21</a:t>
            </a:r>
          </a:p>
          <a:p>
            <a:endParaRPr lang="sv-SE" dirty="0"/>
          </a:p>
        </p:txBody>
      </p:sp>
    </p:spTree>
    <p:extLst>
      <p:ext uri="{BB962C8B-B14F-4D97-AF65-F5344CB8AC3E}">
        <p14:creationId xmlns:p14="http://schemas.microsoft.com/office/powerpoint/2010/main" val="33800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E2075-0478-4685-AF13-CED3AA6056B0}"/>
              </a:ext>
            </a:extLst>
          </p:cNvPr>
          <p:cNvSpPr>
            <a:spLocks noGrp="1"/>
          </p:cNvSpPr>
          <p:nvPr>
            <p:ph type="title"/>
          </p:nvPr>
        </p:nvSpPr>
        <p:spPr/>
        <p:txBody>
          <a:bodyPr/>
          <a:lstStyle/>
          <a:p>
            <a:r>
              <a:rPr lang="sv-SE" dirty="0"/>
              <a:t>Värdegrund Modo FF</a:t>
            </a:r>
          </a:p>
        </p:txBody>
      </p:sp>
      <p:sp>
        <p:nvSpPr>
          <p:cNvPr id="3" name="Platshållare för innehåll 2">
            <a:extLst>
              <a:ext uri="{FF2B5EF4-FFF2-40B4-BE49-F238E27FC236}">
                <a16:creationId xmlns:a16="http://schemas.microsoft.com/office/drawing/2014/main" id="{29103921-8BB6-41FF-988A-8D2EB19D24E3}"/>
              </a:ext>
            </a:extLst>
          </p:cNvPr>
          <p:cNvSpPr>
            <a:spLocks noGrp="1"/>
          </p:cNvSpPr>
          <p:nvPr>
            <p:ph idx="1"/>
          </p:nvPr>
        </p:nvSpPr>
        <p:spPr/>
        <p:txBody>
          <a:bodyPr/>
          <a:lstStyle/>
          <a:p>
            <a:pPr marL="0" indent="0">
              <a:buNone/>
            </a:pPr>
            <a:r>
              <a:rPr lang="sv-SE" b="1" dirty="0"/>
              <a:t>Glädje </a:t>
            </a:r>
            <a:r>
              <a:rPr lang="sv-SE" dirty="0"/>
              <a:t>är en viktig drivkraft för att idrotta och bidrar till gemenskap, intresse och engagemang. Spelare som har roligt </a:t>
            </a:r>
            <a:r>
              <a:rPr lang="sv-SE" b="1" dirty="0"/>
              <a:t>utvecklas</a:t>
            </a:r>
            <a:r>
              <a:rPr lang="sv-SE" dirty="0"/>
              <a:t> och är aktiva längre. Vi ska därför se till att det finns </a:t>
            </a:r>
            <a:r>
              <a:rPr lang="sv-SE" b="1" dirty="0"/>
              <a:t>glädje</a:t>
            </a:r>
            <a:r>
              <a:rPr lang="sv-SE" dirty="0"/>
              <a:t> i det vi gör – både på och utanför planen.</a:t>
            </a:r>
          </a:p>
          <a:p>
            <a:endParaRPr lang="sv-SE" dirty="0"/>
          </a:p>
          <a:p>
            <a:pPr marL="0" indent="0">
              <a:buNone/>
            </a:pPr>
            <a:r>
              <a:rPr lang="sv-SE" dirty="0"/>
              <a:t>I Modo FF får alla vara med. Vi vill att alla ska trivas och känna att man är en del i en god fotbolls</a:t>
            </a:r>
            <a:r>
              <a:rPr lang="sv-SE" b="1" dirty="0"/>
              <a:t>gemenskap</a:t>
            </a:r>
            <a:r>
              <a:rPr lang="sv-SE" dirty="0"/>
              <a:t>, såväl i hela föreningen som i ett lag. Föreningen ska vara en inspiration för </a:t>
            </a:r>
            <a:r>
              <a:rPr lang="sv-SE" b="1" dirty="0"/>
              <a:t>utveckling</a:t>
            </a:r>
            <a:r>
              <a:rPr lang="sv-SE" dirty="0"/>
              <a:t> både idrottsligt och socialt. </a:t>
            </a:r>
          </a:p>
          <a:p>
            <a:endParaRPr lang="sv-SE" dirty="0"/>
          </a:p>
        </p:txBody>
      </p:sp>
      <p:sp>
        <p:nvSpPr>
          <p:cNvPr id="6" name="Platshållare för bildnummer 5">
            <a:extLst>
              <a:ext uri="{FF2B5EF4-FFF2-40B4-BE49-F238E27FC236}">
                <a16:creationId xmlns:a16="http://schemas.microsoft.com/office/drawing/2014/main" id="{5D37DAE6-B633-48EB-862A-7484F600089A}"/>
              </a:ext>
            </a:extLst>
          </p:cNvPr>
          <p:cNvSpPr>
            <a:spLocks noGrp="1"/>
          </p:cNvSpPr>
          <p:nvPr>
            <p:ph type="sldNum" sz="quarter" idx="12"/>
          </p:nvPr>
        </p:nvSpPr>
        <p:spPr/>
        <p:txBody>
          <a:bodyPr/>
          <a:lstStyle/>
          <a:p>
            <a:r>
              <a:rPr lang="sv-SE" dirty="0"/>
              <a:t>22</a:t>
            </a:r>
          </a:p>
        </p:txBody>
      </p:sp>
    </p:spTree>
    <p:extLst>
      <p:ext uri="{BB962C8B-B14F-4D97-AF65-F5344CB8AC3E}">
        <p14:creationId xmlns:p14="http://schemas.microsoft.com/office/powerpoint/2010/main" val="4255492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0B9E6-F6BA-451E-8DA7-FC21F8323173}"/>
              </a:ext>
            </a:extLst>
          </p:cNvPr>
          <p:cNvSpPr>
            <a:spLocks noGrp="1"/>
          </p:cNvSpPr>
          <p:nvPr>
            <p:ph type="title"/>
          </p:nvPr>
        </p:nvSpPr>
        <p:spPr/>
        <p:txBody>
          <a:bodyPr/>
          <a:lstStyle/>
          <a:p>
            <a:r>
              <a:rPr lang="sv-SE" dirty="0"/>
              <a:t>Forts. Värdegrund</a:t>
            </a:r>
          </a:p>
        </p:txBody>
      </p:sp>
      <p:sp>
        <p:nvSpPr>
          <p:cNvPr id="3" name="Platshållare för innehåll 2">
            <a:extLst>
              <a:ext uri="{FF2B5EF4-FFF2-40B4-BE49-F238E27FC236}">
                <a16:creationId xmlns:a16="http://schemas.microsoft.com/office/drawing/2014/main" id="{5B5835CD-A510-4333-8D3B-B80EDB7BC6CB}"/>
              </a:ext>
            </a:extLst>
          </p:cNvPr>
          <p:cNvSpPr>
            <a:spLocks noGrp="1"/>
          </p:cNvSpPr>
          <p:nvPr>
            <p:ph idx="1"/>
          </p:nvPr>
        </p:nvSpPr>
        <p:spPr>
          <a:xfrm>
            <a:off x="1130271" y="1603514"/>
            <a:ext cx="10384068" cy="4301162"/>
          </a:xfrm>
        </p:spPr>
        <p:txBody>
          <a:bodyPr>
            <a:noAutofit/>
          </a:bodyPr>
          <a:lstStyle/>
          <a:p>
            <a:pPr marL="0" indent="0">
              <a:buNone/>
            </a:pPr>
            <a:r>
              <a:rPr lang="sv-SE" sz="1800" dirty="0"/>
              <a:t>Vi föregår med gott exempel och visar öppenhet och respekt för människors lika värde. Alla ska bemötas med värdighet och respekt.</a:t>
            </a:r>
          </a:p>
          <a:p>
            <a:pPr marL="0" indent="0">
              <a:buNone/>
            </a:pPr>
            <a:r>
              <a:rPr lang="sv-SE" sz="1800" dirty="0"/>
              <a:t>Vi motverkar alla former av diskriminering och vi gynnar arbetet för jämställdhet och mångfald. Vi vill varandras framgång och verksamheten utgår från delaktighet och engagemang. Alla i föreningen har olika men lika stort, gemensamt ansvar att se till att vår verksamhet bedrivs på ett så bra sätt som möjligt. </a:t>
            </a:r>
          </a:p>
          <a:p>
            <a:pPr marL="0" indent="0">
              <a:buNone/>
            </a:pPr>
            <a:r>
              <a:rPr lang="sv-SE" sz="1800" dirty="0"/>
              <a:t>Alla ska få möjlighet till </a:t>
            </a:r>
            <a:r>
              <a:rPr lang="sv-SE" sz="1800" b="1" dirty="0"/>
              <a:t>utveckling</a:t>
            </a:r>
            <a:r>
              <a:rPr lang="sv-SE" sz="1800" dirty="0"/>
              <a:t>, såväl på som utanför planen. Vi stöttar varandra, visar god vilja och gör alltid vårt bästa.</a:t>
            </a:r>
          </a:p>
          <a:p>
            <a:pPr marL="0" indent="0">
              <a:buNone/>
            </a:pPr>
            <a:r>
              <a:rPr lang="sv-SE" sz="1800" dirty="0"/>
              <a:t>Vi inspirerar varandra att ta steg för steg att </a:t>
            </a:r>
            <a:r>
              <a:rPr lang="sv-SE" sz="1800" b="1" dirty="0"/>
              <a:t>utvecklas</a:t>
            </a:r>
            <a:r>
              <a:rPr lang="sv-SE" sz="1800" dirty="0"/>
              <a:t> vidare. Listen att lära sig mer blir drivkraften att gå vidare. Vår uppgift är att visa på </a:t>
            </a:r>
            <a:r>
              <a:rPr lang="sv-SE" sz="1800" b="1" dirty="0"/>
              <a:t>glädjen</a:t>
            </a:r>
            <a:r>
              <a:rPr lang="sv-SE" sz="1800" dirty="0"/>
              <a:t> i att idrotta och att odla ett livslångt fotbollsintresse hos alla trots olika förutsättningar. Varje enskild spelare skall ges möjligheten att </a:t>
            </a:r>
            <a:r>
              <a:rPr lang="sv-SE" sz="1800" b="1" dirty="0"/>
              <a:t>utvecklas</a:t>
            </a:r>
            <a:r>
              <a:rPr lang="sv-SE" sz="1800" dirty="0"/>
              <a:t> sitt kunnande.</a:t>
            </a:r>
          </a:p>
        </p:txBody>
      </p:sp>
      <p:sp>
        <p:nvSpPr>
          <p:cNvPr id="6" name="Platshållare för bildnummer 5">
            <a:extLst>
              <a:ext uri="{FF2B5EF4-FFF2-40B4-BE49-F238E27FC236}">
                <a16:creationId xmlns:a16="http://schemas.microsoft.com/office/drawing/2014/main" id="{FEA285B6-7092-42D2-83E0-DB10804D1505}"/>
              </a:ext>
            </a:extLst>
          </p:cNvPr>
          <p:cNvSpPr>
            <a:spLocks noGrp="1"/>
          </p:cNvSpPr>
          <p:nvPr>
            <p:ph type="sldNum" sz="quarter" idx="12"/>
          </p:nvPr>
        </p:nvSpPr>
        <p:spPr/>
        <p:txBody>
          <a:bodyPr/>
          <a:lstStyle/>
          <a:p>
            <a:r>
              <a:rPr lang="sv-SE" dirty="0"/>
              <a:t>23</a:t>
            </a:r>
          </a:p>
        </p:txBody>
      </p:sp>
    </p:spTree>
    <p:extLst>
      <p:ext uri="{BB962C8B-B14F-4D97-AF65-F5344CB8AC3E}">
        <p14:creationId xmlns:p14="http://schemas.microsoft.com/office/powerpoint/2010/main" val="340473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ACD0F65-A261-49DA-8E47-1E54BBC975B4}"/>
              </a:ext>
            </a:extLst>
          </p:cNvPr>
          <p:cNvSpPr>
            <a:spLocks noGrp="1"/>
          </p:cNvSpPr>
          <p:nvPr>
            <p:ph type="title"/>
          </p:nvPr>
        </p:nvSpPr>
        <p:spPr>
          <a:xfrm>
            <a:off x="1400641" y="798989"/>
            <a:ext cx="3600860" cy="5039143"/>
          </a:xfrm>
        </p:spPr>
        <p:txBody>
          <a:bodyPr>
            <a:normAutofit/>
          </a:bodyPr>
          <a:lstStyle/>
          <a:p>
            <a:r>
              <a:rPr lang="sv-SE"/>
              <a:t>Ledare</a:t>
            </a:r>
            <a:endParaRPr lang="sv-SE" dirty="0"/>
          </a:p>
        </p:txBody>
      </p:sp>
      <p:sp>
        <p:nvSpPr>
          <p:cNvPr id="5" name="Platshållare för innehåll 4">
            <a:extLst>
              <a:ext uri="{FF2B5EF4-FFF2-40B4-BE49-F238E27FC236}">
                <a16:creationId xmlns:a16="http://schemas.microsoft.com/office/drawing/2014/main" id="{DC0E9B4B-2022-49A9-9594-3B67A60FB059}"/>
              </a:ext>
            </a:extLst>
          </p:cNvPr>
          <p:cNvSpPr>
            <a:spLocks noGrp="1"/>
          </p:cNvSpPr>
          <p:nvPr>
            <p:ph idx="1"/>
          </p:nvPr>
        </p:nvSpPr>
        <p:spPr>
          <a:xfrm>
            <a:off x="1400641" y="1484244"/>
            <a:ext cx="9545526" cy="4574768"/>
          </a:xfrm>
        </p:spPr>
        <p:txBody>
          <a:bodyPr anchor="ctr">
            <a:normAutofit fontScale="85000" lnSpcReduction="20000"/>
          </a:bodyPr>
          <a:lstStyle/>
          <a:p>
            <a:r>
              <a:rPr lang="sv-SE" sz="2200" dirty="0"/>
              <a:t>Helena Dynesius		Tränare/Lagledare</a:t>
            </a:r>
            <a:r>
              <a:rPr lang="sv-SE" sz="2000" dirty="0"/>
              <a:t>	</a:t>
            </a:r>
          </a:p>
          <a:p>
            <a:r>
              <a:rPr lang="sv-SE" sz="2200" dirty="0"/>
              <a:t>Claes Edblad			Tränare	</a:t>
            </a:r>
            <a:r>
              <a:rPr lang="sv-SE" sz="2000" dirty="0"/>
              <a:t>	</a:t>
            </a:r>
          </a:p>
          <a:p>
            <a:r>
              <a:rPr lang="sv-SE" sz="2200" dirty="0"/>
              <a:t>Daniel Bäckman		Tränare		</a:t>
            </a:r>
          </a:p>
          <a:p>
            <a:r>
              <a:rPr lang="sv-SE" sz="2200" dirty="0"/>
              <a:t>(Karin Ekengren?		Tränare) Om </a:t>
            </a:r>
            <a:r>
              <a:rPr lang="sv-SE" sz="2200" dirty="0" err="1"/>
              <a:t>Wellam</a:t>
            </a:r>
            <a:r>
              <a:rPr lang="sv-SE" sz="2200" dirty="0"/>
              <a:t> fortsätter.		</a:t>
            </a:r>
          </a:p>
          <a:p>
            <a:r>
              <a:rPr lang="sv-SE" sz="2200" dirty="0"/>
              <a:t>Maria Karlström		Tränare	</a:t>
            </a:r>
          </a:p>
          <a:p>
            <a:pPr marL="0" indent="0">
              <a:buNone/>
            </a:pPr>
            <a:endParaRPr lang="sv-SE" sz="2200" dirty="0"/>
          </a:p>
          <a:p>
            <a:pPr marL="0" indent="0">
              <a:buNone/>
            </a:pPr>
            <a:r>
              <a:rPr lang="sv-SE" sz="2200" dirty="0"/>
              <a:t>Föräldrar är indelade i </a:t>
            </a:r>
            <a:r>
              <a:rPr lang="sv-SE" sz="2200" dirty="0" err="1"/>
              <a:t>lärgrupper</a:t>
            </a:r>
            <a:r>
              <a:rPr lang="sv-SE" sz="2200" dirty="0"/>
              <a:t>.</a:t>
            </a:r>
          </a:p>
          <a:p>
            <a:pPr marL="0" indent="0">
              <a:buNone/>
            </a:pPr>
            <a:r>
              <a:rPr lang="sv-SE" sz="2200" dirty="0"/>
              <a:t>Kontaktuppgifter till oss ledare finner du på laget.se</a:t>
            </a:r>
          </a:p>
          <a:p>
            <a:pPr marL="0" indent="0">
              <a:buNone/>
            </a:pPr>
            <a:r>
              <a:rPr lang="sv-SE" sz="2200" dirty="0"/>
              <a:t>Ta gärna kontakt med oss om du har några funderingar, stort som smått!</a:t>
            </a:r>
          </a:p>
          <a:p>
            <a:pPr marL="0" indent="0">
              <a:buNone/>
            </a:pPr>
            <a:r>
              <a:rPr lang="sv-SE" sz="1800" dirty="0"/>
              <a:t>		</a:t>
            </a:r>
            <a:br>
              <a:rPr lang="sv-SE" sz="1800" dirty="0"/>
            </a:br>
            <a:endParaRPr lang="sv-SE" sz="1800" dirty="0"/>
          </a:p>
          <a:p>
            <a:endParaRPr lang="sv-SE" sz="2200" dirty="0"/>
          </a:p>
        </p:txBody>
      </p:sp>
      <p:sp>
        <p:nvSpPr>
          <p:cNvPr id="6" name="Platshållare för bildnummer 5">
            <a:extLst>
              <a:ext uri="{FF2B5EF4-FFF2-40B4-BE49-F238E27FC236}">
                <a16:creationId xmlns:a16="http://schemas.microsoft.com/office/drawing/2014/main" id="{B07F93C5-B01E-4751-9FE5-3426E4053A21}"/>
              </a:ext>
            </a:extLst>
          </p:cNvPr>
          <p:cNvSpPr>
            <a:spLocks noGrp="1"/>
          </p:cNvSpPr>
          <p:nvPr>
            <p:ph type="sldNum" sz="quarter" idx="12"/>
          </p:nvPr>
        </p:nvSpPr>
        <p:spPr/>
        <p:txBody>
          <a:bodyPr/>
          <a:lstStyle/>
          <a:p>
            <a:r>
              <a:rPr lang="sv-SE" dirty="0"/>
              <a:t>3</a:t>
            </a:r>
          </a:p>
        </p:txBody>
      </p:sp>
    </p:spTree>
    <p:extLst>
      <p:ext uri="{BB962C8B-B14F-4D97-AF65-F5344CB8AC3E}">
        <p14:creationId xmlns:p14="http://schemas.microsoft.com/office/powerpoint/2010/main" val="379557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F4928-5571-4D6A-9333-C026048395C8}"/>
              </a:ext>
            </a:extLst>
          </p:cNvPr>
          <p:cNvSpPr>
            <a:spLocks noGrp="1"/>
          </p:cNvSpPr>
          <p:nvPr>
            <p:ph type="title"/>
          </p:nvPr>
        </p:nvSpPr>
        <p:spPr/>
        <p:txBody>
          <a:bodyPr/>
          <a:lstStyle/>
          <a:p>
            <a:r>
              <a:rPr lang="sv-SE" dirty="0"/>
              <a:t>Mål för Modo P 14 - övergripande</a:t>
            </a:r>
          </a:p>
        </p:txBody>
      </p:sp>
      <p:sp>
        <p:nvSpPr>
          <p:cNvPr id="3" name="Platshållare för innehåll 2">
            <a:extLst>
              <a:ext uri="{FF2B5EF4-FFF2-40B4-BE49-F238E27FC236}">
                <a16:creationId xmlns:a16="http://schemas.microsoft.com/office/drawing/2014/main" id="{7F767E2A-0F58-4359-B2AD-71731B54B642}"/>
              </a:ext>
            </a:extLst>
          </p:cNvPr>
          <p:cNvSpPr>
            <a:spLocks noGrp="1"/>
          </p:cNvSpPr>
          <p:nvPr>
            <p:ph idx="1"/>
          </p:nvPr>
        </p:nvSpPr>
        <p:spPr/>
        <p:txBody>
          <a:bodyPr/>
          <a:lstStyle/>
          <a:p>
            <a:r>
              <a:rPr lang="sv-SE" dirty="0"/>
              <a:t>Vi ska jobba utifrån Modos värdegrund Glädje – Gemenskap – Utveckling</a:t>
            </a:r>
          </a:p>
          <a:p>
            <a:r>
              <a:rPr lang="sv-SE" dirty="0"/>
              <a:t>Alla som startar ska finnas kvar vid säsongens slut</a:t>
            </a:r>
          </a:p>
          <a:p>
            <a:r>
              <a:rPr lang="sv-SE" dirty="0"/>
              <a:t>Involvera föräldrar i föreningen</a:t>
            </a:r>
          </a:p>
        </p:txBody>
      </p:sp>
      <p:sp>
        <p:nvSpPr>
          <p:cNvPr id="6" name="Platshållare för bildnummer 5">
            <a:extLst>
              <a:ext uri="{FF2B5EF4-FFF2-40B4-BE49-F238E27FC236}">
                <a16:creationId xmlns:a16="http://schemas.microsoft.com/office/drawing/2014/main" id="{E9AFCDD3-F783-491F-B09A-9604B328825D}"/>
              </a:ext>
            </a:extLst>
          </p:cNvPr>
          <p:cNvSpPr>
            <a:spLocks noGrp="1"/>
          </p:cNvSpPr>
          <p:nvPr>
            <p:ph type="sldNum" sz="quarter" idx="12"/>
          </p:nvPr>
        </p:nvSpPr>
        <p:spPr/>
        <p:txBody>
          <a:bodyPr/>
          <a:lstStyle/>
          <a:p>
            <a:r>
              <a:rPr lang="sv-SE" dirty="0"/>
              <a:t>4</a:t>
            </a:r>
          </a:p>
        </p:txBody>
      </p:sp>
    </p:spTree>
    <p:extLst>
      <p:ext uri="{BB962C8B-B14F-4D97-AF65-F5344CB8AC3E}">
        <p14:creationId xmlns:p14="http://schemas.microsoft.com/office/powerpoint/2010/main" val="271135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889928-D75B-48F9-97C3-B5B27AC26798}"/>
              </a:ext>
            </a:extLst>
          </p:cNvPr>
          <p:cNvSpPr>
            <a:spLocks noGrp="1"/>
          </p:cNvSpPr>
          <p:nvPr>
            <p:ph type="title"/>
          </p:nvPr>
        </p:nvSpPr>
        <p:spPr>
          <a:xfrm>
            <a:off x="1451579" y="804519"/>
            <a:ext cx="10471132" cy="1049235"/>
          </a:xfrm>
        </p:spPr>
        <p:txBody>
          <a:bodyPr>
            <a:normAutofit/>
          </a:bodyPr>
          <a:lstStyle/>
          <a:p>
            <a:r>
              <a:rPr lang="sv-SE" dirty="0"/>
              <a:t>Vision Modo FF</a:t>
            </a:r>
          </a:p>
        </p:txBody>
      </p:sp>
      <p:sp>
        <p:nvSpPr>
          <p:cNvPr id="3" name="Platshållare för innehåll 2">
            <a:extLst>
              <a:ext uri="{FF2B5EF4-FFF2-40B4-BE49-F238E27FC236}">
                <a16:creationId xmlns:a16="http://schemas.microsoft.com/office/drawing/2014/main" id="{4E89D875-960F-4747-AD51-2F8FE1817FCB}"/>
              </a:ext>
            </a:extLst>
          </p:cNvPr>
          <p:cNvSpPr>
            <a:spLocks noGrp="1"/>
          </p:cNvSpPr>
          <p:nvPr>
            <p:ph idx="1"/>
          </p:nvPr>
        </p:nvSpPr>
        <p:spPr/>
        <p:txBody>
          <a:bodyPr>
            <a:normAutofit/>
          </a:bodyPr>
          <a:lstStyle/>
          <a:p>
            <a:pPr marL="0" indent="0">
              <a:buNone/>
            </a:pPr>
            <a:r>
              <a:rPr lang="sv-SE" b="1" dirty="0"/>
              <a:t>Vision </a:t>
            </a:r>
          </a:p>
          <a:p>
            <a:pPr marL="0" indent="0">
              <a:buNone/>
            </a:pPr>
            <a:r>
              <a:rPr lang="sv-SE" dirty="0"/>
              <a:t>Så många som möjligt så länge som möjligt i Modo FF</a:t>
            </a:r>
          </a:p>
          <a:p>
            <a:pPr marL="0" indent="0">
              <a:buNone/>
            </a:pPr>
            <a:endParaRPr lang="sv-SE" dirty="0"/>
          </a:p>
        </p:txBody>
      </p:sp>
      <p:sp>
        <p:nvSpPr>
          <p:cNvPr id="6" name="Platshållare för bildnummer 5">
            <a:extLst>
              <a:ext uri="{FF2B5EF4-FFF2-40B4-BE49-F238E27FC236}">
                <a16:creationId xmlns:a16="http://schemas.microsoft.com/office/drawing/2014/main" id="{561AB8C1-C928-433A-9D47-E0DCFF64F0E5}"/>
              </a:ext>
            </a:extLst>
          </p:cNvPr>
          <p:cNvSpPr>
            <a:spLocks noGrp="1"/>
          </p:cNvSpPr>
          <p:nvPr>
            <p:ph type="sldNum" sz="quarter" idx="12"/>
          </p:nvPr>
        </p:nvSpPr>
        <p:spPr/>
        <p:txBody>
          <a:bodyPr/>
          <a:lstStyle/>
          <a:p>
            <a:r>
              <a:rPr lang="sv-SE" dirty="0"/>
              <a:t>5</a:t>
            </a:r>
          </a:p>
        </p:txBody>
      </p:sp>
    </p:spTree>
    <p:extLst>
      <p:ext uri="{BB962C8B-B14F-4D97-AF65-F5344CB8AC3E}">
        <p14:creationId xmlns:p14="http://schemas.microsoft.com/office/powerpoint/2010/main" val="376517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33A587-0412-4204-A2EF-70C7B78F1A9B}"/>
              </a:ext>
            </a:extLst>
          </p:cNvPr>
          <p:cNvSpPr>
            <a:spLocks noGrp="1"/>
          </p:cNvSpPr>
          <p:nvPr>
            <p:ph type="title"/>
          </p:nvPr>
        </p:nvSpPr>
        <p:spPr/>
        <p:txBody>
          <a:bodyPr/>
          <a:lstStyle/>
          <a:p>
            <a:r>
              <a:rPr lang="sv-SE" dirty="0"/>
              <a:t>Kommande aktiviteter i Modo FF som berör P14</a:t>
            </a:r>
          </a:p>
        </p:txBody>
      </p:sp>
      <p:sp>
        <p:nvSpPr>
          <p:cNvPr id="3" name="Platshållare för innehåll 2">
            <a:extLst>
              <a:ext uri="{FF2B5EF4-FFF2-40B4-BE49-F238E27FC236}">
                <a16:creationId xmlns:a16="http://schemas.microsoft.com/office/drawing/2014/main" id="{5EC33574-1403-4DE2-B5E8-8CC7E22F3A0F}"/>
              </a:ext>
            </a:extLst>
          </p:cNvPr>
          <p:cNvSpPr>
            <a:spLocks noGrp="1"/>
          </p:cNvSpPr>
          <p:nvPr>
            <p:ph idx="1"/>
          </p:nvPr>
        </p:nvSpPr>
        <p:spPr>
          <a:xfrm>
            <a:off x="1451579" y="2015732"/>
            <a:ext cx="9603275" cy="4037749"/>
          </a:xfrm>
        </p:spPr>
        <p:txBody>
          <a:bodyPr>
            <a:normAutofit/>
          </a:bodyPr>
          <a:lstStyle/>
          <a:p>
            <a:r>
              <a:rPr lang="sv-SE" b="1" dirty="0"/>
              <a:t>Föreningsdagen 4 maj </a:t>
            </a:r>
            <a:r>
              <a:rPr lang="sv-SE" dirty="0"/>
              <a:t>– alla som har möjlighet ställer upp och hjälper till</a:t>
            </a:r>
          </a:p>
          <a:p>
            <a:pPr lvl="1"/>
            <a:r>
              <a:rPr lang="sv-SE" dirty="0"/>
              <a:t>Precis som förra året kommer fördelning av arbetsuppgifter ske till alla som kommer dit. (Kratta, lägga ut duk, skruva ihop mål) </a:t>
            </a:r>
          </a:p>
          <a:p>
            <a:r>
              <a:rPr lang="sv-SE" b="1" dirty="0"/>
              <a:t>Hörnettdagen 31:a augusti</a:t>
            </a:r>
          </a:p>
          <a:p>
            <a:pPr lvl="1"/>
            <a:r>
              <a:rPr lang="sv-SE" dirty="0"/>
              <a:t>Mer info kommer att skickas ut men boka upp datumet redan nu då varje lag som inte spelar kommer få arbetsuppgifter under dagen</a:t>
            </a:r>
          </a:p>
        </p:txBody>
      </p:sp>
      <p:sp>
        <p:nvSpPr>
          <p:cNvPr id="4" name="Platshållare för bildnummer 3">
            <a:extLst>
              <a:ext uri="{FF2B5EF4-FFF2-40B4-BE49-F238E27FC236}">
                <a16:creationId xmlns:a16="http://schemas.microsoft.com/office/drawing/2014/main" id="{913E414D-83E8-454D-B6A4-08FAE6E00098}"/>
              </a:ext>
            </a:extLst>
          </p:cNvPr>
          <p:cNvSpPr>
            <a:spLocks noGrp="1"/>
          </p:cNvSpPr>
          <p:nvPr>
            <p:ph type="sldNum" sz="quarter" idx="12"/>
          </p:nvPr>
        </p:nvSpPr>
        <p:spPr/>
        <p:txBody>
          <a:bodyPr/>
          <a:lstStyle/>
          <a:p>
            <a:r>
              <a:rPr lang="sv-SE" dirty="0"/>
              <a:t>6</a:t>
            </a:r>
          </a:p>
        </p:txBody>
      </p:sp>
    </p:spTree>
    <p:extLst>
      <p:ext uri="{BB962C8B-B14F-4D97-AF65-F5344CB8AC3E}">
        <p14:creationId xmlns:p14="http://schemas.microsoft.com/office/powerpoint/2010/main" val="193879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05C6CB-82C5-44C2-8465-15A9097FBE18}"/>
              </a:ext>
            </a:extLst>
          </p:cNvPr>
          <p:cNvSpPr>
            <a:spLocks noGrp="1"/>
          </p:cNvSpPr>
          <p:nvPr>
            <p:ph type="title"/>
          </p:nvPr>
        </p:nvSpPr>
        <p:spPr/>
        <p:txBody>
          <a:bodyPr/>
          <a:lstStyle/>
          <a:p>
            <a:r>
              <a:rPr lang="sv-SE" dirty="0"/>
              <a:t>Praktisk information - träning</a:t>
            </a:r>
          </a:p>
        </p:txBody>
      </p:sp>
      <p:sp>
        <p:nvSpPr>
          <p:cNvPr id="3" name="Platshållare för innehåll 2">
            <a:extLst>
              <a:ext uri="{FF2B5EF4-FFF2-40B4-BE49-F238E27FC236}">
                <a16:creationId xmlns:a16="http://schemas.microsoft.com/office/drawing/2014/main" id="{18EC3F14-67C0-4B37-8BDD-7F814D7FA224}"/>
              </a:ext>
            </a:extLst>
          </p:cNvPr>
          <p:cNvSpPr>
            <a:spLocks noGrp="1"/>
          </p:cNvSpPr>
          <p:nvPr>
            <p:ph idx="1"/>
          </p:nvPr>
        </p:nvSpPr>
        <p:spPr>
          <a:xfrm>
            <a:off x="1451579" y="2015732"/>
            <a:ext cx="9603275" cy="3967818"/>
          </a:xfrm>
        </p:spPr>
        <p:txBody>
          <a:bodyPr>
            <a:normAutofit fontScale="70000" lnSpcReduction="20000"/>
          </a:bodyPr>
          <a:lstStyle/>
          <a:p>
            <a:r>
              <a:rPr lang="sv-SE" dirty="0"/>
              <a:t>Träningsdagar på </a:t>
            </a:r>
            <a:r>
              <a:rPr lang="sv-SE" b="1" dirty="0"/>
              <a:t>GRUS</a:t>
            </a:r>
            <a:r>
              <a:rPr lang="sv-SE" dirty="0"/>
              <a:t> är måndagar och onsdagar18:30-ca.19:30</a:t>
            </a:r>
          </a:p>
          <a:p>
            <a:pPr lvl="1"/>
            <a:r>
              <a:rPr lang="sv-SE" dirty="0"/>
              <a:t>Så fort grusplan är spelklar kommer vi skicka ut kallelse via laget.se, andra veckan i maj hoppas vi</a:t>
            </a:r>
          </a:p>
          <a:p>
            <a:r>
              <a:rPr lang="sv-SE" dirty="0"/>
              <a:t>Träningsdagar på </a:t>
            </a:r>
            <a:r>
              <a:rPr lang="sv-SE" b="1" dirty="0"/>
              <a:t>GRÄS </a:t>
            </a:r>
            <a:r>
              <a:rPr lang="sv-SE" dirty="0"/>
              <a:t>är måndagar och onsdagar 18:00-19:30 (</a:t>
            </a:r>
            <a:r>
              <a:rPr lang="sv-SE" b="1" dirty="0"/>
              <a:t>obs! </a:t>
            </a:r>
            <a:r>
              <a:rPr lang="sv-SE" dirty="0"/>
              <a:t>ny tid jämfört med grus)</a:t>
            </a:r>
          </a:p>
          <a:p>
            <a:r>
              <a:rPr lang="sv-SE" dirty="0"/>
              <a:t>Anmälan till varje träning, skickas ut via laget.se, viktigt att svara ja/nej.</a:t>
            </a:r>
          </a:p>
          <a:p>
            <a:r>
              <a:rPr lang="sv-SE" dirty="0"/>
              <a:t>Sommaruppehåll juli, träningsstart början av augusti, återkommer med tid</a:t>
            </a:r>
          </a:p>
          <a:p>
            <a:r>
              <a:rPr lang="sv-SE" dirty="0"/>
              <a:t>Benskydd och fylld vattenflaska = obligatoriskt varje träning</a:t>
            </a:r>
          </a:p>
          <a:p>
            <a:r>
              <a:rPr lang="sv-SE" dirty="0"/>
              <a:t>Smycken, klockor, mobiler och kepsar lämnas hemma (eller lämnas i sin ryggsäck innan träningen)</a:t>
            </a:r>
          </a:p>
          <a:p>
            <a:r>
              <a:rPr lang="sv-SE" dirty="0"/>
              <a:t>Alla ledare lämnar in registerutdrag (från Polisen) till styrelsen</a:t>
            </a:r>
          </a:p>
          <a:p>
            <a:r>
              <a:rPr lang="sv-SE" dirty="0"/>
              <a:t>Du som föräldrar får gärna stanna om ditt barn behöver det men är inget krav från ledarnas sida. Om du stannar önskar vi att du inte står direkt i anslutning till planen samt inte ropar till ditt barn/instruerar under pågående träning.</a:t>
            </a:r>
          </a:p>
          <a:p>
            <a:pPr marL="0" indent="0">
              <a:buNone/>
            </a:pPr>
            <a:endParaRPr lang="sv-SE" dirty="0"/>
          </a:p>
          <a:p>
            <a:pPr marL="0" indent="0">
              <a:buNone/>
            </a:pPr>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8A25635C-9C20-4E2A-ABCD-279979F20253}"/>
              </a:ext>
            </a:extLst>
          </p:cNvPr>
          <p:cNvSpPr>
            <a:spLocks noGrp="1"/>
          </p:cNvSpPr>
          <p:nvPr>
            <p:ph type="sldNum" sz="quarter" idx="12"/>
          </p:nvPr>
        </p:nvSpPr>
        <p:spPr/>
        <p:txBody>
          <a:bodyPr/>
          <a:lstStyle/>
          <a:p>
            <a:r>
              <a:rPr lang="sv-SE" dirty="0"/>
              <a:t>7</a:t>
            </a:r>
          </a:p>
          <a:p>
            <a:endParaRPr lang="sv-SE" dirty="0"/>
          </a:p>
        </p:txBody>
      </p:sp>
    </p:spTree>
    <p:extLst>
      <p:ext uri="{BB962C8B-B14F-4D97-AF65-F5344CB8AC3E}">
        <p14:creationId xmlns:p14="http://schemas.microsoft.com/office/powerpoint/2010/main" val="53282328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6212E-203C-43D3-9F6B-4F69AFBC4577}"/>
              </a:ext>
            </a:extLst>
          </p:cNvPr>
          <p:cNvSpPr>
            <a:spLocks noGrp="1"/>
          </p:cNvSpPr>
          <p:nvPr>
            <p:ph type="title"/>
          </p:nvPr>
        </p:nvSpPr>
        <p:spPr/>
        <p:txBody>
          <a:bodyPr/>
          <a:lstStyle/>
          <a:p>
            <a:r>
              <a:rPr lang="sv-SE" dirty="0"/>
              <a:t>Praktisk information - laget</a:t>
            </a:r>
          </a:p>
        </p:txBody>
      </p:sp>
      <p:sp>
        <p:nvSpPr>
          <p:cNvPr id="3" name="Platshållare för innehåll 2">
            <a:extLst>
              <a:ext uri="{FF2B5EF4-FFF2-40B4-BE49-F238E27FC236}">
                <a16:creationId xmlns:a16="http://schemas.microsoft.com/office/drawing/2014/main" id="{C6699370-CA6B-4166-94DB-D6495F405C4C}"/>
              </a:ext>
            </a:extLst>
          </p:cNvPr>
          <p:cNvSpPr>
            <a:spLocks noGrp="1"/>
          </p:cNvSpPr>
          <p:nvPr>
            <p:ph idx="1"/>
          </p:nvPr>
        </p:nvSpPr>
        <p:spPr>
          <a:xfrm>
            <a:off x="1451579" y="1853754"/>
            <a:ext cx="10595419" cy="3914551"/>
          </a:xfrm>
        </p:spPr>
        <p:txBody>
          <a:bodyPr>
            <a:noAutofit/>
          </a:bodyPr>
          <a:lstStyle/>
          <a:p>
            <a:r>
              <a:rPr lang="sv-SE" sz="1400" dirty="0"/>
              <a:t>Uppdatera kontaktuppgifter på laget.se vid förändringar (eller komplettera om det saknas)</a:t>
            </a:r>
          </a:p>
          <a:p>
            <a:pPr lvl="1"/>
            <a:r>
              <a:rPr lang="sv-SE" sz="1400" dirty="0"/>
              <a:t>Som det ser ut nu är det ofta bara en vårdnadshavare, se till att båda finns med då mailutskick med information når båda. Viktigt att rätt uppgifter finns registrerade även för fakturautskick</a:t>
            </a:r>
          </a:p>
          <a:p>
            <a:r>
              <a:rPr lang="sv-SE" sz="1400" dirty="0"/>
              <a:t>Medlemsavgift 200 kr/spelare alt 300 kr per familj, faktura skickas ut under maj.</a:t>
            </a:r>
          </a:p>
          <a:p>
            <a:r>
              <a:rPr lang="sv-SE" sz="1400" dirty="0"/>
              <a:t>Träningsavgift 1000 kr för 10-12 åringar (Tillgång till anläggning, material, utbildade tränare/domare, rabatter hos Intersport, försäkringar, lån av matchtröjor/shorts)</a:t>
            </a:r>
          </a:p>
          <a:p>
            <a:r>
              <a:rPr lang="sv-SE" sz="1400" dirty="0"/>
              <a:t>500kr/spelare beting under 2024 (Förlag </a:t>
            </a:r>
            <a:r>
              <a:rPr lang="sv-SE" sz="1400" dirty="0" err="1"/>
              <a:t>Miljökassen</a:t>
            </a:r>
            <a:r>
              <a:rPr lang="sv-SE" sz="1400" dirty="0"/>
              <a:t>, Kakservice, Hamburger försäljning Coop, ICA, New Body)</a:t>
            </a:r>
          </a:p>
          <a:p>
            <a:r>
              <a:rPr lang="sv-SE" sz="1400" dirty="0"/>
              <a:t>Föreningskläder (Adidas) kan beställas via Intersport, glöm inte att koppla ert medlemskap till Modo för privata inköp!</a:t>
            </a:r>
          </a:p>
          <a:p>
            <a:r>
              <a:rPr lang="sv-SE" sz="1400" dirty="0"/>
              <a:t>Anmäld till </a:t>
            </a:r>
            <a:r>
              <a:rPr lang="sv-SE" sz="1400" dirty="0" err="1"/>
              <a:t>Moälvsserien</a:t>
            </a:r>
            <a:r>
              <a:rPr lang="sv-SE" sz="1400" dirty="0"/>
              <a:t> med ett lag, mer info kommer senare </a:t>
            </a:r>
          </a:p>
          <a:p>
            <a:r>
              <a:rPr lang="sv-SE" sz="1400" dirty="0"/>
              <a:t>Domaravgift är 250 kr/match vid hemmamatcher.</a:t>
            </a:r>
          </a:p>
        </p:txBody>
      </p:sp>
      <p:sp>
        <p:nvSpPr>
          <p:cNvPr id="4" name="textruta 3">
            <a:extLst>
              <a:ext uri="{FF2B5EF4-FFF2-40B4-BE49-F238E27FC236}">
                <a16:creationId xmlns:a16="http://schemas.microsoft.com/office/drawing/2014/main" id="{1FB39FD1-64EE-8822-115A-54EC4F83C05D}"/>
              </a:ext>
            </a:extLst>
          </p:cNvPr>
          <p:cNvSpPr txBox="1"/>
          <p:nvPr/>
        </p:nvSpPr>
        <p:spPr>
          <a:xfrm>
            <a:off x="9991424" y="108977"/>
            <a:ext cx="781162" cy="523220"/>
          </a:xfrm>
          <a:prstGeom prst="rect">
            <a:avLst/>
          </a:prstGeom>
          <a:noFill/>
        </p:spPr>
        <p:txBody>
          <a:bodyPr wrap="square" rtlCol="0">
            <a:spAutoFit/>
          </a:bodyPr>
          <a:lstStyle/>
          <a:p>
            <a:pPr algn="r"/>
            <a:r>
              <a:rPr lang="sv-SE" sz="2800" dirty="0">
                <a:solidFill>
                  <a:schemeClr val="accent1"/>
                </a:solidFill>
              </a:rPr>
              <a:t>8</a:t>
            </a:r>
          </a:p>
        </p:txBody>
      </p:sp>
    </p:spTree>
    <p:extLst>
      <p:ext uri="{BB962C8B-B14F-4D97-AF65-F5344CB8AC3E}">
        <p14:creationId xmlns:p14="http://schemas.microsoft.com/office/powerpoint/2010/main" val="244926994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B30F0-B7BB-3F05-148C-954756D45F4E}"/>
              </a:ext>
            </a:extLst>
          </p:cNvPr>
          <p:cNvSpPr>
            <a:spLocks noGrp="1"/>
          </p:cNvSpPr>
          <p:nvPr>
            <p:ph type="title"/>
          </p:nvPr>
        </p:nvSpPr>
        <p:spPr/>
        <p:txBody>
          <a:bodyPr/>
          <a:lstStyle/>
          <a:p>
            <a:r>
              <a:rPr lang="sv-SE" dirty="0"/>
              <a:t>Nattvandrarna</a:t>
            </a:r>
          </a:p>
        </p:txBody>
      </p:sp>
      <p:sp>
        <p:nvSpPr>
          <p:cNvPr id="4" name="Platshållare för bildnummer 3">
            <a:extLst>
              <a:ext uri="{FF2B5EF4-FFF2-40B4-BE49-F238E27FC236}">
                <a16:creationId xmlns:a16="http://schemas.microsoft.com/office/drawing/2014/main" id="{5E7DF945-279F-CCF0-B5DE-D6E1EE89801F}"/>
              </a:ext>
            </a:extLst>
          </p:cNvPr>
          <p:cNvSpPr>
            <a:spLocks noGrp="1"/>
          </p:cNvSpPr>
          <p:nvPr>
            <p:ph type="sldNum" sz="quarter" idx="12"/>
          </p:nvPr>
        </p:nvSpPr>
        <p:spPr/>
        <p:txBody>
          <a:bodyPr/>
          <a:lstStyle/>
          <a:p>
            <a:fld id="{F28E6B97-E353-42E0-AA9C-512F5E9CCEC5}" type="slidenum">
              <a:rPr lang="sv-SE" smtClean="0"/>
              <a:t>9</a:t>
            </a:fld>
            <a:endParaRPr lang="sv-SE" dirty="0"/>
          </a:p>
        </p:txBody>
      </p:sp>
      <p:sp>
        <p:nvSpPr>
          <p:cNvPr id="11" name="textruta 10">
            <a:extLst>
              <a:ext uri="{FF2B5EF4-FFF2-40B4-BE49-F238E27FC236}">
                <a16:creationId xmlns:a16="http://schemas.microsoft.com/office/drawing/2014/main" id="{B7463B78-C0CB-F7A5-AA79-A4D6F2B323CD}"/>
              </a:ext>
            </a:extLst>
          </p:cNvPr>
          <p:cNvSpPr txBox="1"/>
          <p:nvPr/>
        </p:nvSpPr>
        <p:spPr>
          <a:xfrm>
            <a:off x="819510" y="1730418"/>
            <a:ext cx="11309230" cy="43396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600" b="0" i="0" u="none" strike="noStrike" cap="none" normalizeH="0" baseline="0" dirty="0">
                <a:ln>
                  <a:noFill/>
                </a:ln>
                <a:solidFill>
                  <a:srgbClr val="4F5C64"/>
                </a:solidFill>
                <a:effectLst/>
                <a:latin typeface="Helvetica" panose="020B0604020202020204" pitchFamily="34" charset="0"/>
              </a:rPr>
              <a:t>Det vi som förening ska uppge är dels vilka datum vi kan tänka oss att nattvandra, om vi kan vara fyra eller två deltagare samt om vi är intresserade av att ställa upp med kort varsel på de datum som vi inte blir tilldelade.</a:t>
            </a:r>
            <a:r>
              <a:rPr kumimoji="0" lang="sv-SE" altLang="sv-SE" sz="1600" b="0" i="0" u="none" strike="noStrike" cap="none" normalizeH="0" baseline="0" dirty="0">
                <a:ln>
                  <a:noFill/>
                </a:ln>
                <a:solidFill>
                  <a:schemeClr val="tx1"/>
                </a:solidFill>
                <a:effectLst/>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600" b="0" i="0" u="none" strike="noStrike" cap="none" normalizeH="0" baseline="0" dirty="0">
                <a:ln>
                  <a:noFill/>
                </a:ln>
                <a:solidFill>
                  <a:srgbClr val="4F5C64"/>
                </a:solidFill>
                <a:effectLst/>
                <a:latin typeface="Helvetica" panose="020B0604020202020204" pitchFamily="34" charset="0"/>
              </a:rPr>
              <a:t>Föreningen har anmäler intresse för datumen 7, 14 juni samt 2,9,16,23,30,6,13,20 och 27 september för fyra personer. Det innebär att vi inte söker för de två sista datumen i juni (varav en midsommar) samt fyra datum i juli. </a:t>
            </a:r>
          </a:p>
          <a:p>
            <a:pPr marL="285750" indent="-285750">
              <a:buFont typeface="Arial" panose="020B0604020202020204" pitchFamily="34" charset="0"/>
              <a:buChar char="•"/>
            </a:pPr>
            <a:r>
              <a:rPr kumimoji="0" lang="sv-SE" altLang="sv-SE" sz="1600" b="0" i="0" u="none" strike="noStrike" cap="none" normalizeH="0" baseline="0" dirty="0">
                <a:ln>
                  <a:noFill/>
                </a:ln>
                <a:solidFill>
                  <a:srgbClr val="4F5C64"/>
                </a:solidFill>
                <a:effectLst/>
                <a:latin typeface="Helvetica" panose="020B0604020202020204" pitchFamily="34" charset="0"/>
              </a:rPr>
              <a:t>Vi anmäler att vi är intresserad av att få frågan med kort varsel. Det innebär inte att vi ”måste” ställa upp om vi inte får ihop folk, frågan går samtidigt ut till de föreningar som kryssat i denna ruta. </a:t>
            </a:r>
          </a:p>
          <a:p>
            <a:pPr marL="285750" indent="-285750">
              <a:buFont typeface="Arial" panose="020B0604020202020204" pitchFamily="34" charset="0"/>
              <a:buChar char="•"/>
            </a:pPr>
            <a:r>
              <a:rPr kumimoji="0" lang="sv-SE" altLang="sv-SE" sz="1600" b="0" i="0" u="none" strike="noStrike" cap="none" normalizeH="0" baseline="0" dirty="0">
                <a:ln>
                  <a:noFill/>
                </a:ln>
                <a:solidFill>
                  <a:srgbClr val="4F5C64"/>
                </a:solidFill>
                <a:effectLst/>
                <a:latin typeface="Helvetica" panose="020B0604020202020204" pitchFamily="34" charset="0"/>
              </a:rPr>
              <a:t> De tider vi eventuellt får tilldelade till Modo skickas ut i ett gemensamt mail till ledare, där respektive lag kan tinga ett eller flera datum och datum. Datum fördelas så långt det går efter önskemål, (sammanställning skickas ut till de lag som anmält intresse</a:t>
            </a:r>
            <a:r>
              <a:rPr lang="sv-SE" altLang="sv-SE" sz="1600" dirty="0">
                <a:solidFill>
                  <a:srgbClr val="4F5C64"/>
                </a:solidFill>
                <a:latin typeface="Helvetica" panose="020B0604020202020204" pitchFamily="34" charset="0"/>
              </a:rPr>
              <a:t>)</a:t>
            </a:r>
            <a:r>
              <a:rPr kumimoji="0" lang="sv-SE" altLang="sv-SE" sz="1600" b="0" i="0" u="none" strike="noStrike" cap="none" normalizeH="0" baseline="0" dirty="0">
                <a:ln>
                  <a:noFill/>
                </a:ln>
                <a:solidFill>
                  <a:srgbClr val="4F5C64"/>
                </a:solidFill>
                <a:effectLst/>
                <a:latin typeface="Helvetica" panose="020B0604020202020204" pitchFamily="34" charset="0"/>
              </a:rPr>
              <a:t>. Vill lagen sedan sinsemellan byta datum med varandra sköts det direkt mellan lagen. </a:t>
            </a:r>
            <a:endParaRPr lang="sv-SE" altLang="sv-SE" sz="1600" dirty="0">
              <a:solidFill>
                <a:srgbClr val="4F5C64"/>
              </a:solidFill>
              <a:latin typeface="Helvetica" panose="020B0604020202020204" pitchFamily="34" charset="0"/>
            </a:endParaRPr>
          </a:p>
          <a:p>
            <a:pPr marL="285750" indent="-285750">
              <a:buFont typeface="Arial" panose="020B0604020202020204" pitchFamily="34" charset="0"/>
              <a:buChar char="•"/>
            </a:pPr>
            <a:r>
              <a:rPr kumimoji="0" lang="sv-SE" altLang="sv-SE" sz="1600" b="0" i="0" u="none" strike="noStrike" cap="none" normalizeH="0" baseline="0" dirty="0">
                <a:ln>
                  <a:noFill/>
                </a:ln>
                <a:solidFill>
                  <a:srgbClr val="4F5C64"/>
                </a:solidFill>
                <a:effectLst/>
                <a:latin typeface="Helvetica" panose="020B0604020202020204" pitchFamily="34" charset="0"/>
              </a:rPr>
              <a:t>Betalning från kommunen sker till Sandra Nordin, som </a:t>
            </a:r>
            <a:r>
              <a:rPr kumimoji="0" lang="sv-SE" altLang="sv-SE" sz="1600" b="0" i="0" u="none" strike="noStrike" cap="none" normalizeH="0" baseline="0" dirty="0" err="1">
                <a:ln>
                  <a:noFill/>
                </a:ln>
                <a:solidFill>
                  <a:srgbClr val="4F5C64"/>
                </a:solidFill>
                <a:effectLst/>
                <a:latin typeface="Helvetica" panose="020B0604020202020204" pitchFamily="34" charset="0"/>
              </a:rPr>
              <a:t>swishar</a:t>
            </a:r>
            <a:r>
              <a:rPr kumimoji="0" lang="sv-SE" altLang="sv-SE" sz="1600" b="0" i="0" u="none" strike="noStrike" cap="none" normalizeH="0" baseline="0" dirty="0">
                <a:ln>
                  <a:noFill/>
                </a:ln>
                <a:solidFill>
                  <a:srgbClr val="4F5C64"/>
                </a:solidFill>
                <a:effectLst/>
                <a:latin typeface="Helvetica" panose="020B0604020202020204" pitchFamily="34" charset="0"/>
              </a:rPr>
              <a:t> ut ersättning till involverade lags respektive kassor efter genomfört pass.</a:t>
            </a:r>
          </a:p>
          <a:p>
            <a:pPr marL="285750" indent="-285750">
              <a:buFont typeface="Arial" panose="020B0604020202020204" pitchFamily="34" charset="0"/>
              <a:buChar char="•"/>
            </a:pPr>
            <a:r>
              <a:rPr kumimoji="0" lang="sv-SE" altLang="sv-SE" sz="1600" b="0" i="0" u="none" strike="noStrike" cap="none" normalizeH="0" baseline="0" dirty="0">
                <a:ln>
                  <a:noFill/>
                </a:ln>
                <a:solidFill>
                  <a:srgbClr val="4F5C64"/>
                </a:solidFill>
                <a:effectLst/>
                <a:latin typeface="Helvetica" panose="020B0604020202020204" pitchFamily="34" charset="0"/>
              </a:rPr>
              <a:t>Betalning för att nattvandra, som går direkt till lagkassan, är: </a:t>
            </a:r>
          </a:p>
          <a:p>
            <a:r>
              <a:rPr kumimoji="0" lang="sv-SE" altLang="sv-SE" sz="1600" b="0" i="0" u="none" strike="noStrike" cap="none" normalizeH="0" baseline="0" dirty="0">
                <a:ln>
                  <a:noFill/>
                </a:ln>
                <a:solidFill>
                  <a:srgbClr val="4F5C64"/>
                </a:solidFill>
                <a:effectLst/>
                <a:latin typeface="Helvetica" panose="020B0604020202020204" pitchFamily="34" charset="0"/>
              </a:rPr>
              <a:t>4 vuxna = 2 000 kronor </a:t>
            </a:r>
          </a:p>
          <a:p>
            <a:r>
              <a:rPr kumimoji="0" lang="sv-SE" altLang="sv-SE" sz="1600" b="0" i="0" u="none" strike="noStrike" cap="none" normalizeH="0" baseline="0" dirty="0">
                <a:ln>
                  <a:noFill/>
                </a:ln>
                <a:solidFill>
                  <a:srgbClr val="4F5C64"/>
                </a:solidFill>
                <a:effectLst/>
                <a:latin typeface="Helvetica" panose="020B0604020202020204" pitchFamily="34" charset="0"/>
              </a:rPr>
              <a:t>6 vuxna = 3 000 kronor</a:t>
            </a:r>
          </a:p>
          <a:p>
            <a:r>
              <a:rPr kumimoji="0" lang="sv-SE" altLang="sv-SE" sz="1600" b="0" i="0" u="none" strike="noStrike" cap="none" normalizeH="0" baseline="0" dirty="0">
                <a:ln>
                  <a:noFill/>
                </a:ln>
                <a:solidFill>
                  <a:srgbClr val="4F5C64"/>
                </a:solidFill>
                <a:effectLst/>
                <a:latin typeface="Helvetica" panose="020B0604020202020204" pitchFamily="34" charset="0"/>
              </a:rPr>
              <a:t>8 vuxna = 4 000 kronor</a:t>
            </a:r>
            <a:endParaRPr kumimoji="0" lang="sv-SE" altLang="sv-SE" sz="1600" b="0" i="0" u="none" strike="noStrike" cap="none" normalizeH="0" baseline="0" dirty="0">
              <a:ln>
                <a:noFill/>
              </a:ln>
              <a:solidFill>
                <a:schemeClr val="tx1"/>
              </a:solidFill>
              <a:effectLst/>
              <a:latin typeface="Arial" panose="020B0604020202020204" pitchFamily="34" charset="0"/>
            </a:endParaRPr>
          </a:p>
          <a:p>
            <a:endParaRPr kumimoji="0" lang="sv-SE" altLang="sv-SE" b="0" i="0" u="none" strike="noStrike" cap="none" normalizeH="0" baseline="0" dirty="0">
              <a:ln>
                <a:noFill/>
              </a:ln>
              <a:solidFill>
                <a:schemeClr val="tx1"/>
              </a:solidFill>
              <a:effectLst/>
              <a:latin typeface="Arial" panose="020B0604020202020204" pitchFamily="34" charset="0"/>
            </a:endParaRPr>
          </a:p>
          <a:p>
            <a:endParaRPr lang="sv-SE" dirty="0"/>
          </a:p>
        </p:txBody>
      </p:sp>
    </p:spTree>
    <p:extLst>
      <p:ext uri="{BB962C8B-B14F-4D97-AF65-F5344CB8AC3E}">
        <p14:creationId xmlns:p14="http://schemas.microsoft.com/office/powerpoint/2010/main" val="106129834"/>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i">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8541</TotalTime>
  <Words>2259</Words>
  <Application>Microsoft Office PowerPoint</Application>
  <PresentationFormat>Bredbild</PresentationFormat>
  <Paragraphs>241</Paragraphs>
  <Slides>23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Calibri</vt:lpstr>
      <vt:lpstr>Century Gothic</vt:lpstr>
      <vt:lpstr>Helvetica</vt:lpstr>
      <vt:lpstr>Wingdings</vt:lpstr>
      <vt:lpstr>Galleri</vt:lpstr>
      <vt:lpstr>Föräldrainfo Modo FF P14</vt:lpstr>
      <vt:lpstr>Truppen</vt:lpstr>
      <vt:lpstr>Ledare</vt:lpstr>
      <vt:lpstr>Mål för Modo P 14 - övergripande</vt:lpstr>
      <vt:lpstr>Vision Modo FF</vt:lpstr>
      <vt:lpstr>Kommande aktiviteter i Modo FF som berör P14</vt:lpstr>
      <vt:lpstr>Praktisk information - träning</vt:lpstr>
      <vt:lpstr>Praktisk information - laget</vt:lpstr>
      <vt:lpstr>Nattvandrarna</vt:lpstr>
      <vt:lpstr>Laget</vt:lpstr>
      <vt:lpstr>Matchställ</vt:lpstr>
      <vt:lpstr>PowerPoint-presentation</vt:lpstr>
      <vt:lpstr>Kioskverksamhet</vt:lpstr>
      <vt:lpstr>Kommunikationskanaler</vt:lpstr>
      <vt:lpstr>Lärgrupper</vt:lpstr>
      <vt:lpstr>Roller - Lärgrupper </vt:lpstr>
      <vt:lpstr>Lärgrupperna</vt:lpstr>
      <vt:lpstr>Lägg in i kalendern</vt:lpstr>
      <vt:lpstr>Kom ihåg!</vt:lpstr>
      <vt:lpstr>Styrelsen/Föreningen</vt:lpstr>
      <vt:lpstr>Värdeord Modo FF</vt:lpstr>
      <vt:lpstr>Värdegrund Modo FF</vt:lpstr>
      <vt:lpstr>Forts. Värdegrund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 14 Modo FF</dc:title>
  <dc:creator>Sandra Nordin</dc:creator>
  <cp:lastModifiedBy>Helena Dynesius</cp:lastModifiedBy>
  <cp:revision>97</cp:revision>
  <dcterms:created xsi:type="dcterms:W3CDTF">2021-05-04T17:01:52Z</dcterms:created>
  <dcterms:modified xsi:type="dcterms:W3CDTF">2024-04-29T07:59:43Z</dcterms:modified>
</cp:coreProperties>
</file>