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23"/>
  </p:notesMasterIdLst>
  <p:sldIdLst>
    <p:sldId id="272" r:id="rId2"/>
    <p:sldId id="281" r:id="rId3"/>
    <p:sldId id="276" r:id="rId4"/>
    <p:sldId id="274" r:id="rId5"/>
    <p:sldId id="277" r:id="rId6"/>
    <p:sldId id="260" r:id="rId7"/>
    <p:sldId id="266" r:id="rId8"/>
    <p:sldId id="275" r:id="rId9"/>
    <p:sldId id="267" r:id="rId10"/>
    <p:sldId id="284" r:id="rId11"/>
    <p:sldId id="261" r:id="rId12"/>
    <p:sldId id="264" r:id="rId13"/>
    <p:sldId id="286" r:id="rId14"/>
    <p:sldId id="287" r:id="rId15"/>
    <p:sldId id="285" r:id="rId16"/>
    <p:sldId id="283" r:id="rId17"/>
    <p:sldId id="278" r:id="rId18"/>
    <p:sldId id="258" r:id="rId19"/>
    <p:sldId id="262" r:id="rId20"/>
    <p:sldId id="282"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5" autoAdjust="0"/>
    <p:restoredTop sz="94660"/>
  </p:normalViewPr>
  <p:slideViewPr>
    <p:cSldViewPr snapToGrid="0">
      <p:cViewPr varScale="1">
        <p:scale>
          <a:sx n="114" d="100"/>
          <a:sy n="114"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D706D-C16F-4FB3-811B-3C65103DFFC7}" type="datetimeFigureOut">
              <a:rPr lang="sv-SE" smtClean="0"/>
              <a:t>2023-05-03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4C786-BB5B-4981-971D-DDFE52BE47A3}" type="slidenum">
              <a:rPr lang="sv-SE" smtClean="0"/>
              <a:t>‹#›</a:t>
            </a:fld>
            <a:endParaRPr lang="sv-SE"/>
          </a:p>
        </p:txBody>
      </p:sp>
    </p:spTree>
    <p:extLst>
      <p:ext uri="{BB962C8B-B14F-4D97-AF65-F5344CB8AC3E}">
        <p14:creationId xmlns:p14="http://schemas.microsoft.com/office/powerpoint/2010/main" val="17933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sv-SE"/>
              <a:t>Klicka här för att ändra mall för rubrikformat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28EEF336-81B4-488B-A768-D6195DC66ECE}" type="datetime1">
              <a:rPr lang="sv-SE" smtClean="0"/>
              <a:t>2023-05-03</a:t>
            </a:fld>
            <a:endParaRPr lang="sv-SE"/>
          </a:p>
        </p:txBody>
      </p:sp>
      <p:sp>
        <p:nvSpPr>
          <p:cNvPr id="5" name="Footer Placeholder 4"/>
          <p:cNvSpPr>
            <a:spLocks noGrp="1"/>
          </p:cNvSpPr>
          <p:nvPr>
            <p:ph type="ftr" sz="quarter" idx="11"/>
          </p:nvPr>
        </p:nvSpPr>
        <p:spPr>
          <a:xfrm>
            <a:off x="2416500" y="329307"/>
            <a:ext cx="4973915" cy="309201"/>
          </a:xfrm>
        </p:spPr>
        <p:txBody>
          <a:bodyPr/>
          <a:lstStyle/>
          <a:p>
            <a:endParaRPr lang="sv-SE"/>
          </a:p>
        </p:txBody>
      </p:sp>
      <p:sp>
        <p:nvSpPr>
          <p:cNvPr id="6" name="Slide Number Placeholder 5"/>
          <p:cNvSpPr>
            <a:spLocks noGrp="1"/>
          </p:cNvSpPr>
          <p:nvPr>
            <p:ph type="sldNum" sz="quarter" idx="12"/>
          </p:nvPr>
        </p:nvSpPr>
        <p:spPr>
          <a:xfrm>
            <a:off x="1437664" y="798973"/>
            <a:ext cx="811019" cy="503578"/>
          </a:xfrm>
        </p:spPr>
        <p:txBody>
          <a:bodyPr/>
          <a:lstStyle/>
          <a:p>
            <a:fld id="{F28E6B97-E353-42E0-AA9C-512F5E9CCEC5}" type="slidenum">
              <a:rPr lang="sv-SE" smtClean="0"/>
              <a:t>‹#›</a:t>
            </a:fld>
            <a:endParaRPr lang="sv-S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947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D767C9-641A-4D26-B7E8-D33C3D1EE1A1}" type="datetime1">
              <a:rPr lang="sv-SE" smtClean="0"/>
              <a:t>2023-05-03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28E6B97-E353-42E0-AA9C-512F5E9CCEC5}" type="slidenum">
              <a:rPr lang="sv-SE" smtClean="0"/>
              <a:t>‹#›</a:t>
            </a:fld>
            <a:endParaRPr lang="sv-S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396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8B49FE4-24A3-4FB8-B54E-A4F4D042F61F}" type="datetime1">
              <a:rPr lang="sv-SE" smtClean="0"/>
              <a:t>2023-05-03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28E6B97-E353-42E0-AA9C-512F5E9CCEC5}" type="slidenum">
              <a:rPr lang="sv-SE" smtClean="0"/>
              <a:t>‹#›</a:t>
            </a:fld>
            <a:endParaRPr lang="sv-S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1596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18CEA0A-3DA3-45BE-9EFD-034B18BC860B}" type="datetime1">
              <a:rPr lang="sv-SE" smtClean="0"/>
              <a:t>2023-05-03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28E6B97-E353-42E0-AA9C-512F5E9CCEC5}" type="slidenum">
              <a:rPr lang="sv-SE" smtClean="0"/>
              <a:t>‹#›</a:t>
            </a:fld>
            <a:endParaRPr lang="sv-S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540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B8848FB-B280-46E6-A51B-A3221799ABD2}" type="datetime1">
              <a:rPr lang="sv-SE" smtClean="0"/>
              <a:t>2023-05-03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28E6B97-E353-42E0-AA9C-512F5E9CCEC5}" type="slidenum">
              <a:rPr lang="sv-SE" smtClean="0"/>
              <a:t>‹#›</a:t>
            </a:fld>
            <a:endParaRPr lang="sv-S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39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736D00B9-B53B-40C1-AC14-33BF014DFF1E}" type="datetime1">
              <a:rPr lang="sv-SE" smtClean="0"/>
              <a:t>2023-05-03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28E6B97-E353-42E0-AA9C-512F5E9CCEC5}" type="slidenum">
              <a:rPr lang="sv-SE" smtClean="0"/>
              <a:t>‹#›</a:t>
            </a:fld>
            <a:endParaRPr lang="sv-S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212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447191" y="2824269"/>
            <a:ext cx="4645152" cy="26444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12362" y="2821491"/>
            <a:ext cx="4645152" cy="263737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FB6E5F6-C364-45F6-99C5-FF2C57FD9C94}" type="datetime1">
              <a:rPr lang="sv-SE" smtClean="0"/>
              <a:t>2023-05-03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28E6B97-E353-42E0-AA9C-512F5E9CCEC5}" type="slidenum">
              <a:rPr lang="sv-SE" smtClean="0"/>
              <a:t>‹#›</a:t>
            </a:fld>
            <a:endParaRPr lang="sv-S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599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EA2B81B6-C90B-4238-BE69-26ED2163CF1F}" type="datetime1">
              <a:rPr lang="sv-SE" smtClean="0"/>
              <a:t>2023-05-03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F28E6B97-E353-42E0-AA9C-512F5E9CCEC5}" type="slidenum">
              <a:rPr lang="sv-SE" smtClean="0"/>
              <a:t>‹#›</a:t>
            </a:fld>
            <a:endParaRPr lang="sv-S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698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56834-8FF7-4E99-8E48-E2136FFD2681}" type="datetime1">
              <a:rPr lang="sv-SE" smtClean="0"/>
              <a:t>2023-05-03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28E6B97-E353-42E0-AA9C-512F5E9CCEC5}" type="slidenum">
              <a:rPr lang="sv-SE" smtClean="0"/>
              <a:t>‹#›</a:t>
            </a:fld>
            <a:endParaRPr lang="sv-SE"/>
          </a:p>
        </p:txBody>
      </p:sp>
    </p:spTree>
    <p:extLst>
      <p:ext uri="{BB962C8B-B14F-4D97-AF65-F5344CB8AC3E}">
        <p14:creationId xmlns:p14="http://schemas.microsoft.com/office/powerpoint/2010/main" val="465998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sv-SE"/>
              <a:t>Klicka här för att ändra mall för rubrikformat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0BA8C14-CCC6-46B6-8CA6-A692F0FA3A6A}" type="datetime1">
              <a:rPr lang="sv-SE" smtClean="0"/>
              <a:t>2023-05-03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28E6B97-E353-42E0-AA9C-512F5E9CCEC5}" type="slidenum">
              <a:rPr lang="sv-SE" smtClean="0"/>
              <a:t>‹#›</a:t>
            </a:fld>
            <a:endParaRPr lang="sv-S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763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496E0CA-4E94-405C-BF0B-C902D59EAE21}" type="datetime1">
              <a:rPr lang="sv-SE" smtClean="0"/>
              <a:t>2023-05-03</a:t>
            </a:fld>
            <a:endParaRPr lang="sv-SE"/>
          </a:p>
        </p:txBody>
      </p:sp>
      <p:sp>
        <p:nvSpPr>
          <p:cNvPr id="6" name="Footer Placeholder 5"/>
          <p:cNvSpPr>
            <a:spLocks noGrp="1"/>
          </p:cNvSpPr>
          <p:nvPr>
            <p:ph type="ftr" sz="quarter" idx="11"/>
          </p:nvPr>
        </p:nvSpPr>
        <p:spPr>
          <a:xfrm>
            <a:off x="1447382" y="318640"/>
            <a:ext cx="5541004" cy="320931"/>
          </a:xfrm>
        </p:spPr>
        <p:txBody>
          <a:bodyPr/>
          <a:lstStyle/>
          <a:p>
            <a:endParaRPr lang="sv-SE"/>
          </a:p>
        </p:txBody>
      </p:sp>
      <p:sp>
        <p:nvSpPr>
          <p:cNvPr id="7" name="Slide Number Placeholder 6"/>
          <p:cNvSpPr>
            <a:spLocks noGrp="1"/>
          </p:cNvSpPr>
          <p:nvPr>
            <p:ph type="sldNum" sz="quarter" idx="12"/>
          </p:nvPr>
        </p:nvSpPr>
        <p:spPr/>
        <p:txBody>
          <a:bodyPr/>
          <a:lstStyle/>
          <a:p>
            <a:fld id="{F28E6B97-E353-42E0-AA9C-512F5E9CCEC5}" type="slidenum">
              <a:rPr lang="sv-SE" smtClean="0"/>
              <a:t>‹#›</a:t>
            </a:fld>
            <a:endParaRPr lang="sv-S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040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AC26EE9-926D-43ED-97AD-604F6B9F5036}" type="datetime1">
              <a:rPr lang="sv-SE" smtClean="0"/>
              <a:t>2023-05-03</a:t>
            </a:fld>
            <a:endParaRPr lang="sv-S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28E6B97-E353-42E0-AA9C-512F5E9CCEC5}" type="slidenum">
              <a:rPr lang="sv-SE" smtClean="0"/>
              <a:t>‹#›</a:t>
            </a:fld>
            <a:endParaRPr lang="sv-S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61182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3BD493-7CD7-460B-8C14-6A8929D7485D}"/>
              </a:ext>
            </a:extLst>
          </p:cNvPr>
          <p:cNvSpPr>
            <a:spLocks noGrp="1"/>
          </p:cNvSpPr>
          <p:nvPr>
            <p:ph type="title"/>
          </p:nvPr>
        </p:nvSpPr>
        <p:spPr/>
        <p:txBody>
          <a:bodyPr>
            <a:normAutofit/>
          </a:bodyPr>
          <a:lstStyle/>
          <a:p>
            <a:r>
              <a:rPr lang="sv-SE" sz="4400"/>
              <a:t>Föräldrainfo Modo FF P14</a:t>
            </a:r>
            <a:endParaRPr lang="sv-SE" sz="4400" dirty="0"/>
          </a:p>
        </p:txBody>
      </p:sp>
      <p:sp>
        <p:nvSpPr>
          <p:cNvPr id="8" name="Platshållare för bildnummer 7">
            <a:extLst>
              <a:ext uri="{FF2B5EF4-FFF2-40B4-BE49-F238E27FC236}">
                <a16:creationId xmlns:a16="http://schemas.microsoft.com/office/drawing/2014/main" id="{B8AF3F0B-603B-4EEA-8F6C-673136A5D7BA}"/>
              </a:ext>
            </a:extLst>
          </p:cNvPr>
          <p:cNvSpPr>
            <a:spLocks noGrp="1"/>
          </p:cNvSpPr>
          <p:nvPr>
            <p:ph type="sldNum" sz="quarter" idx="12"/>
          </p:nvPr>
        </p:nvSpPr>
        <p:spPr/>
        <p:txBody>
          <a:bodyPr/>
          <a:lstStyle/>
          <a:p>
            <a:fld id="{F28E6B97-E353-42E0-AA9C-512F5E9CCEC5}" type="slidenum">
              <a:rPr lang="sv-SE" smtClean="0"/>
              <a:t>1</a:t>
            </a:fld>
            <a:endParaRPr lang="sv-SE"/>
          </a:p>
        </p:txBody>
      </p:sp>
      <p:pic>
        <p:nvPicPr>
          <p:cNvPr id="4" name="Bildobjekt 3">
            <a:extLst>
              <a:ext uri="{FF2B5EF4-FFF2-40B4-BE49-F238E27FC236}">
                <a16:creationId xmlns:a16="http://schemas.microsoft.com/office/drawing/2014/main" id="{F15F034D-E41F-4699-ADC0-EB5BC06294C3}"/>
              </a:ext>
            </a:extLst>
          </p:cNvPr>
          <p:cNvPicPr>
            <a:picLocks noChangeAspect="1"/>
          </p:cNvPicPr>
          <p:nvPr/>
        </p:nvPicPr>
        <p:blipFill>
          <a:blip r:embed="rId3"/>
          <a:stretch>
            <a:fillRect/>
          </a:stretch>
        </p:blipFill>
        <p:spPr>
          <a:xfrm>
            <a:off x="9883140" y="135038"/>
            <a:ext cx="1828800" cy="1524000"/>
          </a:xfrm>
          <a:prstGeom prst="rect">
            <a:avLst/>
          </a:prstGeom>
        </p:spPr>
      </p:pic>
      <p:pic>
        <p:nvPicPr>
          <p:cNvPr id="7" name="Platshållare för innehåll 6">
            <a:extLst>
              <a:ext uri="{FF2B5EF4-FFF2-40B4-BE49-F238E27FC236}">
                <a16:creationId xmlns:a16="http://schemas.microsoft.com/office/drawing/2014/main" id="{E3B77A8E-14AE-A4C9-2DE4-90B9B67E8159}"/>
              </a:ext>
            </a:extLst>
          </p:cNvPr>
          <p:cNvPicPr>
            <a:picLocks noGrp="1" noChangeAspect="1"/>
          </p:cNvPicPr>
          <p:nvPr>
            <p:ph idx="1"/>
          </p:nvPr>
        </p:nvPicPr>
        <p:blipFill>
          <a:blip r:embed="rId4"/>
          <a:stretch>
            <a:fillRect/>
          </a:stretch>
        </p:blipFill>
        <p:spPr>
          <a:xfrm>
            <a:off x="735027" y="1980265"/>
            <a:ext cx="5316070" cy="3987053"/>
          </a:xfrm>
          <a:prstGeom prst="rect">
            <a:avLst/>
          </a:prstGeom>
        </p:spPr>
      </p:pic>
      <p:pic>
        <p:nvPicPr>
          <p:cNvPr id="9" name="Bildobjekt 8">
            <a:extLst>
              <a:ext uri="{FF2B5EF4-FFF2-40B4-BE49-F238E27FC236}">
                <a16:creationId xmlns:a16="http://schemas.microsoft.com/office/drawing/2014/main" id="{2B1285F5-B59E-26E8-CB37-503AC1102993}"/>
              </a:ext>
            </a:extLst>
          </p:cNvPr>
          <p:cNvPicPr>
            <a:picLocks noChangeAspect="1"/>
          </p:cNvPicPr>
          <p:nvPr/>
        </p:nvPicPr>
        <p:blipFill>
          <a:blip r:embed="rId5"/>
          <a:stretch>
            <a:fillRect/>
          </a:stretch>
        </p:blipFill>
        <p:spPr>
          <a:xfrm>
            <a:off x="6253216" y="1980266"/>
            <a:ext cx="5316071" cy="3987053"/>
          </a:xfrm>
          <a:prstGeom prst="rect">
            <a:avLst/>
          </a:prstGeom>
        </p:spPr>
      </p:pic>
    </p:spTree>
    <p:extLst>
      <p:ext uri="{BB962C8B-B14F-4D97-AF65-F5344CB8AC3E}">
        <p14:creationId xmlns:p14="http://schemas.microsoft.com/office/powerpoint/2010/main" val="3424084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33A587-0412-4204-A2EF-70C7B78F1A9B}"/>
              </a:ext>
            </a:extLst>
          </p:cNvPr>
          <p:cNvSpPr>
            <a:spLocks noGrp="1"/>
          </p:cNvSpPr>
          <p:nvPr>
            <p:ph type="title"/>
          </p:nvPr>
        </p:nvSpPr>
        <p:spPr/>
        <p:txBody>
          <a:bodyPr/>
          <a:lstStyle/>
          <a:p>
            <a:r>
              <a:rPr lang="sv-SE" dirty="0"/>
              <a:t>Kommande aktiviteter i Modo FF som berör P14</a:t>
            </a:r>
          </a:p>
        </p:txBody>
      </p:sp>
      <p:sp>
        <p:nvSpPr>
          <p:cNvPr id="3" name="Platshållare för innehåll 2">
            <a:extLst>
              <a:ext uri="{FF2B5EF4-FFF2-40B4-BE49-F238E27FC236}">
                <a16:creationId xmlns:a16="http://schemas.microsoft.com/office/drawing/2014/main" id="{5EC33574-1403-4DE2-B5E8-8CC7E22F3A0F}"/>
              </a:ext>
            </a:extLst>
          </p:cNvPr>
          <p:cNvSpPr>
            <a:spLocks noGrp="1"/>
          </p:cNvSpPr>
          <p:nvPr>
            <p:ph idx="1"/>
          </p:nvPr>
        </p:nvSpPr>
        <p:spPr>
          <a:xfrm>
            <a:off x="1451579" y="2015732"/>
            <a:ext cx="9603275" cy="4037749"/>
          </a:xfrm>
        </p:spPr>
        <p:txBody>
          <a:bodyPr>
            <a:normAutofit lnSpcReduction="10000"/>
          </a:bodyPr>
          <a:lstStyle/>
          <a:p>
            <a:r>
              <a:rPr lang="sv-SE" b="1" dirty="0"/>
              <a:t>Föreningsdagen 7 maj (alt 14 maj) </a:t>
            </a:r>
            <a:r>
              <a:rPr lang="sv-SE" dirty="0"/>
              <a:t>– alla som har möjlighet ställer upp och hjälper till</a:t>
            </a:r>
          </a:p>
          <a:p>
            <a:pPr lvl="1"/>
            <a:r>
              <a:rPr lang="sv-SE" dirty="0"/>
              <a:t>Tidigare år har arbetsuppgifter fördelats på lag men i år provar styrelsen med att fördela arbetsuppgifter till alla som kommer dit.</a:t>
            </a:r>
          </a:p>
          <a:p>
            <a:r>
              <a:rPr lang="sv-SE" b="1" dirty="0"/>
              <a:t>Försäljning New Body </a:t>
            </a:r>
            <a:r>
              <a:rPr lang="sv-SE" dirty="0"/>
              <a:t>under maj månad (Info har skickats ut)</a:t>
            </a:r>
          </a:p>
          <a:p>
            <a:pPr lvl="1"/>
            <a:r>
              <a:rPr lang="sv-SE" dirty="0"/>
              <a:t>För varje paket utöver, alltså med start från 11 paket, tjänar vårt lag pengar till lagkassan då 70 % går direkt till oss och 30 % till föreningen så försök sälj så mycket du kan. Spelare som har äldre syskon ska sälja för det äldre laget så det är inte alla 20 spelare hos oss som säljer.</a:t>
            </a:r>
          </a:p>
          <a:p>
            <a:r>
              <a:rPr lang="sv-SE" b="1" dirty="0"/>
              <a:t>Hörnettdagen 26 augusti</a:t>
            </a:r>
          </a:p>
          <a:p>
            <a:pPr lvl="1"/>
            <a:r>
              <a:rPr lang="sv-SE" dirty="0"/>
              <a:t>Mer info kommer att skickas ut men boka upp datumet redan nu då varje lag som inte spelar kommer få arbetsuppgifter under dagen</a:t>
            </a:r>
          </a:p>
          <a:p>
            <a:pPr lvl="1"/>
            <a:endParaRPr lang="sv-SE" dirty="0"/>
          </a:p>
        </p:txBody>
      </p:sp>
      <p:sp>
        <p:nvSpPr>
          <p:cNvPr id="4" name="Platshållare för bildnummer 3">
            <a:extLst>
              <a:ext uri="{FF2B5EF4-FFF2-40B4-BE49-F238E27FC236}">
                <a16:creationId xmlns:a16="http://schemas.microsoft.com/office/drawing/2014/main" id="{913E414D-83E8-454D-B6A4-08FAE6E00098}"/>
              </a:ext>
            </a:extLst>
          </p:cNvPr>
          <p:cNvSpPr>
            <a:spLocks noGrp="1"/>
          </p:cNvSpPr>
          <p:nvPr>
            <p:ph type="sldNum" sz="quarter" idx="12"/>
          </p:nvPr>
        </p:nvSpPr>
        <p:spPr/>
        <p:txBody>
          <a:bodyPr/>
          <a:lstStyle/>
          <a:p>
            <a:fld id="{F28E6B97-E353-42E0-AA9C-512F5E9CCEC5}" type="slidenum">
              <a:rPr lang="sv-SE" smtClean="0"/>
              <a:t>10</a:t>
            </a:fld>
            <a:endParaRPr lang="sv-SE"/>
          </a:p>
        </p:txBody>
      </p:sp>
    </p:spTree>
    <p:extLst>
      <p:ext uri="{BB962C8B-B14F-4D97-AF65-F5344CB8AC3E}">
        <p14:creationId xmlns:p14="http://schemas.microsoft.com/office/powerpoint/2010/main" val="1938792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05C6CB-82C5-44C2-8465-15A9097FBE18}"/>
              </a:ext>
            </a:extLst>
          </p:cNvPr>
          <p:cNvSpPr>
            <a:spLocks noGrp="1"/>
          </p:cNvSpPr>
          <p:nvPr>
            <p:ph type="title"/>
          </p:nvPr>
        </p:nvSpPr>
        <p:spPr/>
        <p:txBody>
          <a:bodyPr/>
          <a:lstStyle/>
          <a:p>
            <a:r>
              <a:rPr lang="sv-SE" dirty="0"/>
              <a:t>Praktisk information - träning</a:t>
            </a:r>
          </a:p>
        </p:txBody>
      </p:sp>
      <p:sp>
        <p:nvSpPr>
          <p:cNvPr id="3" name="Platshållare för innehåll 2">
            <a:extLst>
              <a:ext uri="{FF2B5EF4-FFF2-40B4-BE49-F238E27FC236}">
                <a16:creationId xmlns:a16="http://schemas.microsoft.com/office/drawing/2014/main" id="{18EC3F14-67C0-4B37-8BDD-7F814D7FA224}"/>
              </a:ext>
            </a:extLst>
          </p:cNvPr>
          <p:cNvSpPr>
            <a:spLocks noGrp="1"/>
          </p:cNvSpPr>
          <p:nvPr>
            <p:ph idx="1"/>
          </p:nvPr>
        </p:nvSpPr>
        <p:spPr>
          <a:xfrm>
            <a:off x="1451579" y="2015732"/>
            <a:ext cx="9603275" cy="3967818"/>
          </a:xfrm>
        </p:spPr>
        <p:txBody>
          <a:bodyPr>
            <a:normAutofit fontScale="85000" lnSpcReduction="20000"/>
          </a:bodyPr>
          <a:lstStyle/>
          <a:p>
            <a:r>
              <a:rPr lang="sv-SE" dirty="0"/>
              <a:t>Träningsdagar på </a:t>
            </a:r>
            <a:r>
              <a:rPr lang="sv-SE" b="1" dirty="0"/>
              <a:t>GRUS</a:t>
            </a:r>
            <a:r>
              <a:rPr lang="sv-SE" dirty="0"/>
              <a:t> är måndagar och onsdagar17:30-18:30 </a:t>
            </a:r>
          </a:p>
          <a:p>
            <a:pPr lvl="1"/>
            <a:r>
              <a:rPr lang="sv-SE" dirty="0"/>
              <a:t>Så fort grusplan är spelklar kommer vi skicka ut kallelse via laget.se, andra veckan i maj hoppas vi</a:t>
            </a:r>
          </a:p>
          <a:p>
            <a:r>
              <a:rPr lang="sv-SE" dirty="0"/>
              <a:t>Träningsdagar på </a:t>
            </a:r>
            <a:r>
              <a:rPr lang="sv-SE" b="1" dirty="0"/>
              <a:t>GRÄS </a:t>
            </a:r>
            <a:r>
              <a:rPr lang="sv-SE" dirty="0"/>
              <a:t>är måndagar och onsdagar 18:30-19:30 (</a:t>
            </a:r>
            <a:r>
              <a:rPr lang="sv-SE" b="1" dirty="0"/>
              <a:t>obs! </a:t>
            </a:r>
            <a:r>
              <a:rPr lang="sv-SE" dirty="0"/>
              <a:t>ny tid jämfört med grus)</a:t>
            </a:r>
          </a:p>
          <a:p>
            <a:r>
              <a:rPr lang="sv-SE" dirty="0"/>
              <a:t>Anmälan till varje träning, skickas ut via laget.se, viktigt att svara ja/nej.</a:t>
            </a:r>
          </a:p>
          <a:p>
            <a:r>
              <a:rPr lang="sv-SE" dirty="0"/>
              <a:t>Sommaruppehåll juli, träningsstart början av augusti, återkommer med tid</a:t>
            </a:r>
          </a:p>
          <a:p>
            <a:r>
              <a:rPr lang="sv-SE" dirty="0"/>
              <a:t>Benskydd och fylld vattenflaska = obligatoriskt varje träning</a:t>
            </a:r>
          </a:p>
          <a:p>
            <a:r>
              <a:rPr lang="sv-SE" dirty="0"/>
              <a:t>Smycken, klockor, mobiler och kepsar lämnas hemma (eller lämnas i sin ryggsäck innan träningen)</a:t>
            </a:r>
          </a:p>
          <a:p>
            <a:r>
              <a:rPr lang="sv-SE" dirty="0"/>
              <a:t>Alla ledare lämnar in registerutdrag (från Polisen) till styrelsen</a:t>
            </a:r>
          </a:p>
          <a:p>
            <a:r>
              <a:rPr lang="sv-SE" dirty="0"/>
              <a:t>Du som föräldrar får gärna stanna om ditt barn behöver det men är inget krav från ledarnas sida. Om du stannar önskar vi att du inte står direkt i anslutning till planen samt inte ropar till ditt barn/instruerar under pågående träning.</a:t>
            </a:r>
          </a:p>
          <a:p>
            <a:pPr marL="0" indent="0">
              <a:buNone/>
            </a:pPr>
            <a:endParaRPr lang="sv-SE" dirty="0"/>
          </a:p>
          <a:p>
            <a:pPr marL="0" indent="0">
              <a:buNone/>
            </a:pPr>
            <a:endParaRPr lang="sv-SE" dirty="0"/>
          </a:p>
          <a:p>
            <a:endParaRPr lang="sv-SE" dirty="0"/>
          </a:p>
          <a:p>
            <a:endParaRPr lang="sv-SE" dirty="0"/>
          </a:p>
        </p:txBody>
      </p:sp>
      <p:sp>
        <p:nvSpPr>
          <p:cNvPr id="6" name="Platshållare för bildnummer 5">
            <a:extLst>
              <a:ext uri="{FF2B5EF4-FFF2-40B4-BE49-F238E27FC236}">
                <a16:creationId xmlns:a16="http://schemas.microsoft.com/office/drawing/2014/main" id="{8A25635C-9C20-4E2A-ABCD-279979F20253}"/>
              </a:ext>
            </a:extLst>
          </p:cNvPr>
          <p:cNvSpPr>
            <a:spLocks noGrp="1"/>
          </p:cNvSpPr>
          <p:nvPr>
            <p:ph type="sldNum" sz="quarter" idx="12"/>
          </p:nvPr>
        </p:nvSpPr>
        <p:spPr/>
        <p:txBody>
          <a:bodyPr/>
          <a:lstStyle/>
          <a:p>
            <a:fld id="{F28E6B97-E353-42E0-AA9C-512F5E9CCEC5}" type="slidenum">
              <a:rPr lang="sv-SE" smtClean="0"/>
              <a:t>11</a:t>
            </a:fld>
            <a:endParaRPr lang="sv-SE"/>
          </a:p>
        </p:txBody>
      </p:sp>
    </p:spTree>
    <p:extLst>
      <p:ext uri="{BB962C8B-B14F-4D97-AF65-F5344CB8AC3E}">
        <p14:creationId xmlns:p14="http://schemas.microsoft.com/office/powerpoint/2010/main" val="53282328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66212E-203C-43D3-9F6B-4F69AFBC4577}"/>
              </a:ext>
            </a:extLst>
          </p:cNvPr>
          <p:cNvSpPr>
            <a:spLocks noGrp="1"/>
          </p:cNvSpPr>
          <p:nvPr>
            <p:ph type="title"/>
          </p:nvPr>
        </p:nvSpPr>
        <p:spPr/>
        <p:txBody>
          <a:bodyPr/>
          <a:lstStyle/>
          <a:p>
            <a:r>
              <a:rPr lang="sv-SE" dirty="0"/>
              <a:t>Praktisk information - laget</a:t>
            </a:r>
          </a:p>
        </p:txBody>
      </p:sp>
      <p:sp>
        <p:nvSpPr>
          <p:cNvPr id="3" name="Platshållare för innehåll 2">
            <a:extLst>
              <a:ext uri="{FF2B5EF4-FFF2-40B4-BE49-F238E27FC236}">
                <a16:creationId xmlns:a16="http://schemas.microsoft.com/office/drawing/2014/main" id="{C6699370-CA6B-4166-94DB-D6495F405C4C}"/>
              </a:ext>
            </a:extLst>
          </p:cNvPr>
          <p:cNvSpPr>
            <a:spLocks noGrp="1"/>
          </p:cNvSpPr>
          <p:nvPr>
            <p:ph idx="1"/>
          </p:nvPr>
        </p:nvSpPr>
        <p:spPr>
          <a:xfrm>
            <a:off x="1451579" y="1853754"/>
            <a:ext cx="10595419" cy="3914551"/>
          </a:xfrm>
        </p:spPr>
        <p:txBody>
          <a:bodyPr>
            <a:noAutofit/>
          </a:bodyPr>
          <a:lstStyle/>
          <a:p>
            <a:r>
              <a:rPr lang="sv-SE" sz="1400" dirty="0"/>
              <a:t>Uppdatera kontaktuppgifter på laget.se vid förändringar (eller komplettera om det saknas)</a:t>
            </a:r>
          </a:p>
          <a:p>
            <a:pPr lvl="1"/>
            <a:r>
              <a:rPr lang="sv-SE" sz="1400" dirty="0"/>
              <a:t>Som det ser ut nu är det ofta bara en vårdnadshavare, se till att båda finns med då mailutskick med information når båda. Viktigt att rätt uppgifter finns registrerade även för fakturautskick</a:t>
            </a:r>
          </a:p>
          <a:p>
            <a:r>
              <a:rPr lang="sv-SE" sz="1400" dirty="0"/>
              <a:t>Medlemsavgift 200 kr/spelare alt 300 kr per familj, faktura skickas ut innan sommaren</a:t>
            </a:r>
          </a:p>
          <a:p>
            <a:r>
              <a:rPr lang="sv-SE" sz="1400" dirty="0"/>
              <a:t>Träningsavgift 700 kr för 8-9 åringar (Tillgång till anläggning, material, utbildade tränare/domare, rabatter hos Intersport, försäkran, lån av matchtröjor/shorts)</a:t>
            </a:r>
          </a:p>
          <a:p>
            <a:r>
              <a:rPr lang="sv-SE" sz="1400" dirty="0"/>
              <a:t>Inget beting under 2023 (var inget beting under 2021 och 2022 heller)</a:t>
            </a:r>
          </a:p>
          <a:p>
            <a:r>
              <a:rPr lang="sv-SE" sz="1400" dirty="0"/>
              <a:t>Försäljning av New Body (försäljning sker under maj, info har skickats ut)</a:t>
            </a:r>
          </a:p>
          <a:p>
            <a:r>
              <a:rPr lang="sv-SE" sz="1400" dirty="0"/>
              <a:t>Föreningskläder (Adidas) kan beställas via Intersport, glöm inte att koppla ert medlemskap till Modo för privata inköp!</a:t>
            </a:r>
          </a:p>
          <a:p>
            <a:r>
              <a:rPr lang="sv-SE" sz="1400" dirty="0"/>
              <a:t>Anmäld till </a:t>
            </a:r>
            <a:r>
              <a:rPr lang="sv-SE" sz="1400" dirty="0" err="1"/>
              <a:t>Moälvsserien</a:t>
            </a:r>
            <a:r>
              <a:rPr lang="sv-SE" sz="1400" dirty="0"/>
              <a:t> med två lag, mer info kommer senare i presentationen</a:t>
            </a:r>
          </a:p>
          <a:p>
            <a:r>
              <a:rPr lang="sv-SE" sz="1400" dirty="0"/>
              <a:t>Domaravgift är 150 kr/match så när vi har två lag blir det 300 kr. vid hemmamatcher.</a:t>
            </a:r>
          </a:p>
        </p:txBody>
      </p:sp>
      <p:sp>
        <p:nvSpPr>
          <p:cNvPr id="6" name="Platshållare för bildnummer 5">
            <a:extLst>
              <a:ext uri="{FF2B5EF4-FFF2-40B4-BE49-F238E27FC236}">
                <a16:creationId xmlns:a16="http://schemas.microsoft.com/office/drawing/2014/main" id="{BDA2A643-791D-498F-8A4F-7B18F79A4840}"/>
              </a:ext>
            </a:extLst>
          </p:cNvPr>
          <p:cNvSpPr>
            <a:spLocks noGrp="1"/>
          </p:cNvSpPr>
          <p:nvPr>
            <p:ph type="sldNum" sz="quarter" idx="12"/>
          </p:nvPr>
        </p:nvSpPr>
        <p:spPr/>
        <p:txBody>
          <a:bodyPr/>
          <a:lstStyle/>
          <a:p>
            <a:fld id="{F28E6B97-E353-42E0-AA9C-512F5E9CCEC5}" type="slidenum">
              <a:rPr lang="sv-SE" smtClean="0"/>
              <a:t>12</a:t>
            </a:fld>
            <a:endParaRPr lang="sv-SE"/>
          </a:p>
        </p:txBody>
      </p:sp>
    </p:spTree>
    <p:extLst>
      <p:ext uri="{BB962C8B-B14F-4D97-AF65-F5344CB8AC3E}">
        <p14:creationId xmlns:p14="http://schemas.microsoft.com/office/powerpoint/2010/main" val="244926994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BB217F-31DC-082D-B0BD-17528381C983}"/>
              </a:ext>
            </a:extLst>
          </p:cNvPr>
          <p:cNvSpPr>
            <a:spLocks noGrp="1"/>
          </p:cNvSpPr>
          <p:nvPr>
            <p:ph type="title"/>
          </p:nvPr>
        </p:nvSpPr>
        <p:spPr/>
        <p:txBody>
          <a:bodyPr/>
          <a:lstStyle/>
          <a:p>
            <a:r>
              <a:rPr lang="sv-SE" dirty="0"/>
              <a:t>Gruppindelning för Matcher</a:t>
            </a:r>
          </a:p>
        </p:txBody>
      </p:sp>
      <p:sp>
        <p:nvSpPr>
          <p:cNvPr id="3" name="Platshållare för innehåll 2">
            <a:extLst>
              <a:ext uri="{FF2B5EF4-FFF2-40B4-BE49-F238E27FC236}">
                <a16:creationId xmlns:a16="http://schemas.microsoft.com/office/drawing/2014/main" id="{05BF4646-7833-49D3-EF97-D14CB2A69384}"/>
              </a:ext>
            </a:extLst>
          </p:cNvPr>
          <p:cNvSpPr>
            <a:spLocks noGrp="1"/>
          </p:cNvSpPr>
          <p:nvPr>
            <p:ph idx="1"/>
          </p:nvPr>
        </p:nvSpPr>
        <p:spPr/>
        <p:txBody>
          <a:bodyPr>
            <a:normAutofit/>
          </a:bodyPr>
          <a:lstStyle/>
          <a:p>
            <a:r>
              <a:rPr lang="sv-SE" sz="1700" dirty="0"/>
              <a:t>Vi delade in barnen i fyra basgrupper under 2022, vilket fungerade väldigt bra så det fortsätter vi med i år, se bifogat dokument.</a:t>
            </a:r>
          </a:p>
          <a:p>
            <a:r>
              <a:rPr lang="sv-SE" sz="1700" dirty="0"/>
              <a:t>Tanken med indelningen är att grabbarna ska få känna en trygghet i att spela med en kompis de umgås med utanför träningen men samtidigt utmanas och spela med nya konstellationer.</a:t>
            </a:r>
          </a:p>
          <a:p>
            <a:r>
              <a:rPr lang="sv-SE" sz="1700" dirty="0"/>
              <a:t>Denna planering underlättar även arbetet med att fördela ansvaret för kiosk, </a:t>
            </a:r>
            <a:r>
              <a:rPr lang="sv-SE" sz="1700" dirty="0" err="1"/>
              <a:t>lagvärd</a:t>
            </a:r>
            <a:r>
              <a:rPr lang="sv-SE" sz="1700" dirty="0"/>
              <a:t> och linjemän lättare.</a:t>
            </a:r>
          </a:p>
          <a:p>
            <a:pPr lvl="1"/>
            <a:r>
              <a:rPr lang="sv-SE" sz="1700" dirty="0"/>
              <a:t>Se bifogad fil för våra kommande matcher (lagindelning, matchvärd, kioskansvar och linjemän)</a:t>
            </a:r>
          </a:p>
          <a:p>
            <a:pPr lvl="1"/>
            <a:r>
              <a:rPr lang="sv-SE" sz="1700" dirty="0"/>
              <a:t>Ansvar för kiosk/linjemän/matchvärd kommer även skickas med som info i kallelserna somt går ut.</a:t>
            </a:r>
          </a:p>
          <a:p>
            <a:endParaRPr lang="sv-SE" dirty="0"/>
          </a:p>
        </p:txBody>
      </p:sp>
      <p:sp>
        <p:nvSpPr>
          <p:cNvPr id="4" name="Platshållare för bildnummer 3">
            <a:extLst>
              <a:ext uri="{FF2B5EF4-FFF2-40B4-BE49-F238E27FC236}">
                <a16:creationId xmlns:a16="http://schemas.microsoft.com/office/drawing/2014/main" id="{A7B3969E-245A-2EB4-BD89-ADB30A507E8B}"/>
              </a:ext>
            </a:extLst>
          </p:cNvPr>
          <p:cNvSpPr>
            <a:spLocks noGrp="1"/>
          </p:cNvSpPr>
          <p:nvPr>
            <p:ph type="sldNum" sz="quarter" idx="12"/>
          </p:nvPr>
        </p:nvSpPr>
        <p:spPr/>
        <p:txBody>
          <a:bodyPr/>
          <a:lstStyle/>
          <a:p>
            <a:fld id="{F28E6B97-E353-42E0-AA9C-512F5E9CCEC5}" type="slidenum">
              <a:rPr lang="sv-SE" smtClean="0"/>
              <a:t>13</a:t>
            </a:fld>
            <a:endParaRPr lang="sv-SE"/>
          </a:p>
        </p:txBody>
      </p:sp>
    </p:spTree>
    <p:extLst>
      <p:ext uri="{BB962C8B-B14F-4D97-AF65-F5344CB8AC3E}">
        <p14:creationId xmlns:p14="http://schemas.microsoft.com/office/powerpoint/2010/main" val="651653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AA1870-44B4-0879-3779-92B7E52D980C}"/>
              </a:ext>
            </a:extLst>
          </p:cNvPr>
          <p:cNvSpPr>
            <a:spLocks noGrp="1"/>
          </p:cNvSpPr>
          <p:nvPr>
            <p:ph type="title"/>
          </p:nvPr>
        </p:nvSpPr>
        <p:spPr/>
        <p:txBody>
          <a:bodyPr/>
          <a:lstStyle/>
          <a:p>
            <a:r>
              <a:rPr lang="sv-SE" dirty="0"/>
              <a:t>Matchställ</a:t>
            </a:r>
          </a:p>
        </p:txBody>
      </p:sp>
      <p:sp>
        <p:nvSpPr>
          <p:cNvPr id="3" name="Platshållare för innehåll 2">
            <a:extLst>
              <a:ext uri="{FF2B5EF4-FFF2-40B4-BE49-F238E27FC236}">
                <a16:creationId xmlns:a16="http://schemas.microsoft.com/office/drawing/2014/main" id="{88000B71-8D17-3102-51D7-E4AB975AECFD}"/>
              </a:ext>
            </a:extLst>
          </p:cNvPr>
          <p:cNvSpPr>
            <a:spLocks noGrp="1"/>
          </p:cNvSpPr>
          <p:nvPr>
            <p:ph idx="1"/>
          </p:nvPr>
        </p:nvSpPr>
        <p:spPr/>
        <p:txBody>
          <a:bodyPr>
            <a:normAutofit fontScale="85000" lnSpcReduction="10000"/>
          </a:bodyPr>
          <a:lstStyle/>
          <a:p>
            <a:r>
              <a:rPr lang="sv-SE" dirty="0"/>
              <a:t>Nytt för i år är att man blir skyldig att ersätta matchställ som inte lämnas tillbaka vid säsongens slut, 500 kr/ställ.  Tyvärr beror ju detta på som ni säkert redan förstår att tidigare år har det försvunnit flera ställ, vilket blir en onödig kostnad för klubben, som i slutändan drabbar oss aktiva.</a:t>
            </a:r>
          </a:p>
          <a:p>
            <a:r>
              <a:rPr lang="sv-SE" dirty="0"/>
              <a:t>Vi kommer därför be er föräldrar att signera en lista vid utlämnandet av matchställen så både ni och vi vet vilken spelare som har vilket nummer så vi kan pricka av matchställen efter säsongen.</a:t>
            </a:r>
          </a:p>
          <a:p>
            <a:r>
              <a:rPr lang="sv-SE" dirty="0"/>
              <a:t>Vi kommer dela ut matchställen under föräldramötet, har du inte möjlighet att delta finns möjlighet att hämta ut på efterföljande träning/ar.</a:t>
            </a:r>
          </a:p>
          <a:p>
            <a:r>
              <a:rPr lang="sv-SE" dirty="0"/>
              <a:t>För att undvika orättvisa runt vem som får vilket nummer kommer vi lotta nummer till spelarna utifrån de storlekar som önskats.</a:t>
            </a:r>
          </a:p>
        </p:txBody>
      </p:sp>
      <p:sp>
        <p:nvSpPr>
          <p:cNvPr id="4" name="Platshållare för bildnummer 3">
            <a:extLst>
              <a:ext uri="{FF2B5EF4-FFF2-40B4-BE49-F238E27FC236}">
                <a16:creationId xmlns:a16="http://schemas.microsoft.com/office/drawing/2014/main" id="{4D6A78F4-0D97-27B3-0BE4-748D759D589F}"/>
              </a:ext>
            </a:extLst>
          </p:cNvPr>
          <p:cNvSpPr>
            <a:spLocks noGrp="1"/>
          </p:cNvSpPr>
          <p:nvPr>
            <p:ph type="sldNum" sz="quarter" idx="12"/>
          </p:nvPr>
        </p:nvSpPr>
        <p:spPr/>
        <p:txBody>
          <a:bodyPr/>
          <a:lstStyle/>
          <a:p>
            <a:fld id="{F28E6B97-E353-42E0-AA9C-512F5E9CCEC5}" type="slidenum">
              <a:rPr lang="sv-SE" smtClean="0"/>
              <a:t>14</a:t>
            </a:fld>
            <a:endParaRPr lang="sv-SE"/>
          </a:p>
        </p:txBody>
      </p:sp>
    </p:spTree>
    <p:extLst>
      <p:ext uri="{BB962C8B-B14F-4D97-AF65-F5344CB8AC3E}">
        <p14:creationId xmlns:p14="http://schemas.microsoft.com/office/powerpoint/2010/main" val="4115175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EF095C1C-C6FB-B4D9-6872-B92887150140}"/>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F28E6B97-E353-42E0-AA9C-512F5E9CCEC5}" type="slidenum">
              <a:rPr lang="sv-SE" smtClean="0"/>
              <a:pPr>
                <a:lnSpc>
                  <a:spcPct val="90000"/>
                </a:lnSpc>
                <a:spcAft>
                  <a:spcPts val="600"/>
                </a:spcAft>
              </a:pPr>
              <a:t>15</a:t>
            </a:fld>
            <a:endParaRPr lang="sv-SE"/>
          </a:p>
        </p:txBody>
      </p:sp>
      <p:sp>
        <p:nvSpPr>
          <p:cNvPr id="9" name="Rectangle 8">
            <a:extLst>
              <a:ext uri="{FF2B5EF4-FFF2-40B4-BE49-F238E27FC236}">
                <a16:creationId xmlns:a16="http://schemas.microsoft.com/office/drawing/2014/main" id="{07DE5115-89C8-4B9C-B0E8-78A15C20C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6402E2-72CC-4683-9B83-11265402E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1D419400-6535-0BD8-971C-AF3A5FCE40B6}"/>
              </a:ext>
            </a:extLst>
          </p:cNvPr>
          <p:cNvPicPr>
            <a:picLocks noChangeAspect="1"/>
          </p:cNvPicPr>
          <p:nvPr/>
        </p:nvPicPr>
        <p:blipFill rotWithShape="1">
          <a:blip r:embed="rId2"/>
          <a:srcRect r="1" b="688"/>
          <a:stretch/>
        </p:blipFill>
        <p:spPr>
          <a:xfrm>
            <a:off x="2269236" y="1435747"/>
            <a:ext cx="7653528" cy="3648456"/>
          </a:xfrm>
          <a:prstGeom prst="rect">
            <a:avLst/>
          </a:prstGeom>
        </p:spPr>
      </p:pic>
      <p:sp>
        <p:nvSpPr>
          <p:cNvPr id="5" name="textruta 4">
            <a:extLst>
              <a:ext uri="{FF2B5EF4-FFF2-40B4-BE49-F238E27FC236}">
                <a16:creationId xmlns:a16="http://schemas.microsoft.com/office/drawing/2014/main" id="{4EA671A1-D4A2-EDF2-C491-69FC70645EC2}"/>
              </a:ext>
            </a:extLst>
          </p:cNvPr>
          <p:cNvSpPr txBox="1"/>
          <p:nvPr/>
        </p:nvSpPr>
        <p:spPr>
          <a:xfrm>
            <a:off x="1927412" y="5680889"/>
            <a:ext cx="8479985" cy="369332"/>
          </a:xfrm>
          <a:prstGeom prst="rect">
            <a:avLst/>
          </a:prstGeom>
          <a:noFill/>
        </p:spPr>
        <p:txBody>
          <a:bodyPr wrap="square" rtlCol="0">
            <a:spAutoFit/>
          </a:bodyPr>
          <a:lstStyle/>
          <a:p>
            <a:r>
              <a:rPr lang="sv-SE" dirty="0"/>
              <a:t>Sammanställning av alla lappar som lämnats in, vi pratar mer om dem på föräldramötet </a:t>
            </a:r>
            <a:r>
              <a:rPr lang="sv-SE" dirty="0">
                <a:sym typeface="Wingdings" panose="05000000000000000000" pitchFamily="2" charset="2"/>
              </a:rPr>
              <a:t></a:t>
            </a:r>
            <a:endParaRPr lang="sv-SE" dirty="0"/>
          </a:p>
        </p:txBody>
      </p:sp>
    </p:spTree>
    <p:extLst>
      <p:ext uri="{BB962C8B-B14F-4D97-AF65-F5344CB8AC3E}">
        <p14:creationId xmlns:p14="http://schemas.microsoft.com/office/powerpoint/2010/main" val="300954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A9D1D-3694-4B3F-8679-FD95B46BCFDE}"/>
              </a:ext>
            </a:extLst>
          </p:cNvPr>
          <p:cNvSpPr>
            <a:spLocks noGrp="1"/>
          </p:cNvSpPr>
          <p:nvPr>
            <p:ph type="title"/>
          </p:nvPr>
        </p:nvSpPr>
        <p:spPr/>
        <p:txBody>
          <a:bodyPr/>
          <a:lstStyle/>
          <a:p>
            <a:r>
              <a:rPr lang="sv-SE" dirty="0"/>
              <a:t>Kioskverksamhet</a:t>
            </a:r>
          </a:p>
        </p:txBody>
      </p:sp>
      <p:sp>
        <p:nvSpPr>
          <p:cNvPr id="3" name="Platshållare för innehåll 2">
            <a:extLst>
              <a:ext uri="{FF2B5EF4-FFF2-40B4-BE49-F238E27FC236}">
                <a16:creationId xmlns:a16="http://schemas.microsoft.com/office/drawing/2014/main" id="{F7E2DD73-C292-4125-8394-91D2325C4299}"/>
              </a:ext>
            </a:extLst>
          </p:cNvPr>
          <p:cNvSpPr>
            <a:spLocks noGrp="1"/>
          </p:cNvSpPr>
          <p:nvPr>
            <p:ph idx="1"/>
          </p:nvPr>
        </p:nvSpPr>
        <p:spPr>
          <a:xfrm>
            <a:off x="1451579" y="1927412"/>
            <a:ext cx="9603275" cy="4126069"/>
          </a:xfrm>
        </p:spPr>
        <p:txBody>
          <a:bodyPr>
            <a:noAutofit/>
          </a:bodyPr>
          <a:lstStyle/>
          <a:p>
            <a:r>
              <a:rPr lang="sv-SE" sz="1300" dirty="0"/>
              <a:t>Anordnas till varje hemmamatch av föräldrar</a:t>
            </a:r>
          </a:p>
          <a:p>
            <a:pPr lvl="1"/>
            <a:r>
              <a:rPr lang="sv-SE" sz="1300" dirty="0"/>
              <a:t>Input från 2022 var att vi ska bara ha ett barn/föräldrar som är ansvarig per </a:t>
            </a:r>
            <a:r>
              <a:rPr lang="sv-SE" sz="1300"/>
              <a:t>match, förslagsvis </a:t>
            </a:r>
            <a:r>
              <a:rPr lang="sv-SE" sz="1300" dirty="0"/>
              <a:t>provar vi det detta år.</a:t>
            </a:r>
          </a:p>
          <a:p>
            <a:r>
              <a:rPr lang="sv-SE" sz="1300" dirty="0"/>
              <a:t>Saft/kaffe och kakor till försäljning ansvarar den som har ansvaret för kiosken att köpa in/baka.</a:t>
            </a:r>
          </a:p>
          <a:p>
            <a:pPr lvl="1"/>
            <a:r>
              <a:rPr lang="sv-SE" sz="1300" dirty="0"/>
              <a:t>Inköp från lagkassan av annat vi ska sälja utöver fika? Anna Pettersson (Edvins mamma) har ansvar för P14’s lagkassa </a:t>
            </a:r>
          </a:p>
          <a:p>
            <a:pPr lvl="1"/>
            <a:r>
              <a:rPr lang="sv-SE" sz="1300" dirty="0"/>
              <a:t>Finns massor av pappmuggar kvar sedan förra säsongen (tack Lina </a:t>
            </a:r>
            <a:r>
              <a:rPr lang="sv-SE" sz="1300" dirty="0">
                <a:sym typeface="Wingdings" panose="05000000000000000000" pitchFamily="2" charset="2"/>
              </a:rPr>
              <a:t>)</a:t>
            </a:r>
          </a:p>
          <a:p>
            <a:pPr lvl="1"/>
            <a:r>
              <a:rPr lang="sv-SE" sz="1300" dirty="0">
                <a:sym typeface="Wingdings" panose="05000000000000000000" pitchFamily="2" charset="2"/>
              </a:rPr>
              <a:t>Erfarenhet från 2022 är att det var enklast att brygga klart kaffet hemma och ta med i termosar samt blanda saften klar och ta med då det var svårt att få kallt vatten från kiosken.</a:t>
            </a:r>
          </a:p>
          <a:p>
            <a:pPr lvl="1"/>
            <a:r>
              <a:rPr lang="sv-SE" sz="1300" dirty="0"/>
              <a:t>Förslag för 2023 från oss ledare är att vi inte bjuder på fika efter match till spelarna men däremot en enklare macka till Modos spelare då vi vill uppmuntra att man försöker få i sig något matigare i anslutning till match/träning. Det handlar om 10 mackor/kioskansvarig</a:t>
            </a:r>
          </a:p>
          <a:p>
            <a:r>
              <a:rPr lang="sv-SE" sz="1300" dirty="0"/>
              <a:t>Det finns möjlighet till viss förvaring för lagen inne i stora kiosken, respektive lag ansvarar för att märka upp sina inköp för försäljning och städa och hålla kiosken fräsch. </a:t>
            </a:r>
          </a:p>
          <a:p>
            <a:pPr lvl="1"/>
            <a:r>
              <a:rPr lang="sv-SE" sz="1300" dirty="0"/>
              <a:t>Vi har kvar vår kasse sedan 2022 som är märkt med P14 som man kan hämta där vi kan förvara sådant som inte ska tas med hemifrån.</a:t>
            </a:r>
          </a:p>
        </p:txBody>
      </p:sp>
      <p:sp>
        <p:nvSpPr>
          <p:cNvPr id="4" name="Platshållare för bildnummer 3">
            <a:extLst>
              <a:ext uri="{FF2B5EF4-FFF2-40B4-BE49-F238E27FC236}">
                <a16:creationId xmlns:a16="http://schemas.microsoft.com/office/drawing/2014/main" id="{586BE879-9C33-465B-B30A-A3FD7C1215D9}"/>
              </a:ext>
            </a:extLst>
          </p:cNvPr>
          <p:cNvSpPr>
            <a:spLocks noGrp="1"/>
          </p:cNvSpPr>
          <p:nvPr>
            <p:ph type="sldNum" sz="quarter" idx="12"/>
          </p:nvPr>
        </p:nvSpPr>
        <p:spPr/>
        <p:txBody>
          <a:bodyPr/>
          <a:lstStyle/>
          <a:p>
            <a:fld id="{F28E6B97-E353-42E0-AA9C-512F5E9CCEC5}" type="slidenum">
              <a:rPr lang="sv-SE" smtClean="0"/>
              <a:t>16</a:t>
            </a:fld>
            <a:endParaRPr lang="sv-SE"/>
          </a:p>
        </p:txBody>
      </p:sp>
    </p:spTree>
    <p:extLst>
      <p:ext uri="{BB962C8B-B14F-4D97-AF65-F5344CB8AC3E}">
        <p14:creationId xmlns:p14="http://schemas.microsoft.com/office/powerpoint/2010/main" val="676964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73AC2-B248-4783-A98B-5E528D0C190B}"/>
              </a:ext>
            </a:extLst>
          </p:cNvPr>
          <p:cNvSpPr>
            <a:spLocks noGrp="1"/>
          </p:cNvSpPr>
          <p:nvPr>
            <p:ph type="title"/>
          </p:nvPr>
        </p:nvSpPr>
        <p:spPr/>
        <p:txBody>
          <a:bodyPr/>
          <a:lstStyle/>
          <a:p>
            <a:r>
              <a:rPr lang="sv-SE" dirty="0"/>
              <a:t>Kommunikationskanaler</a:t>
            </a:r>
          </a:p>
        </p:txBody>
      </p:sp>
      <p:sp>
        <p:nvSpPr>
          <p:cNvPr id="3" name="Platshållare för innehåll 2">
            <a:extLst>
              <a:ext uri="{FF2B5EF4-FFF2-40B4-BE49-F238E27FC236}">
                <a16:creationId xmlns:a16="http://schemas.microsoft.com/office/drawing/2014/main" id="{057CFE42-7B90-4F61-966B-EA2A877EF152}"/>
              </a:ext>
            </a:extLst>
          </p:cNvPr>
          <p:cNvSpPr>
            <a:spLocks noGrp="1"/>
          </p:cNvSpPr>
          <p:nvPr>
            <p:ph idx="1"/>
          </p:nvPr>
        </p:nvSpPr>
        <p:spPr/>
        <p:txBody>
          <a:bodyPr>
            <a:normAutofit lnSpcReduction="10000"/>
          </a:bodyPr>
          <a:lstStyle/>
          <a:p>
            <a:r>
              <a:rPr lang="sv-SE" dirty="0" err="1"/>
              <a:t>WhatsApp</a:t>
            </a:r>
            <a:endParaRPr lang="sv-SE" dirty="0"/>
          </a:p>
          <a:p>
            <a:pPr lvl="1"/>
            <a:r>
              <a:rPr lang="sv-SE" dirty="0"/>
              <a:t>Kommentera ej utskick i ”onödan” med tummen upp, glad </a:t>
            </a:r>
            <a:r>
              <a:rPr lang="sv-SE" dirty="0" err="1"/>
              <a:t>emoji</a:t>
            </a:r>
            <a:r>
              <a:rPr lang="sv-SE" dirty="0"/>
              <a:t> </a:t>
            </a:r>
            <a:r>
              <a:rPr lang="sv-SE" dirty="0" err="1"/>
              <a:t>etc</a:t>
            </a:r>
            <a:endParaRPr lang="sv-SE" dirty="0"/>
          </a:p>
          <a:p>
            <a:pPr lvl="1"/>
            <a:r>
              <a:rPr lang="sv-SE" dirty="0"/>
              <a:t>Är det en fråga vi behöver ett snabbt svar på är vi tydliga med det i meddelandet.</a:t>
            </a:r>
          </a:p>
          <a:p>
            <a:pPr lvl="1"/>
            <a:r>
              <a:rPr lang="sv-SE" dirty="0"/>
              <a:t>Har ni en fråga som rör ert barn specifikt, ta gärna kontakt med oss ledare i separat chatt/meddelande/telefonsamtal.</a:t>
            </a:r>
          </a:p>
          <a:p>
            <a:r>
              <a:rPr lang="sv-SE" dirty="0"/>
              <a:t>Laget.se</a:t>
            </a:r>
          </a:p>
          <a:p>
            <a:pPr lvl="1"/>
            <a:r>
              <a:rPr lang="sv-SE" dirty="0"/>
              <a:t>Anmälan till träningar skickas ut från laget.se, viktigt att svara om ditt barn kommer eller inte för planering av träningen.</a:t>
            </a:r>
          </a:p>
          <a:p>
            <a:pPr lvl="1"/>
            <a:r>
              <a:rPr lang="sv-SE" dirty="0"/>
              <a:t>Längre info kommer skickas ut via Laget.se och kommer då via mail som kallelser.</a:t>
            </a:r>
          </a:p>
        </p:txBody>
      </p:sp>
      <p:sp>
        <p:nvSpPr>
          <p:cNvPr id="6" name="Platshållare för bildnummer 5">
            <a:extLst>
              <a:ext uri="{FF2B5EF4-FFF2-40B4-BE49-F238E27FC236}">
                <a16:creationId xmlns:a16="http://schemas.microsoft.com/office/drawing/2014/main" id="{C4D9ABBF-6351-4AAF-B011-4D4C2A5F685E}"/>
              </a:ext>
            </a:extLst>
          </p:cNvPr>
          <p:cNvSpPr>
            <a:spLocks noGrp="1"/>
          </p:cNvSpPr>
          <p:nvPr>
            <p:ph type="sldNum" sz="quarter" idx="12"/>
          </p:nvPr>
        </p:nvSpPr>
        <p:spPr/>
        <p:txBody>
          <a:bodyPr/>
          <a:lstStyle/>
          <a:p>
            <a:fld id="{F28E6B97-E353-42E0-AA9C-512F5E9CCEC5}" type="slidenum">
              <a:rPr lang="sv-SE" smtClean="0"/>
              <a:t>17</a:t>
            </a:fld>
            <a:endParaRPr lang="sv-SE"/>
          </a:p>
        </p:txBody>
      </p:sp>
    </p:spTree>
    <p:extLst>
      <p:ext uri="{BB962C8B-B14F-4D97-AF65-F5344CB8AC3E}">
        <p14:creationId xmlns:p14="http://schemas.microsoft.com/office/powerpoint/2010/main" val="1165803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95141F-2679-4B9A-B665-172679894792}"/>
              </a:ext>
            </a:extLst>
          </p:cNvPr>
          <p:cNvSpPr>
            <a:spLocks noGrp="1"/>
          </p:cNvSpPr>
          <p:nvPr>
            <p:ph type="title"/>
          </p:nvPr>
        </p:nvSpPr>
        <p:spPr/>
        <p:txBody>
          <a:bodyPr/>
          <a:lstStyle/>
          <a:p>
            <a:r>
              <a:rPr lang="sv-SE" dirty="0"/>
              <a:t>Lärgrupper</a:t>
            </a:r>
          </a:p>
        </p:txBody>
      </p:sp>
      <p:sp>
        <p:nvSpPr>
          <p:cNvPr id="3" name="Platshållare för innehåll 2">
            <a:extLst>
              <a:ext uri="{FF2B5EF4-FFF2-40B4-BE49-F238E27FC236}">
                <a16:creationId xmlns:a16="http://schemas.microsoft.com/office/drawing/2014/main" id="{7A4BA1EF-D21C-4634-B2C7-B3C7AACD6A6A}"/>
              </a:ext>
            </a:extLst>
          </p:cNvPr>
          <p:cNvSpPr>
            <a:spLocks noGrp="1"/>
          </p:cNvSpPr>
          <p:nvPr>
            <p:ph idx="1"/>
          </p:nvPr>
        </p:nvSpPr>
        <p:spPr>
          <a:xfrm>
            <a:off x="1451579" y="1754722"/>
            <a:ext cx="9603275" cy="4447061"/>
          </a:xfrm>
        </p:spPr>
        <p:txBody>
          <a:bodyPr>
            <a:normAutofit/>
          </a:bodyPr>
          <a:lstStyle/>
          <a:p>
            <a:r>
              <a:rPr lang="sv-SE" dirty="0"/>
              <a:t>Modo FF har organiserat hela sin verksamhet utifrån lärgrupper.  Det innebär att varje lag ha/bör ha representanter i varje </a:t>
            </a:r>
            <a:r>
              <a:rPr lang="sv-SE" dirty="0" err="1"/>
              <a:t>lärgrupp</a:t>
            </a:r>
            <a:r>
              <a:rPr lang="sv-SE" dirty="0"/>
              <a:t>, istället för att lägga ut ansvar på enskilda lag.</a:t>
            </a:r>
          </a:p>
          <a:p>
            <a:r>
              <a:rPr lang="sv-SE" dirty="0"/>
              <a:t>Syftet är att Modo ska verka för ökad föräldradelaktighet men även att man ska få möjlighet att välja inom vilket område man vill och kan vara delaktig i</a:t>
            </a:r>
          </a:p>
          <a:p>
            <a:r>
              <a:rPr lang="sv-SE" dirty="0"/>
              <a:t>Genom ökad föräldradelaktighet kan vi ledare fokusera mer på att skapa en så bra fotbollsmiljö som möjligt för ditt barn</a:t>
            </a:r>
          </a:p>
          <a:p>
            <a:r>
              <a:rPr lang="sv-SE" dirty="0"/>
              <a:t>Vi tror på att många kan göra lite, istället för att några få ska göra allt</a:t>
            </a:r>
          </a:p>
          <a:p>
            <a:r>
              <a:rPr lang="sv-SE" dirty="0"/>
              <a:t>Bonus är att det är kul att lära känna fler inom laget/föreningen!</a:t>
            </a:r>
          </a:p>
          <a:p>
            <a:r>
              <a:rPr lang="sv-SE" dirty="0"/>
              <a:t>Vi har använt den indelning vi hade under 2022, flyttat om några av er och satt in våra nya spelare. Kika så kan vi prata mer på föräldramötet (se bifogad fil)</a:t>
            </a:r>
          </a:p>
          <a:p>
            <a:pPr lvl="1"/>
            <a:endParaRPr lang="sv-SE" dirty="0"/>
          </a:p>
          <a:p>
            <a:pPr marL="0" indent="0">
              <a:buNone/>
            </a:pPr>
            <a:endParaRPr lang="sv-SE" dirty="0"/>
          </a:p>
          <a:p>
            <a:endParaRPr lang="sv-SE" dirty="0"/>
          </a:p>
          <a:p>
            <a:endParaRPr lang="sv-SE" dirty="0"/>
          </a:p>
        </p:txBody>
      </p:sp>
      <p:sp>
        <p:nvSpPr>
          <p:cNvPr id="6" name="Platshållare för bildnummer 5">
            <a:extLst>
              <a:ext uri="{FF2B5EF4-FFF2-40B4-BE49-F238E27FC236}">
                <a16:creationId xmlns:a16="http://schemas.microsoft.com/office/drawing/2014/main" id="{0B14F824-EB1D-4FB1-BA0E-850E07D0923C}"/>
              </a:ext>
            </a:extLst>
          </p:cNvPr>
          <p:cNvSpPr>
            <a:spLocks noGrp="1"/>
          </p:cNvSpPr>
          <p:nvPr>
            <p:ph type="sldNum" sz="quarter" idx="12"/>
          </p:nvPr>
        </p:nvSpPr>
        <p:spPr/>
        <p:txBody>
          <a:bodyPr/>
          <a:lstStyle/>
          <a:p>
            <a:fld id="{F28E6B97-E353-42E0-AA9C-512F5E9CCEC5}" type="slidenum">
              <a:rPr lang="sv-SE" smtClean="0"/>
              <a:t>18</a:t>
            </a:fld>
            <a:endParaRPr lang="sv-SE"/>
          </a:p>
        </p:txBody>
      </p:sp>
    </p:spTree>
    <p:extLst>
      <p:ext uri="{BB962C8B-B14F-4D97-AF65-F5344CB8AC3E}">
        <p14:creationId xmlns:p14="http://schemas.microsoft.com/office/powerpoint/2010/main" val="8087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5610EC-F756-4C6F-AFBE-9BE602660A8D}"/>
              </a:ext>
            </a:extLst>
          </p:cNvPr>
          <p:cNvSpPr>
            <a:spLocks noGrp="1"/>
          </p:cNvSpPr>
          <p:nvPr>
            <p:ph type="title"/>
          </p:nvPr>
        </p:nvSpPr>
        <p:spPr/>
        <p:txBody>
          <a:bodyPr>
            <a:normAutofit/>
          </a:bodyPr>
          <a:lstStyle/>
          <a:p>
            <a:r>
              <a:rPr lang="sv-SE" dirty="0"/>
              <a:t>Roller - Lärgrupper</a:t>
            </a:r>
            <a:br>
              <a:rPr lang="sv-SE" dirty="0"/>
            </a:br>
            <a:endParaRPr lang="sv-SE" sz="1400" dirty="0"/>
          </a:p>
        </p:txBody>
      </p:sp>
      <p:sp>
        <p:nvSpPr>
          <p:cNvPr id="3" name="Platshållare för innehåll 2">
            <a:extLst>
              <a:ext uri="{FF2B5EF4-FFF2-40B4-BE49-F238E27FC236}">
                <a16:creationId xmlns:a16="http://schemas.microsoft.com/office/drawing/2014/main" id="{0E658DAF-FB9D-48E7-BC52-DB068A11CEE5}"/>
              </a:ext>
            </a:extLst>
          </p:cNvPr>
          <p:cNvSpPr>
            <a:spLocks noGrp="1"/>
          </p:cNvSpPr>
          <p:nvPr>
            <p:ph idx="1"/>
          </p:nvPr>
        </p:nvSpPr>
        <p:spPr>
          <a:xfrm>
            <a:off x="1451579" y="2015732"/>
            <a:ext cx="9603275" cy="3958940"/>
          </a:xfrm>
        </p:spPr>
        <p:txBody>
          <a:bodyPr>
            <a:normAutofit/>
          </a:bodyPr>
          <a:lstStyle/>
          <a:p>
            <a:r>
              <a:rPr lang="sv-SE" dirty="0"/>
              <a:t>Materialansvarig</a:t>
            </a:r>
          </a:p>
          <a:p>
            <a:r>
              <a:rPr lang="sv-SE" dirty="0"/>
              <a:t>Ekonomiansvarig </a:t>
            </a:r>
          </a:p>
          <a:p>
            <a:r>
              <a:rPr lang="sv-SE" dirty="0"/>
              <a:t>Försäljningsansvarig</a:t>
            </a:r>
          </a:p>
          <a:p>
            <a:r>
              <a:rPr lang="sv-SE" dirty="0"/>
              <a:t>Kioskansvarig</a:t>
            </a:r>
          </a:p>
          <a:p>
            <a:r>
              <a:rPr lang="sv-SE" dirty="0"/>
              <a:t>Arrangemangsansvarig</a:t>
            </a:r>
          </a:p>
          <a:p>
            <a:r>
              <a:rPr lang="sv-SE" dirty="0"/>
              <a:t>Anläggningsansvarig</a:t>
            </a:r>
          </a:p>
          <a:p>
            <a:r>
              <a:rPr lang="sv-SE" dirty="0"/>
              <a:t>Matchvärdsansvarig </a:t>
            </a:r>
          </a:p>
        </p:txBody>
      </p:sp>
      <p:sp>
        <p:nvSpPr>
          <p:cNvPr id="7" name="Platshållare för bildnummer 6">
            <a:extLst>
              <a:ext uri="{FF2B5EF4-FFF2-40B4-BE49-F238E27FC236}">
                <a16:creationId xmlns:a16="http://schemas.microsoft.com/office/drawing/2014/main" id="{673DBF6E-0E00-4755-9EBA-DC5B9EB3B3DC}"/>
              </a:ext>
            </a:extLst>
          </p:cNvPr>
          <p:cNvSpPr>
            <a:spLocks noGrp="1"/>
          </p:cNvSpPr>
          <p:nvPr>
            <p:ph type="sldNum" sz="quarter" idx="12"/>
          </p:nvPr>
        </p:nvSpPr>
        <p:spPr/>
        <p:txBody>
          <a:bodyPr/>
          <a:lstStyle/>
          <a:p>
            <a:fld id="{F28E6B97-E353-42E0-AA9C-512F5E9CCEC5}" type="slidenum">
              <a:rPr lang="sv-SE" smtClean="0"/>
              <a:t>19</a:t>
            </a:fld>
            <a:endParaRPr lang="sv-SE"/>
          </a:p>
        </p:txBody>
      </p:sp>
    </p:spTree>
    <p:extLst>
      <p:ext uri="{BB962C8B-B14F-4D97-AF65-F5344CB8AC3E}">
        <p14:creationId xmlns:p14="http://schemas.microsoft.com/office/powerpoint/2010/main" val="343035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F82E50-0117-4C40-9494-55946B44F9D0}"/>
              </a:ext>
            </a:extLst>
          </p:cNvPr>
          <p:cNvSpPr>
            <a:spLocks noGrp="1"/>
          </p:cNvSpPr>
          <p:nvPr>
            <p:ph type="title"/>
          </p:nvPr>
        </p:nvSpPr>
        <p:spPr/>
        <p:txBody>
          <a:bodyPr/>
          <a:lstStyle/>
          <a:p>
            <a:r>
              <a:rPr lang="sv-SE" dirty="0"/>
              <a:t>Truppen</a:t>
            </a:r>
          </a:p>
        </p:txBody>
      </p:sp>
      <p:sp>
        <p:nvSpPr>
          <p:cNvPr id="3" name="Platshållare för innehåll 2">
            <a:extLst>
              <a:ext uri="{FF2B5EF4-FFF2-40B4-BE49-F238E27FC236}">
                <a16:creationId xmlns:a16="http://schemas.microsoft.com/office/drawing/2014/main" id="{D3536248-B14E-4DC0-B2ED-2CE45DC1A00B}"/>
              </a:ext>
            </a:extLst>
          </p:cNvPr>
          <p:cNvSpPr>
            <a:spLocks noGrp="1"/>
          </p:cNvSpPr>
          <p:nvPr>
            <p:ph idx="1"/>
          </p:nvPr>
        </p:nvSpPr>
        <p:spPr/>
        <p:txBody>
          <a:bodyPr/>
          <a:lstStyle/>
          <a:p>
            <a:r>
              <a:rPr lang="sv-SE" dirty="0"/>
              <a:t>Vi ledare vill hälsa alla spelare och föräldrar tillbaka till en ny säsong.</a:t>
            </a:r>
          </a:p>
          <a:p>
            <a:r>
              <a:rPr lang="sv-SE" dirty="0"/>
              <a:t>Alla spelare som var med ifjol när terminen slutade fortsätter i år plus att vi fått välkomna nya och nygamla spelare, jättekul!</a:t>
            </a:r>
          </a:p>
          <a:p>
            <a:r>
              <a:rPr lang="sv-SE" dirty="0"/>
              <a:t>20 spelare i dagsläget</a:t>
            </a:r>
            <a:r>
              <a:rPr lang="sv-SE" dirty="0">
                <a:sym typeface="Wingdings" panose="05000000000000000000" pitchFamily="2" charset="2"/>
              </a:rPr>
              <a:t></a:t>
            </a:r>
            <a:endParaRPr lang="sv-SE" dirty="0"/>
          </a:p>
        </p:txBody>
      </p:sp>
      <p:sp>
        <p:nvSpPr>
          <p:cNvPr id="6" name="Platshållare för bildnummer 5">
            <a:extLst>
              <a:ext uri="{FF2B5EF4-FFF2-40B4-BE49-F238E27FC236}">
                <a16:creationId xmlns:a16="http://schemas.microsoft.com/office/drawing/2014/main" id="{A110BC31-CC25-4BE0-B6A2-04CFA87BCCB6}"/>
              </a:ext>
            </a:extLst>
          </p:cNvPr>
          <p:cNvSpPr>
            <a:spLocks noGrp="1"/>
          </p:cNvSpPr>
          <p:nvPr>
            <p:ph type="sldNum" sz="quarter" idx="12"/>
          </p:nvPr>
        </p:nvSpPr>
        <p:spPr/>
        <p:txBody>
          <a:bodyPr/>
          <a:lstStyle/>
          <a:p>
            <a:fld id="{F28E6B97-E353-42E0-AA9C-512F5E9CCEC5}" type="slidenum">
              <a:rPr lang="sv-SE" smtClean="0"/>
              <a:t>2</a:t>
            </a:fld>
            <a:endParaRPr lang="sv-SE"/>
          </a:p>
        </p:txBody>
      </p:sp>
    </p:spTree>
    <p:extLst>
      <p:ext uri="{BB962C8B-B14F-4D97-AF65-F5344CB8AC3E}">
        <p14:creationId xmlns:p14="http://schemas.microsoft.com/office/powerpoint/2010/main" val="181791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8F90AC-6027-4CA0-BC21-167521526CD4}"/>
              </a:ext>
            </a:extLst>
          </p:cNvPr>
          <p:cNvSpPr>
            <a:spLocks noGrp="1"/>
          </p:cNvSpPr>
          <p:nvPr>
            <p:ph type="title"/>
          </p:nvPr>
        </p:nvSpPr>
        <p:spPr/>
        <p:txBody>
          <a:bodyPr/>
          <a:lstStyle/>
          <a:p>
            <a:r>
              <a:rPr lang="sv-SE" dirty="0" err="1"/>
              <a:t>LÄgg</a:t>
            </a:r>
            <a:r>
              <a:rPr lang="sv-SE" dirty="0"/>
              <a:t> in i kalendern</a:t>
            </a:r>
          </a:p>
        </p:txBody>
      </p:sp>
      <p:sp>
        <p:nvSpPr>
          <p:cNvPr id="3" name="Platshållare för innehåll 2">
            <a:extLst>
              <a:ext uri="{FF2B5EF4-FFF2-40B4-BE49-F238E27FC236}">
                <a16:creationId xmlns:a16="http://schemas.microsoft.com/office/drawing/2014/main" id="{1ECA3D7E-8A3D-4C8F-A412-26C54C45A0CE}"/>
              </a:ext>
            </a:extLst>
          </p:cNvPr>
          <p:cNvSpPr>
            <a:spLocks noGrp="1"/>
          </p:cNvSpPr>
          <p:nvPr>
            <p:ph idx="1"/>
          </p:nvPr>
        </p:nvSpPr>
        <p:spPr>
          <a:xfrm>
            <a:off x="1451579" y="2015732"/>
            <a:ext cx="9603275" cy="3914551"/>
          </a:xfrm>
        </p:spPr>
        <p:txBody>
          <a:bodyPr>
            <a:normAutofit/>
          </a:bodyPr>
          <a:lstStyle/>
          <a:p>
            <a:r>
              <a:rPr lang="sv-SE" dirty="0"/>
              <a:t>Uppdatera dina uppgifter på laget.se/Modoff-P14, lägg in information för båda vårdnadshavarna med mail och tfn! </a:t>
            </a:r>
          </a:p>
          <a:p>
            <a:r>
              <a:rPr lang="sv-SE" dirty="0"/>
              <a:t>Försök sälja så många paket som ni kan av New Body nu under maj, minimum 10 om ni valt att sälja</a:t>
            </a:r>
          </a:p>
          <a:p>
            <a:r>
              <a:rPr lang="sv-SE" dirty="0"/>
              <a:t>Boka in Hörnettdagen 26e augusti, det är föreningens största inkomstkälla och otroligt viktigt att vi hjälps åt så slipper vi sälja så mycket annat. </a:t>
            </a:r>
          </a:p>
          <a:p>
            <a:pPr lvl="1"/>
            <a:r>
              <a:rPr lang="sv-SE" dirty="0"/>
              <a:t>Vi vet redan nu att vi kommer förmodligen behöva ragga in vinster till lotteriet så kommer ni över något så spar det </a:t>
            </a:r>
            <a:r>
              <a:rPr lang="sv-SE" dirty="0">
                <a:sym typeface="Wingdings" panose="05000000000000000000" pitchFamily="2" charset="2"/>
              </a:rPr>
              <a:t></a:t>
            </a:r>
            <a:endParaRPr lang="sv-SE" dirty="0"/>
          </a:p>
          <a:p>
            <a:pPr marL="0" indent="0">
              <a:buNone/>
            </a:pPr>
            <a:endParaRPr lang="sv-SE" dirty="0"/>
          </a:p>
          <a:p>
            <a:endParaRPr lang="sv-SE" dirty="0"/>
          </a:p>
          <a:p>
            <a:pPr marL="0" indent="0">
              <a:buNone/>
            </a:pPr>
            <a:endParaRPr lang="sv-SE" dirty="0"/>
          </a:p>
        </p:txBody>
      </p:sp>
      <p:sp>
        <p:nvSpPr>
          <p:cNvPr id="6" name="Platshållare för bildnummer 5">
            <a:extLst>
              <a:ext uri="{FF2B5EF4-FFF2-40B4-BE49-F238E27FC236}">
                <a16:creationId xmlns:a16="http://schemas.microsoft.com/office/drawing/2014/main" id="{1CEBA5B7-593B-4939-B06C-4A9F47EB64AC}"/>
              </a:ext>
            </a:extLst>
          </p:cNvPr>
          <p:cNvSpPr>
            <a:spLocks noGrp="1"/>
          </p:cNvSpPr>
          <p:nvPr>
            <p:ph type="sldNum" sz="quarter" idx="12"/>
          </p:nvPr>
        </p:nvSpPr>
        <p:spPr/>
        <p:txBody>
          <a:bodyPr/>
          <a:lstStyle/>
          <a:p>
            <a:fld id="{F28E6B97-E353-42E0-AA9C-512F5E9CCEC5}" type="slidenum">
              <a:rPr lang="sv-SE" smtClean="0"/>
              <a:t>20</a:t>
            </a:fld>
            <a:endParaRPr lang="sv-SE"/>
          </a:p>
        </p:txBody>
      </p:sp>
    </p:spTree>
    <p:extLst>
      <p:ext uri="{BB962C8B-B14F-4D97-AF65-F5344CB8AC3E}">
        <p14:creationId xmlns:p14="http://schemas.microsoft.com/office/powerpoint/2010/main" val="3622848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C79EE-08D6-4E9C-9973-69B6581A42BB}"/>
              </a:ext>
            </a:extLst>
          </p:cNvPr>
          <p:cNvSpPr>
            <a:spLocks noGrp="1"/>
          </p:cNvSpPr>
          <p:nvPr>
            <p:ph type="title"/>
          </p:nvPr>
        </p:nvSpPr>
        <p:spPr/>
        <p:txBody>
          <a:bodyPr/>
          <a:lstStyle/>
          <a:p>
            <a:r>
              <a:rPr lang="sv-SE"/>
              <a:t>Kom ihåg!</a:t>
            </a:r>
            <a:endParaRPr lang="sv-SE" dirty="0"/>
          </a:p>
        </p:txBody>
      </p:sp>
      <p:sp>
        <p:nvSpPr>
          <p:cNvPr id="3" name="Platshållare för innehåll 2">
            <a:extLst>
              <a:ext uri="{FF2B5EF4-FFF2-40B4-BE49-F238E27FC236}">
                <a16:creationId xmlns:a16="http://schemas.microsoft.com/office/drawing/2014/main" id="{6D9BDDB6-F118-4776-822B-740E22E882F9}"/>
              </a:ext>
            </a:extLst>
          </p:cNvPr>
          <p:cNvSpPr>
            <a:spLocks noGrp="1"/>
          </p:cNvSpPr>
          <p:nvPr>
            <p:ph idx="1"/>
          </p:nvPr>
        </p:nvSpPr>
        <p:spPr/>
        <p:txBody>
          <a:bodyPr>
            <a:normAutofit fontScale="92500" lnSpcReduction="20000"/>
          </a:bodyPr>
          <a:lstStyle/>
          <a:p>
            <a:r>
              <a:rPr lang="sv-SE" dirty="0"/>
              <a:t>Fotboll är ett spel</a:t>
            </a:r>
          </a:p>
          <a:p>
            <a:r>
              <a:rPr lang="sv-SE" dirty="0"/>
              <a:t>Deltagarna är barn</a:t>
            </a:r>
          </a:p>
          <a:p>
            <a:r>
              <a:rPr lang="sv-SE" dirty="0"/>
              <a:t>Ledarna är ideella</a:t>
            </a:r>
          </a:p>
          <a:p>
            <a:r>
              <a:rPr lang="sv-SE" dirty="0"/>
              <a:t>Domarna är mänskliga (och oftast unga…)</a:t>
            </a:r>
          </a:p>
          <a:p>
            <a:r>
              <a:rPr lang="sv-SE" dirty="0"/>
              <a:t>Ingen här är proffs</a:t>
            </a:r>
          </a:p>
          <a:p>
            <a:r>
              <a:rPr lang="sv-SE" dirty="0"/>
              <a:t>Vi är här för att ha roligt!</a:t>
            </a:r>
          </a:p>
          <a:p>
            <a:r>
              <a:rPr lang="sv-SE" dirty="0"/>
              <a:t>Laget före jaget </a:t>
            </a:r>
          </a:p>
          <a:p>
            <a:r>
              <a:rPr lang="sv-SE" dirty="0"/>
              <a:t>Modo FF är en liten förening, vi behöver hjälpas åt </a:t>
            </a:r>
          </a:p>
        </p:txBody>
      </p:sp>
      <p:sp>
        <p:nvSpPr>
          <p:cNvPr id="6" name="Platshållare för bildnummer 5">
            <a:extLst>
              <a:ext uri="{FF2B5EF4-FFF2-40B4-BE49-F238E27FC236}">
                <a16:creationId xmlns:a16="http://schemas.microsoft.com/office/drawing/2014/main" id="{6EA433DE-A6AF-472B-B9E1-F5F159C26FC3}"/>
              </a:ext>
            </a:extLst>
          </p:cNvPr>
          <p:cNvSpPr>
            <a:spLocks noGrp="1"/>
          </p:cNvSpPr>
          <p:nvPr>
            <p:ph type="sldNum" sz="quarter" idx="12"/>
          </p:nvPr>
        </p:nvSpPr>
        <p:spPr/>
        <p:txBody>
          <a:bodyPr/>
          <a:lstStyle/>
          <a:p>
            <a:fld id="{F28E6B97-E353-42E0-AA9C-512F5E9CCEC5}" type="slidenum">
              <a:rPr lang="sv-SE" smtClean="0"/>
              <a:t>21</a:t>
            </a:fld>
            <a:endParaRPr lang="sv-SE"/>
          </a:p>
        </p:txBody>
      </p:sp>
    </p:spTree>
    <p:extLst>
      <p:ext uri="{BB962C8B-B14F-4D97-AF65-F5344CB8AC3E}">
        <p14:creationId xmlns:p14="http://schemas.microsoft.com/office/powerpoint/2010/main" val="3962321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922177-3369-4926-AD8E-729A8F5C7577}"/>
              </a:ext>
            </a:extLst>
          </p:cNvPr>
          <p:cNvSpPr>
            <a:spLocks noGrp="1"/>
          </p:cNvSpPr>
          <p:nvPr>
            <p:ph type="title"/>
          </p:nvPr>
        </p:nvSpPr>
        <p:spPr/>
        <p:txBody>
          <a:bodyPr/>
          <a:lstStyle/>
          <a:p>
            <a:r>
              <a:rPr lang="sv-SE" dirty="0"/>
              <a:t>Styrelsen/Föreningen</a:t>
            </a:r>
          </a:p>
        </p:txBody>
      </p:sp>
      <p:sp>
        <p:nvSpPr>
          <p:cNvPr id="3" name="Platshållare för innehåll 2">
            <a:extLst>
              <a:ext uri="{FF2B5EF4-FFF2-40B4-BE49-F238E27FC236}">
                <a16:creationId xmlns:a16="http://schemas.microsoft.com/office/drawing/2014/main" id="{51448EA0-A5F4-4F04-AC6D-F4CC7EFEC752}"/>
              </a:ext>
            </a:extLst>
          </p:cNvPr>
          <p:cNvSpPr>
            <a:spLocks noGrp="1"/>
          </p:cNvSpPr>
          <p:nvPr>
            <p:ph idx="1"/>
          </p:nvPr>
        </p:nvSpPr>
        <p:spPr>
          <a:xfrm>
            <a:off x="1451579" y="1944210"/>
            <a:ext cx="10000615" cy="4109271"/>
          </a:xfrm>
        </p:spPr>
        <p:txBody>
          <a:bodyPr>
            <a:normAutofit fontScale="70000" lnSpcReduction="20000"/>
          </a:bodyPr>
          <a:lstStyle/>
          <a:p>
            <a:r>
              <a:rPr lang="sv-SE" sz="2200" dirty="0"/>
              <a:t>Bra stöttning till oss som ledare &amp; lag</a:t>
            </a:r>
          </a:p>
          <a:p>
            <a:r>
              <a:rPr lang="sv-SE" sz="2200" dirty="0"/>
              <a:t>Tränarträffar inom föreningen för att byta erfarenheter, arbeta med en trygg miljö och arbete med spelarutvecklingsplanen.</a:t>
            </a:r>
          </a:p>
          <a:p>
            <a:r>
              <a:rPr lang="sv-SE" sz="2200" dirty="0"/>
              <a:t>Modo FF utbildar föreningsdomare så alla spelare födda 2010 och 2011 kommer att erbjudas att gå</a:t>
            </a:r>
          </a:p>
          <a:p>
            <a:pPr lvl="1"/>
            <a:r>
              <a:rPr lang="sv-SE" sz="2000" dirty="0"/>
              <a:t>Viktigt att stötta dessa domare under match, både föräldrar, ledare och spelare tar ansvar.</a:t>
            </a:r>
          </a:p>
          <a:p>
            <a:r>
              <a:rPr lang="sv-SE" sz="2200" dirty="0"/>
              <a:t>Det finns ett driv i föreningen som är jättekul!</a:t>
            </a:r>
          </a:p>
          <a:p>
            <a:r>
              <a:rPr lang="sv-SE" sz="2200" dirty="0"/>
              <a:t>Mycket positivt på gång</a:t>
            </a:r>
          </a:p>
          <a:p>
            <a:pPr lvl="1"/>
            <a:r>
              <a:rPr lang="sv-SE" sz="2200" dirty="0"/>
              <a:t>Ny multiarena där Kempevallen låg, vad innebär det för Modo FF, diskussioner pågår fortfarande och en arbetsgrupp har skapats</a:t>
            </a:r>
          </a:p>
          <a:p>
            <a:pPr lvl="1"/>
            <a:r>
              <a:rPr lang="sv-SE" sz="2200" dirty="0"/>
              <a:t>Ekonomi i balans</a:t>
            </a:r>
          </a:p>
          <a:p>
            <a:pPr lvl="1"/>
            <a:r>
              <a:rPr lang="sv-SE" sz="2200" dirty="0"/>
              <a:t>Jobbar aktivt tillsammans med RF-SISU med vår värdegrund</a:t>
            </a:r>
          </a:p>
          <a:p>
            <a:pPr lvl="1"/>
            <a:r>
              <a:rPr lang="sv-SE" sz="2200" dirty="0"/>
              <a:t>Föreningsstödjare</a:t>
            </a:r>
          </a:p>
          <a:p>
            <a:pPr lvl="1"/>
            <a:r>
              <a:rPr lang="sv-SE" sz="2200" dirty="0"/>
              <a:t>Utbildningar, både för ledare och föräldrar</a:t>
            </a:r>
          </a:p>
          <a:p>
            <a:pPr lvl="1"/>
            <a:endParaRPr lang="sv-SE" sz="2200" dirty="0"/>
          </a:p>
        </p:txBody>
      </p:sp>
      <p:sp>
        <p:nvSpPr>
          <p:cNvPr id="6" name="Platshållare för bildnummer 5">
            <a:extLst>
              <a:ext uri="{FF2B5EF4-FFF2-40B4-BE49-F238E27FC236}">
                <a16:creationId xmlns:a16="http://schemas.microsoft.com/office/drawing/2014/main" id="{C4571094-2817-4608-A5AA-D5ED8F09520F}"/>
              </a:ext>
            </a:extLst>
          </p:cNvPr>
          <p:cNvSpPr>
            <a:spLocks noGrp="1"/>
          </p:cNvSpPr>
          <p:nvPr>
            <p:ph type="sldNum" sz="quarter" idx="12"/>
          </p:nvPr>
        </p:nvSpPr>
        <p:spPr/>
        <p:txBody>
          <a:bodyPr/>
          <a:lstStyle/>
          <a:p>
            <a:fld id="{F28E6B97-E353-42E0-AA9C-512F5E9CCEC5}" type="slidenum">
              <a:rPr lang="sv-SE" smtClean="0"/>
              <a:t>3</a:t>
            </a:fld>
            <a:endParaRPr lang="sv-SE"/>
          </a:p>
        </p:txBody>
      </p:sp>
    </p:spTree>
    <p:extLst>
      <p:ext uri="{BB962C8B-B14F-4D97-AF65-F5344CB8AC3E}">
        <p14:creationId xmlns:p14="http://schemas.microsoft.com/office/powerpoint/2010/main" val="249052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ACD0F65-A261-49DA-8E47-1E54BBC975B4}"/>
              </a:ext>
            </a:extLst>
          </p:cNvPr>
          <p:cNvSpPr>
            <a:spLocks noGrp="1"/>
          </p:cNvSpPr>
          <p:nvPr>
            <p:ph type="title"/>
          </p:nvPr>
        </p:nvSpPr>
        <p:spPr>
          <a:xfrm>
            <a:off x="1400641" y="798989"/>
            <a:ext cx="3600860" cy="5039143"/>
          </a:xfrm>
        </p:spPr>
        <p:txBody>
          <a:bodyPr>
            <a:normAutofit/>
          </a:bodyPr>
          <a:lstStyle/>
          <a:p>
            <a:r>
              <a:rPr lang="sv-SE" dirty="0"/>
              <a:t>Ledare</a:t>
            </a:r>
          </a:p>
        </p:txBody>
      </p:sp>
      <p:sp>
        <p:nvSpPr>
          <p:cNvPr id="5" name="Platshållare för innehåll 4">
            <a:extLst>
              <a:ext uri="{FF2B5EF4-FFF2-40B4-BE49-F238E27FC236}">
                <a16:creationId xmlns:a16="http://schemas.microsoft.com/office/drawing/2014/main" id="{DC0E9B4B-2022-49A9-9594-3B67A60FB059}"/>
              </a:ext>
            </a:extLst>
          </p:cNvPr>
          <p:cNvSpPr>
            <a:spLocks noGrp="1"/>
          </p:cNvSpPr>
          <p:nvPr>
            <p:ph idx="1"/>
          </p:nvPr>
        </p:nvSpPr>
        <p:spPr>
          <a:xfrm>
            <a:off x="1400641" y="2034988"/>
            <a:ext cx="9545526" cy="4327661"/>
          </a:xfrm>
        </p:spPr>
        <p:txBody>
          <a:bodyPr anchor="ctr">
            <a:normAutofit fontScale="85000" lnSpcReduction="20000"/>
          </a:bodyPr>
          <a:lstStyle/>
          <a:p>
            <a:r>
              <a:rPr lang="sv-SE" sz="2200" dirty="0"/>
              <a:t>Helena			Tränare/Lagledare</a:t>
            </a:r>
            <a:r>
              <a:rPr lang="sv-SE" sz="2000" dirty="0"/>
              <a:t>	</a:t>
            </a:r>
          </a:p>
          <a:p>
            <a:r>
              <a:rPr lang="sv-SE" sz="2200" dirty="0"/>
              <a:t>Sandra Nordin		Tränare	</a:t>
            </a:r>
            <a:r>
              <a:rPr lang="sv-SE" sz="2000" dirty="0"/>
              <a:t>	</a:t>
            </a:r>
          </a:p>
          <a:p>
            <a:r>
              <a:rPr lang="sv-SE" sz="2200" dirty="0"/>
              <a:t>Daniel Bäckman		Tränare		</a:t>
            </a:r>
          </a:p>
          <a:p>
            <a:r>
              <a:rPr lang="sv-SE" sz="2200" dirty="0"/>
              <a:t>Karin Ekengren		Tränare		</a:t>
            </a:r>
          </a:p>
          <a:p>
            <a:r>
              <a:rPr lang="sv-SE" sz="2200" dirty="0"/>
              <a:t>Maria Karlström	Tränare	</a:t>
            </a:r>
          </a:p>
          <a:p>
            <a:pPr marL="0" indent="0">
              <a:buNone/>
            </a:pPr>
            <a:endParaRPr lang="sv-SE" sz="2200" dirty="0"/>
          </a:p>
          <a:p>
            <a:pPr marL="0" indent="0">
              <a:buNone/>
            </a:pPr>
            <a:r>
              <a:rPr lang="sv-SE" sz="2200" dirty="0"/>
              <a:t>Föräldrar är indelade i lärgrupper (bifogas så kan vi prata mer på föräldramötet)</a:t>
            </a:r>
          </a:p>
          <a:p>
            <a:pPr marL="0" indent="0">
              <a:buNone/>
            </a:pPr>
            <a:r>
              <a:rPr lang="sv-SE" sz="2200" dirty="0"/>
              <a:t>Kontaktuppgifter till oss ledare finner du på laget.se</a:t>
            </a:r>
          </a:p>
          <a:p>
            <a:pPr marL="0" indent="0">
              <a:buNone/>
            </a:pPr>
            <a:r>
              <a:rPr lang="sv-SE" sz="2200" dirty="0"/>
              <a:t>Ta gärna kontakt med oss om du har några funderingar, stort som smått!</a:t>
            </a:r>
          </a:p>
          <a:p>
            <a:pPr marL="0" indent="0">
              <a:buNone/>
            </a:pPr>
            <a:r>
              <a:rPr lang="sv-SE" sz="1800" dirty="0"/>
              <a:t>		</a:t>
            </a:r>
            <a:br>
              <a:rPr lang="sv-SE" sz="1800" dirty="0"/>
            </a:br>
            <a:endParaRPr lang="sv-SE" sz="1800" dirty="0"/>
          </a:p>
          <a:p>
            <a:endParaRPr lang="sv-SE" sz="2200" dirty="0"/>
          </a:p>
        </p:txBody>
      </p:sp>
      <p:sp>
        <p:nvSpPr>
          <p:cNvPr id="6" name="Platshållare för bildnummer 5">
            <a:extLst>
              <a:ext uri="{FF2B5EF4-FFF2-40B4-BE49-F238E27FC236}">
                <a16:creationId xmlns:a16="http://schemas.microsoft.com/office/drawing/2014/main" id="{B07F93C5-B01E-4751-9FE5-3426E4053A21}"/>
              </a:ext>
            </a:extLst>
          </p:cNvPr>
          <p:cNvSpPr>
            <a:spLocks noGrp="1"/>
          </p:cNvSpPr>
          <p:nvPr>
            <p:ph type="sldNum" sz="quarter" idx="12"/>
          </p:nvPr>
        </p:nvSpPr>
        <p:spPr/>
        <p:txBody>
          <a:bodyPr/>
          <a:lstStyle/>
          <a:p>
            <a:fld id="{F28E6B97-E353-42E0-AA9C-512F5E9CCEC5}" type="slidenum">
              <a:rPr lang="sv-SE" smtClean="0"/>
              <a:t>4</a:t>
            </a:fld>
            <a:endParaRPr lang="sv-SE"/>
          </a:p>
        </p:txBody>
      </p:sp>
    </p:spTree>
    <p:extLst>
      <p:ext uri="{BB962C8B-B14F-4D97-AF65-F5344CB8AC3E}">
        <p14:creationId xmlns:p14="http://schemas.microsoft.com/office/powerpoint/2010/main" val="379557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AF4928-5571-4D6A-9333-C026048395C8}"/>
              </a:ext>
            </a:extLst>
          </p:cNvPr>
          <p:cNvSpPr>
            <a:spLocks noGrp="1"/>
          </p:cNvSpPr>
          <p:nvPr>
            <p:ph type="title"/>
          </p:nvPr>
        </p:nvSpPr>
        <p:spPr/>
        <p:txBody>
          <a:bodyPr/>
          <a:lstStyle/>
          <a:p>
            <a:r>
              <a:rPr lang="sv-SE" dirty="0"/>
              <a:t>Mål för Modo P 14 - övergripande</a:t>
            </a:r>
          </a:p>
        </p:txBody>
      </p:sp>
      <p:sp>
        <p:nvSpPr>
          <p:cNvPr id="3" name="Platshållare för innehåll 2">
            <a:extLst>
              <a:ext uri="{FF2B5EF4-FFF2-40B4-BE49-F238E27FC236}">
                <a16:creationId xmlns:a16="http://schemas.microsoft.com/office/drawing/2014/main" id="{7F767E2A-0F58-4359-B2AD-71731B54B642}"/>
              </a:ext>
            </a:extLst>
          </p:cNvPr>
          <p:cNvSpPr>
            <a:spLocks noGrp="1"/>
          </p:cNvSpPr>
          <p:nvPr>
            <p:ph idx="1"/>
          </p:nvPr>
        </p:nvSpPr>
        <p:spPr/>
        <p:txBody>
          <a:bodyPr/>
          <a:lstStyle/>
          <a:p>
            <a:r>
              <a:rPr lang="sv-SE" dirty="0"/>
              <a:t>Vi ska jobba utifrån Modos värdegrund Glädje – Gemenskap – Utveckling</a:t>
            </a:r>
          </a:p>
          <a:p>
            <a:r>
              <a:rPr lang="sv-SE" dirty="0"/>
              <a:t>Alla som startar ska finnas kvar vid säsongens slut</a:t>
            </a:r>
          </a:p>
          <a:p>
            <a:r>
              <a:rPr lang="sv-SE" dirty="0"/>
              <a:t>Involvera föräldrar i föreningen</a:t>
            </a:r>
          </a:p>
        </p:txBody>
      </p:sp>
      <p:sp>
        <p:nvSpPr>
          <p:cNvPr id="6" name="Platshållare för bildnummer 5">
            <a:extLst>
              <a:ext uri="{FF2B5EF4-FFF2-40B4-BE49-F238E27FC236}">
                <a16:creationId xmlns:a16="http://schemas.microsoft.com/office/drawing/2014/main" id="{E9AFCDD3-F783-491F-B09A-9604B328825D}"/>
              </a:ext>
            </a:extLst>
          </p:cNvPr>
          <p:cNvSpPr>
            <a:spLocks noGrp="1"/>
          </p:cNvSpPr>
          <p:nvPr>
            <p:ph type="sldNum" sz="quarter" idx="12"/>
          </p:nvPr>
        </p:nvSpPr>
        <p:spPr/>
        <p:txBody>
          <a:bodyPr/>
          <a:lstStyle/>
          <a:p>
            <a:fld id="{F28E6B97-E353-42E0-AA9C-512F5E9CCEC5}" type="slidenum">
              <a:rPr lang="sv-SE" smtClean="0"/>
              <a:t>5</a:t>
            </a:fld>
            <a:endParaRPr lang="sv-SE"/>
          </a:p>
        </p:txBody>
      </p:sp>
    </p:spTree>
    <p:extLst>
      <p:ext uri="{BB962C8B-B14F-4D97-AF65-F5344CB8AC3E}">
        <p14:creationId xmlns:p14="http://schemas.microsoft.com/office/powerpoint/2010/main" val="271135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889928-D75B-48F9-97C3-B5B27AC26798}"/>
              </a:ext>
            </a:extLst>
          </p:cNvPr>
          <p:cNvSpPr>
            <a:spLocks noGrp="1"/>
          </p:cNvSpPr>
          <p:nvPr>
            <p:ph type="title"/>
          </p:nvPr>
        </p:nvSpPr>
        <p:spPr>
          <a:xfrm>
            <a:off x="1451579" y="804519"/>
            <a:ext cx="10471132" cy="1049235"/>
          </a:xfrm>
        </p:spPr>
        <p:txBody>
          <a:bodyPr>
            <a:normAutofit/>
          </a:bodyPr>
          <a:lstStyle/>
          <a:p>
            <a:r>
              <a:rPr lang="sv-SE" dirty="0"/>
              <a:t>Vision Modo FF</a:t>
            </a:r>
          </a:p>
        </p:txBody>
      </p:sp>
      <p:sp>
        <p:nvSpPr>
          <p:cNvPr id="3" name="Platshållare för innehåll 2">
            <a:extLst>
              <a:ext uri="{FF2B5EF4-FFF2-40B4-BE49-F238E27FC236}">
                <a16:creationId xmlns:a16="http://schemas.microsoft.com/office/drawing/2014/main" id="{4E89D875-960F-4747-AD51-2F8FE1817FCB}"/>
              </a:ext>
            </a:extLst>
          </p:cNvPr>
          <p:cNvSpPr>
            <a:spLocks noGrp="1"/>
          </p:cNvSpPr>
          <p:nvPr>
            <p:ph idx="1"/>
          </p:nvPr>
        </p:nvSpPr>
        <p:spPr/>
        <p:txBody>
          <a:bodyPr>
            <a:normAutofit/>
          </a:bodyPr>
          <a:lstStyle/>
          <a:p>
            <a:pPr marL="0" indent="0">
              <a:buNone/>
            </a:pPr>
            <a:r>
              <a:rPr lang="sv-SE" b="1" dirty="0"/>
              <a:t>Vision </a:t>
            </a:r>
          </a:p>
          <a:p>
            <a:pPr marL="0" indent="0">
              <a:buNone/>
            </a:pPr>
            <a:r>
              <a:rPr lang="sv-SE" dirty="0"/>
              <a:t>Så många som möjligt så länge som möjligt i Modo FF</a:t>
            </a:r>
          </a:p>
          <a:p>
            <a:pPr marL="0" indent="0">
              <a:buNone/>
            </a:pPr>
            <a:endParaRPr lang="sv-SE" dirty="0"/>
          </a:p>
        </p:txBody>
      </p:sp>
      <p:sp>
        <p:nvSpPr>
          <p:cNvPr id="6" name="Platshållare för bildnummer 5">
            <a:extLst>
              <a:ext uri="{FF2B5EF4-FFF2-40B4-BE49-F238E27FC236}">
                <a16:creationId xmlns:a16="http://schemas.microsoft.com/office/drawing/2014/main" id="{561AB8C1-C928-433A-9D47-E0DCFF64F0E5}"/>
              </a:ext>
            </a:extLst>
          </p:cNvPr>
          <p:cNvSpPr>
            <a:spLocks noGrp="1"/>
          </p:cNvSpPr>
          <p:nvPr>
            <p:ph type="sldNum" sz="quarter" idx="12"/>
          </p:nvPr>
        </p:nvSpPr>
        <p:spPr/>
        <p:txBody>
          <a:bodyPr/>
          <a:lstStyle/>
          <a:p>
            <a:fld id="{F28E6B97-E353-42E0-AA9C-512F5E9CCEC5}" type="slidenum">
              <a:rPr lang="sv-SE" smtClean="0"/>
              <a:t>6</a:t>
            </a:fld>
            <a:endParaRPr lang="sv-SE"/>
          </a:p>
        </p:txBody>
      </p:sp>
    </p:spTree>
    <p:extLst>
      <p:ext uri="{BB962C8B-B14F-4D97-AF65-F5344CB8AC3E}">
        <p14:creationId xmlns:p14="http://schemas.microsoft.com/office/powerpoint/2010/main" val="3765170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D72F83-3E97-4D8E-BD4C-9CFE1D921F21}"/>
              </a:ext>
            </a:extLst>
          </p:cNvPr>
          <p:cNvSpPr>
            <a:spLocks noGrp="1"/>
          </p:cNvSpPr>
          <p:nvPr>
            <p:ph type="title"/>
          </p:nvPr>
        </p:nvSpPr>
        <p:spPr/>
        <p:txBody>
          <a:bodyPr/>
          <a:lstStyle/>
          <a:p>
            <a:r>
              <a:rPr lang="sv-SE" dirty="0"/>
              <a:t>Värdeord Modo FF</a:t>
            </a:r>
          </a:p>
        </p:txBody>
      </p:sp>
      <p:sp>
        <p:nvSpPr>
          <p:cNvPr id="3" name="Platshållare för innehåll 2">
            <a:extLst>
              <a:ext uri="{FF2B5EF4-FFF2-40B4-BE49-F238E27FC236}">
                <a16:creationId xmlns:a16="http://schemas.microsoft.com/office/drawing/2014/main" id="{6D7DAE51-6774-4141-8A9B-0349EF163C5A}"/>
              </a:ext>
            </a:extLst>
          </p:cNvPr>
          <p:cNvSpPr>
            <a:spLocks noGrp="1"/>
          </p:cNvSpPr>
          <p:nvPr>
            <p:ph idx="1"/>
          </p:nvPr>
        </p:nvSpPr>
        <p:spPr/>
        <p:txBody>
          <a:bodyPr>
            <a:normAutofit/>
          </a:bodyPr>
          <a:lstStyle/>
          <a:p>
            <a:pPr marL="0" indent="0">
              <a:buNone/>
            </a:pPr>
            <a:r>
              <a:rPr lang="sv-SE" b="1" dirty="0"/>
              <a:t>Värdeord</a:t>
            </a:r>
          </a:p>
          <a:p>
            <a:pPr marL="0" indent="0">
              <a:buNone/>
            </a:pPr>
            <a:r>
              <a:rPr lang="sv-SE" dirty="0"/>
              <a:t>Glädje – Gemenskap - Utveckling</a:t>
            </a:r>
          </a:p>
          <a:p>
            <a:pPr marL="0" indent="0">
              <a:buNone/>
            </a:pPr>
            <a:endParaRPr lang="sv-SE" dirty="0"/>
          </a:p>
          <a:p>
            <a:pPr marL="0" indent="0">
              <a:buNone/>
            </a:pPr>
            <a:endParaRPr lang="sv-SE" dirty="0"/>
          </a:p>
          <a:p>
            <a:pPr marL="0" indent="0">
              <a:buNone/>
            </a:pPr>
            <a:endParaRPr lang="sv-SE" b="1" dirty="0"/>
          </a:p>
          <a:p>
            <a:pPr marL="0" indent="0">
              <a:buNone/>
            </a:pPr>
            <a:endParaRPr lang="sv-SE" dirty="0"/>
          </a:p>
          <a:p>
            <a:pPr marL="0" indent="0">
              <a:buNone/>
            </a:pPr>
            <a:endParaRPr lang="sv-SE" dirty="0"/>
          </a:p>
          <a:p>
            <a:pPr marL="0" indent="0">
              <a:buNone/>
            </a:pPr>
            <a:endParaRPr lang="sv-SE" dirty="0"/>
          </a:p>
        </p:txBody>
      </p:sp>
      <p:sp>
        <p:nvSpPr>
          <p:cNvPr id="6" name="Platshållare för bildnummer 5">
            <a:extLst>
              <a:ext uri="{FF2B5EF4-FFF2-40B4-BE49-F238E27FC236}">
                <a16:creationId xmlns:a16="http://schemas.microsoft.com/office/drawing/2014/main" id="{963CEC47-AF03-4C95-8374-79510AC8A25B}"/>
              </a:ext>
            </a:extLst>
          </p:cNvPr>
          <p:cNvSpPr>
            <a:spLocks noGrp="1"/>
          </p:cNvSpPr>
          <p:nvPr>
            <p:ph type="sldNum" sz="quarter" idx="12"/>
          </p:nvPr>
        </p:nvSpPr>
        <p:spPr/>
        <p:txBody>
          <a:bodyPr/>
          <a:lstStyle/>
          <a:p>
            <a:fld id="{F28E6B97-E353-42E0-AA9C-512F5E9CCEC5}" type="slidenum">
              <a:rPr lang="sv-SE" smtClean="0"/>
              <a:t>7</a:t>
            </a:fld>
            <a:endParaRPr lang="sv-SE"/>
          </a:p>
        </p:txBody>
      </p:sp>
    </p:spTree>
    <p:extLst>
      <p:ext uri="{BB962C8B-B14F-4D97-AF65-F5344CB8AC3E}">
        <p14:creationId xmlns:p14="http://schemas.microsoft.com/office/powerpoint/2010/main" val="33800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CE2075-0478-4685-AF13-CED3AA6056B0}"/>
              </a:ext>
            </a:extLst>
          </p:cNvPr>
          <p:cNvSpPr>
            <a:spLocks noGrp="1"/>
          </p:cNvSpPr>
          <p:nvPr>
            <p:ph type="title"/>
          </p:nvPr>
        </p:nvSpPr>
        <p:spPr/>
        <p:txBody>
          <a:bodyPr/>
          <a:lstStyle/>
          <a:p>
            <a:r>
              <a:rPr lang="sv-SE" dirty="0"/>
              <a:t>Värdegrund Modo FF</a:t>
            </a:r>
          </a:p>
        </p:txBody>
      </p:sp>
      <p:sp>
        <p:nvSpPr>
          <p:cNvPr id="3" name="Platshållare för innehåll 2">
            <a:extLst>
              <a:ext uri="{FF2B5EF4-FFF2-40B4-BE49-F238E27FC236}">
                <a16:creationId xmlns:a16="http://schemas.microsoft.com/office/drawing/2014/main" id="{29103921-8BB6-41FF-988A-8D2EB19D24E3}"/>
              </a:ext>
            </a:extLst>
          </p:cNvPr>
          <p:cNvSpPr>
            <a:spLocks noGrp="1"/>
          </p:cNvSpPr>
          <p:nvPr>
            <p:ph idx="1"/>
          </p:nvPr>
        </p:nvSpPr>
        <p:spPr/>
        <p:txBody>
          <a:bodyPr/>
          <a:lstStyle/>
          <a:p>
            <a:pPr marL="0" indent="0">
              <a:buNone/>
            </a:pPr>
            <a:r>
              <a:rPr lang="sv-SE" b="1" dirty="0"/>
              <a:t>Glädje </a:t>
            </a:r>
            <a:r>
              <a:rPr lang="sv-SE" dirty="0"/>
              <a:t>är en viktig drivkraft för att idrotta och bidrar till gemenskap, intresse och engagemang. Spelare som har roligt </a:t>
            </a:r>
            <a:r>
              <a:rPr lang="sv-SE" b="1" dirty="0"/>
              <a:t>utvecklas</a:t>
            </a:r>
            <a:r>
              <a:rPr lang="sv-SE" dirty="0"/>
              <a:t> och är aktiva längre. Vi ska därför se till att det finns </a:t>
            </a:r>
            <a:r>
              <a:rPr lang="sv-SE" b="1" dirty="0"/>
              <a:t>glädje</a:t>
            </a:r>
            <a:r>
              <a:rPr lang="sv-SE" dirty="0"/>
              <a:t> i det vi gör – både på och utanför planen.</a:t>
            </a:r>
          </a:p>
          <a:p>
            <a:endParaRPr lang="sv-SE" dirty="0"/>
          </a:p>
          <a:p>
            <a:pPr marL="0" indent="0">
              <a:buNone/>
            </a:pPr>
            <a:r>
              <a:rPr lang="sv-SE" dirty="0"/>
              <a:t>I Modo FF får alla vara med. Vi vill att alla ska trivas och känna att man är en del i en god fotbolls</a:t>
            </a:r>
            <a:r>
              <a:rPr lang="sv-SE" b="1" dirty="0"/>
              <a:t>gemenskap</a:t>
            </a:r>
            <a:r>
              <a:rPr lang="sv-SE" dirty="0"/>
              <a:t>, såväl i hela föreningen som i ett lag. Föreningen ska vara en inspiration för </a:t>
            </a:r>
            <a:r>
              <a:rPr lang="sv-SE" b="1" dirty="0"/>
              <a:t>utveckling</a:t>
            </a:r>
            <a:r>
              <a:rPr lang="sv-SE" dirty="0"/>
              <a:t> både idrottsligt och socialt. </a:t>
            </a:r>
          </a:p>
          <a:p>
            <a:endParaRPr lang="sv-SE" dirty="0"/>
          </a:p>
        </p:txBody>
      </p:sp>
      <p:sp>
        <p:nvSpPr>
          <p:cNvPr id="6" name="Platshållare för bildnummer 5">
            <a:extLst>
              <a:ext uri="{FF2B5EF4-FFF2-40B4-BE49-F238E27FC236}">
                <a16:creationId xmlns:a16="http://schemas.microsoft.com/office/drawing/2014/main" id="{5D37DAE6-B633-48EB-862A-7484F600089A}"/>
              </a:ext>
            </a:extLst>
          </p:cNvPr>
          <p:cNvSpPr>
            <a:spLocks noGrp="1"/>
          </p:cNvSpPr>
          <p:nvPr>
            <p:ph type="sldNum" sz="quarter" idx="12"/>
          </p:nvPr>
        </p:nvSpPr>
        <p:spPr/>
        <p:txBody>
          <a:bodyPr/>
          <a:lstStyle/>
          <a:p>
            <a:fld id="{F28E6B97-E353-42E0-AA9C-512F5E9CCEC5}" type="slidenum">
              <a:rPr lang="sv-SE" smtClean="0"/>
              <a:t>8</a:t>
            </a:fld>
            <a:endParaRPr lang="sv-SE"/>
          </a:p>
        </p:txBody>
      </p:sp>
    </p:spTree>
    <p:extLst>
      <p:ext uri="{BB962C8B-B14F-4D97-AF65-F5344CB8AC3E}">
        <p14:creationId xmlns:p14="http://schemas.microsoft.com/office/powerpoint/2010/main" val="4255492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60B9E6-F6BA-451E-8DA7-FC21F8323173}"/>
              </a:ext>
            </a:extLst>
          </p:cNvPr>
          <p:cNvSpPr>
            <a:spLocks noGrp="1"/>
          </p:cNvSpPr>
          <p:nvPr>
            <p:ph type="title"/>
          </p:nvPr>
        </p:nvSpPr>
        <p:spPr/>
        <p:txBody>
          <a:bodyPr/>
          <a:lstStyle/>
          <a:p>
            <a:r>
              <a:rPr lang="sv-SE" dirty="0"/>
              <a:t>Forts. Värdegrund</a:t>
            </a:r>
          </a:p>
        </p:txBody>
      </p:sp>
      <p:sp>
        <p:nvSpPr>
          <p:cNvPr id="3" name="Platshållare för innehåll 2">
            <a:extLst>
              <a:ext uri="{FF2B5EF4-FFF2-40B4-BE49-F238E27FC236}">
                <a16:creationId xmlns:a16="http://schemas.microsoft.com/office/drawing/2014/main" id="{5B5835CD-A510-4333-8D3B-B80EDB7BC6CB}"/>
              </a:ext>
            </a:extLst>
          </p:cNvPr>
          <p:cNvSpPr>
            <a:spLocks noGrp="1"/>
          </p:cNvSpPr>
          <p:nvPr>
            <p:ph idx="1"/>
          </p:nvPr>
        </p:nvSpPr>
        <p:spPr>
          <a:xfrm>
            <a:off x="1451579" y="2015732"/>
            <a:ext cx="10062759" cy="3870163"/>
          </a:xfrm>
        </p:spPr>
        <p:txBody>
          <a:bodyPr>
            <a:noAutofit/>
          </a:bodyPr>
          <a:lstStyle/>
          <a:p>
            <a:pPr marL="0" indent="0">
              <a:buNone/>
            </a:pPr>
            <a:r>
              <a:rPr lang="sv-SE" sz="1800" dirty="0"/>
              <a:t>Vi föregår med gott exempel och visar öppenhet och respekt för människors lika värde. Alla ska bemötas med värdighet och respekt.</a:t>
            </a:r>
          </a:p>
          <a:p>
            <a:pPr marL="0" indent="0">
              <a:buNone/>
            </a:pPr>
            <a:r>
              <a:rPr lang="sv-SE" sz="1800" dirty="0"/>
              <a:t>Vi motverkar alla former av diskriminering och vi gynnar arbetet för jämställdhet och mångfald. Vi vill varandras framgång och verksamheten utgår från delaktighet och engagemang. Alla i föreningen har olika men lika stort, gemensamt ansvar att se till att vår verksamhet bedrivs på ett så bra sätt som möjligt. </a:t>
            </a:r>
          </a:p>
          <a:p>
            <a:pPr marL="0" indent="0">
              <a:buNone/>
            </a:pPr>
            <a:r>
              <a:rPr lang="sv-SE" sz="1800" dirty="0"/>
              <a:t>Alla ska få möjlighet till </a:t>
            </a:r>
            <a:r>
              <a:rPr lang="sv-SE" sz="1800" b="1" dirty="0"/>
              <a:t>utveckling</a:t>
            </a:r>
            <a:r>
              <a:rPr lang="sv-SE" sz="1800" dirty="0"/>
              <a:t>, såväl på som utanför planen. Vi stöttar varandra, visar god vilja och gör alltid vårt bästa.</a:t>
            </a:r>
          </a:p>
          <a:p>
            <a:pPr marL="0" indent="0">
              <a:buNone/>
            </a:pPr>
            <a:r>
              <a:rPr lang="sv-SE" sz="1800" dirty="0"/>
              <a:t>Vi inspirerar varandra att ta steg för steg att </a:t>
            </a:r>
            <a:r>
              <a:rPr lang="sv-SE" sz="1800" b="1" dirty="0"/>
              <a:t>utvecklas</a:t>
            </a:r>
            <a:r>
              <a:rPr lang="sv-SE" sz="1800" dirty="0"/>
              <a:t> vidare. Listen att lära sig mer blir drivkraften att gå vidare. Vår uppgift är att visa på </a:t>
            </a:r>
            <a:r>
              <a:rPr lang="sv-SE" sz="1800" b="1" dirty="0"/>
              <a:t>glädjen</a:t>
            </a:r>
            <a:r>
              <a:rPr lang="sv-SE" sz="1800" dirty="0"/>
              <a:t> i att idrotta och att odla ett livslångt fotbollsintresse hos alla trots olika förutsättningar. Varje enskild spelare skall ges möjligheten att </a:t>
            </a:r>
            <a:r>
              <a:rPr lang="sv-SE" sz="1800" b="1" dirty="0"/>
              <a:t>utvecklas</a:t>
            </a:r>
            <a:r>
              <a:rPr lang="sv-SE" sz="1800" dirty="0"/>
              <a:t> sitt kunnande.</a:t>
            </a:r>
          </a:p>
        </p:txBody>
      </p:sp>
      <p:sp>
        <p:nvSpPr>
          <p:cNvPr id="6" name="Platshållare för bildnummer 5">
            <a:extLst>
              <a:ext uri="{FF2B5EF4-FFF2-40B4-BE49-F238E27FC236}">
                <a16:creationId xmlns:a16="http://schemas.microsoft.com/office/drawing/2014/main" id="{FEA285B6-7092-42D2-83E0-DB10804D1505}"/>
              </a:ext>
            </a:extLst>
          </p:cNvPr>
          <p:cNvSpPr>
            <a:spLocks noGrp="1"/>
          </p:cNvSpPr>
          <p:nvPr>
            <p:ph type="sldNum" sz="quarter" idx="12"/>
          </p:nvPr>
        </p:nvSpPr>
        <p:spPr/>
        <p:txBody>
          <a:bodyPr/>
          <a:lstStyle/>
          <a:p>
            <a:fld id="{F28E6B97-E353-42E0-AA9C-512F5E9CCEC5}" type="slidenum">
              <a:rPr lang="sv-SE" smtClean="0"/>
              <a:t>9</a:t>
            </a:fld>
            <a:endParaRPr lang="sv-SE"/>
          </a:p>
        </p:txBody>
      </p:sp>
    </p:spTree>
    <p:extLst>
      <p:ext uri="{BB962C8B-B14F-4D97-AF65-F5344CB8AC3E}">
        <p14:creationId xmlns:p14="http://schemas.microsoft.com/office/powerpoint/2010/main" val="3404735301"/>
      </p:ext>
    </p:extLst>
  </p:cSld>
  <p:clrMapOvr>
    <a:masterClrMapping/>
  </p:clrMapOvr>
</p:sld>
</file>

<file path=ppt/theme/theme1.xml><?xml version="1.0" encoding="utf-8"?>
<a:theme xmlns:a="http://schemas.openxmlformats.org/drawingml/2006/main" name="Galleri">
  <a:themeElements>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ppt/theme/themeOverride2.xml><?xml version="1.0" encoding="utf-8"?>
<a:themeOverride xmlns:a="http://schemas.openxmlformats.org/drawingml/2006/main">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ppt/theme/themeOverride3.xml><?xml version="1.0" encoding="utf-8"?>
<a:themeOverride xmlns:a="http://schemas.openxmlformats.org/drawingml/2006/main">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docProps/app.xml><?xml version="1.0" encoding="utf-8"?>
<Properties xmlns="http://schemas.openxmlformats.org/officeDocument/2006/extended-properties" xmlns:vt="http://schemas.openxmlformats.org/officeDocument/2006/docPropsVTypes">
  <Template/>
  <TotalTime>914</TotalTime>
  <Words>1976</Words>
  <Application>Microsoft Office PowerPoint</Application>
  <PresentationFormat>Bredbild</PresentationFormat>
  <Paragraphs>163</Paragraphs>
  <Slides>21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21</vt:i4>
      </vt:variant>
    </vt:vector>
  </HeadingPairs>
  <TitlesOfParts>
    <vt:vector size="25" baseType="lpstr">
      <vt:lpstr>Arial</vt:lpstr>
      <vt:lpstr>Calibri</vt:lpstr>
      <vt:lpstr>Gill Sans MT</vt:lpstr>
      <vt:lpstr>Galleri</vt:lpstr>
      <vt:lpstr>Föräldrainfo Modo FF P14</vt:lpstr>
      <vt:lpstr>Truppen</vt:lpstr>
      <vt:lpstr>Styrelsen/Föreningen</vt:lpstr>
      <vt:lpstr>Ledare</vt:lpstr>
      <vt:lpstr>Mål för Modo P 14 - övergripande</vt:lpstr>
      <vt:lpstr>Vision Modo FF</vt:lpstr>
      <vt:lpstr>Värdeord Modo FF</vt:lpstr>
      <vt:lpstr>Värdegrund Modo FF</vt:lpstr>
      <vt:lpstr>Forts. Värdegrund</vt:lpstr>
      <vt:lpstr>Kommande aktiviteter i Modo FF som berör P14</vt:lpstr>
      <vt:lpstr>Praktisk information - träning</vt:lpstr>
      <vt:lpstr>Praktisk information - laget</vt:lpstr>
      <vt:lpstr>Gruppindelning för Matcher</vt:lpstr>
      <vt:lpstr>Matchställ</vt:lpstr>
      <vt:lpstr>PowerPoint-presentation</vt:lpstr>
      <vt:lpstr>Kioskverksamhet</vt:lpstr>
      <vt:lpstr>Kommunikationskanaler</vt:lpstr>
      <vt:lpstr>Lärgrupper</vt:lpstr>
      <vt:lpstr>Roller - Lärgrupper </vt:lpstr>
      <vt:lpstr>LÄgg in i kalendern</vt:lpstr>
      <vt:lpstr>Kom ihåg!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 14 Modo FF</dc:title>
  <dc:creator>Sandra Nordin</dc:creator>
  <cp:lastModifiedBy>Sandra Nordin</cp:lastModifiedBy>
  <cp:revision>84</cp:revision>
  <dcterms:created xsi:type="dcterms:W3CDTF">2021-05-04T17:01:52Z</dcterms:created>
  <dcterms:modified xsi:type="dcterms:W3CDTF">2023-05-03T13:15:07Z</dcterms:modified>
</cp:coreProperties>
</file>