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7104063" cy="10234613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6D9F66E-5EB9-4882-86FB-DCBF35E3C3E4}" styleName="Mellanmörkt format 4 - Dekorfärg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Mellanmörkt format 4 - Dekorfärg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85BE263C-DBD7-4A20-BB59-AAB30ACAA65A}" styleName="Mellanmörkt format 3 - Dekorfärg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Format med tema 1 - dekorfärg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8603FDC-E32A-4AB5-989C-0864C3EAD2B8}" styleName="Format med tema 2 - dekorfärg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E3FDE45-AF77-4B5C-9715-49D594BDF05E}" styleName="Ljust format 1 - Dekorfärg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3842" autoAdjust="0"/>
  </p:normalViewPr>
  <p:slideViewPr>
    <p:cSldViewPr snapToGrid="0">
      <p:cViewPr varScale="1">
        <p:scale>
          <a:sx n="67" d="100"/>
          <a:sy n="67" d="100"/>
        </p:scale>
        <p:origin x="604" y="5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2692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427" cy="513508"/>
          </a:xfrm>
          <a:prstGeom prst="rect">
            <a:avLst/>
          </a:prstGeom>
        </p:spPr>
        <p:txBody>
          <a:bodyPr vert="horz" lIns="99074" tIns="49537" rIns="99074" bIns="49537" rtlCol="0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4023993" y="0"/>
            <a:ext cx="3078427" cy="513508"/>
          </a:xfrm>
          <a:prstGeom prst="rect">
            <a:avLst/>
          </a:prstGeom>
        </p:spPr>
        <p:txBody>
          <a:bodyPr vert="horz" lIns="99074" tIns="49537" rIns="99074" bIns="49537" rtlCol="0"/>
          <a:lstStyle>
            <a:lvl1pPr algn="r">
              <a:defRPr sz="1300"/>
            </a:lvl1pPr>
          </a:lstStyle>
          <a:p>
            <a:fld id="{EF5A8A2B-440F-421B-8FA0-A6B69C536965}" type="datetimeFigureOut">
              <a:rPr lang="sv-SE" smtClean="0"/>
              <a:t>2026-04-19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38863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4" tIns="49537" rIns="99074" bIns="49537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4" tIns="49537" rIns="99074" bIns="49537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7" cy="513507"/>
          </a:xfrm>
          <a:prstGeom prst="rect">
            <a:avLst/>
          </a:prstGeom>
        </p:spPr>
        <p:txBody>
          <a:bodyPr vert="horz" lIns="99074" tIns="49537" rIns="99074" bIns="49537" rtlCol="0" anchor="b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4023993" y="9721107"/>
            <a:ext cx="3078427" cy="513507"/>
          </a:xfrm>
          <a:prstGeom prst="rect">
            <a:avLst/>
          </a:prstGeom>
        </p:spPr>
        <p:txBody>
          <a:bodyPr vert="horz" lIns="99074" tIns="49537" rIns="99074" bIns="49537" rtlCol="0" anchor="b"/>
          <a:lstStyle>
            <a:lvl1pPr algn="r">
              <a:defRPr sz="1300"/>
            </a:lvl1pPr>
          </a:lstStyle>
          <a:p>
            <a:fld id="{52DAB6B3-439C-4AC4-8057-D17639849D7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6644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FDC8D6-4F73-8CDE-9EED-FA85EFC192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38EC2475-766D-0AA4-5DD2-25BD86E57F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13D2981A-3A5A-64B4-E4E7-2CC2E9905D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71D8501F-E10E-54FE-DC4A-C4D0DA2704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DAB6B3-439C-4AC4-8057-D17639849D7A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95137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04F0CBC-4A45-D19C-789D-C0614A0B60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8C69116-4900-86B6-7B9F-C37D3C6084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B3D2460-3DC1-6654-8840-1C173CF0B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BE6F-E071-4E2F-88D5-AA82E6FEBE65}" type="datetimeFigureOut">
              <a:rPr lang="sv-SE" smtClean="0"/>
              <a:t>2026-04-19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EE193FF-1ACB-1507-F6EF-231B17CF8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BD8E123-FAF2-7F4F-8BB5-EB7E7C3ED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7E9D-C45C-483C-AF2F-4877167666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59260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04DD61-DC13-C730-6BC1-82BEB1029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C0DF9B9-C450-4523-DC03-3EA72994DD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F211F5F-CADD-9029-A870-1C068E797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BE6F-E071-4E2F-88D5-AA82E6FEBE65}" type="datetimeFigureOut">
              <a:rPr lang="sv-SE" smtClean="0"/>
              <a:t>2026-04-19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D3F2B7E-3B81-1520-C834-601981E05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90E24A7-2C41-D7AF-1BB8-597FB94AF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7E9D-C45C-483C-AF2F-4877167666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68777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83EF3D7A-07C5-DD69-4DF4-60C37DAC51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D39340C2-39E2-6912-9612-1897C00318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6B99EB8-18FF-6E77-2489-44C191690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BE6F-E071-4E2F-88D5-AA82E6FEBE65}" type="datetimeFigureOut">
              <a:rPr lang="sv-SE" smtClean="0"/>
              <a:t>2026-04-19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E97CD74-DE07-5208-1E17-4B417DC45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760CD24-BBBB-8537-365C-F820F72CB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7E9D-C45C-483C-AF2F-4877167666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46782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F1B8EC-21EF-56CF-9557-5DE7A4F81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822EAC2-3D0E-EB69-CB6E-18C6450C4E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19DACF9-4630-3D90-5B0B-50384EB15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BE6F-E071-4E2F-88D5-AA82E6FEBE65}" type="datetimeFigureOut">
              <a:rPr lang="sv-SE" smtClean="0"/>
              <a:t>2026-04-19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6C40E09-FED1-B92C-0CE5-4F1100700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6A7763B-3762-A3E2-0232-BA7DD1B27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7E9D-C45C-483C-AF2F-4877167666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08643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5B013CA-9629-CBDD-94E2-04D1FC7D0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2220721-A5DA-159E-DEF1-45DD6E6A2D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49758D0-5B79-E9A0-9E61-F96F1830A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BE6F-E071-4E2F-88D5-AA82E6FEBE65}" type="datetimeFigureOut">
              <a:rPr lang="sv-SE" smtClean="0"/>
              <a:t>2026-04-19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621AD94-F74B-C4B9-5C72-6C1D3BA4C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2B1F1F3-3BA8-7FA5-9412-9D84B2FA9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7E9D-C45C-483C-AF2F-4877167666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75839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F872F89-DA35-7F60-1D91-E53E9EA76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EB7A7BE-7A8A-6E68-7733-C413602549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72A897B-6B43-8E51-3EA0-1FCE43D386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C7583E6-B676-0DA6-12D6-F0AC95C88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BE6F-E071-4E2F-88D5-AA82E6FEBE65}" type="datetimeFigureOut">
              <a:rPr lang="sv-SE" smtClean="0"/>
              <a:t>2026-04-19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8308481-4033-788A-B247-9327FB3D5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B720812-E33A-8EC0-DDB2-26DAB11D3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7E9D-C45C-483C-AF2F-4877167666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0487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3D24A0-C581-9173-9E90-BC0E78300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824B28C-2893-F57E-6398-0F291ACB3F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7B8FEBC-D6FE-44B7-A871-80922D2897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BF983B5-B1FC-A586-88D8-5D0F970070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FAC50D18-9F01-5606-7312-3C0A7CF397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963F1424-1056-339E-E754-E15D97E17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BE6F-E071-4E2F-88D5-AA82E6FEBE65}" type="datetimeFigureOut">
              <a:rPr lang="sv-SE" smtClean="0"/>
              <a:t>2026-04-19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26D21CB8-18CE-F8D5-1ED6-484A093E8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31C14D80-813E-02CB-CC52-6584B734C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7E9D-C45C-483C-AF2F-4877167666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09065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82B1D76-B8D7-9DC3-4899-5522B8E1C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729FEB3-24C6-E18F-0841-2817A6477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BE6F-E071-4E2F-88D5-AA82E6FEBE65}" type="datetimeFigureOut">
              <a:rPr lang="sv-SE" smtClean="0"/>
              <a:t>2026-04-19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C90B8B6-B55B-217C-E9F5-72C2DF11C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A1B7EED-C9C1-7DAE-7429-E7429655D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7E9D-C45C-483C-AF2F-4877167666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7773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62A87814-9524-8B4A-B763-853BAE10F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BE6F-E071-4E2F-88D5-AA82E6FEBE65}" type="datetimeFigureOut">
              <a:rPr lang="sv-SE" smtClean="0"/>
              <a:t>2026-04-19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BD24E711-3F36-F8D9-D1B2-62BB0517F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8E5A0795-1EDD-8BB5-EC98-DBFDFFFDB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7E9D-C45C-483C-AF2F-4877167666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74190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64464D1-82BC-05F0-A285-DA966DA940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78EAB23-D7B4-C7F0-FAA9-ED97C2433B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51B423A-65D4-D9B5-713B-3A131A2906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6C28E7C-C29A-72BA-5DF4-1E9311BD4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BE6F-E071-4E2F-88D5-AA82E6FEBE65}" type="datetimeFigureOut">
              <a:rPr lang="sv-SE" smtClean="0"/>
              <a:t>2026-04-19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C1533972-1584-5022-9A72-8BCAB10A7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3A01036-5372-FEEB-AFE9-FA00A26AD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7E9D-C45C-483C-AF2F-4877167666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84420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1018ACF-7B0B-BC6B-3F42-D27262C0C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AAF83442-CE01-B778-E3D6-E0467B30D2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97DB7C7-5CAF-42C6-038A-B75EE842C5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7E96983-C17A-36E7-290C-D7760B93A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BE6F-E071-4E2F-88D5-AA82E6FEBE65}" type="datetimeFigureOut">
              <a:rPr lang="sv-SE" smtClean="0"/>
              <a:t>2026-04-19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76AC5BC-48B2-E33B-F62A-DEE327E1B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3568EA6-9B33-9949-91C4-092778D51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27E9D-C45C-483C-AF2F-4877167666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75594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73FA79F-A7A4-2F6B-02F0-4A0B8A9D8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1CFC798-A65B-F084-6678-AE784127B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D9503F7-0872-27D1-7C0F-264C0811C9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CBE6F-E071-4E2F-88D5-AA82E6FEBE65}" type="datetimeFigureOut">
              <a:rPr lang="sv-SE" smtClean="0"/>
              <a:t>2026-04-19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7885F65-D58C-29F7-8A5F-3CB34C1049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448B2C3-67C7-112D-8220-CA1FDCCD09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327E9D-C45C-483C-AF2F-48771676668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0784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2926BC-06BF-BBA3-9393-74D4D22B17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23449C-4394-EA0B-AB3D-696DBA015D5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0" y="422275"/>
            <a:ext cx="8799513" cy="646113"/>
          </a:xfrm>
        </p:spPr>
        <p:txBody>
          <a:bodyPr>
            <a:normAutofit/>
          </a:bodyPr>
          <a:lstStyle/>
          <a:p>
            <a:pPr algn="l"/>
            <a:r>
              <a:rPr lang="sv-SE" sz="4000" b="1" dirty="0"/>
              <a:t>  </a:t>
            </a:r>
            <a:r>
              <a:rPr lang="sv-SE" sz="3600" b="1" dirty="0" err="1"/>
              <a:t>Moälvsserien</a:t>
            </a:r>
            <a:r>
              <a:rPr lang="sv-SE" sz="3200" b="1" dirty="0"/>
              <a:t> F15 2026 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09D13CF0-B2C5-F385-168C-B019E99D1F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8546" y="127916"/>
            <a:ext cx="758346" cy="877959"/>
          </a:xfrm>
          <a:prstGeom prst="rect">
            <a:avLst/>
          </a:prstGeom>
        </p:spPr>
      </p:pic>
      <p:graphicFrame>
        <p:nvGraphicFramePr>
          <p:cNvPr id="6" name="Tabell 5">
            <a:extLst>
              <a:ext uri="{FF2B5EF4-FFF2-40B4-BE49-F238E27FC236}">
                <a16:creationId xmlns:a16="http://schemas.microsoft.com/office/drawing/2014/main" id="{03F72BBD-84A7-48A5-759F-D0BD707762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6772268"/>
              </p:ext>
            </p:extLst>
          </p:nvPr>
        </p:nvGraphicFramePr>
        <p:xfrm>
          <a:off x="615108" y="1007463"/>
          <a:ext cx="10617485" cy="4676151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1032717">
                  <a:extLst>
                    <a:ext uri="{9D8B030D-6E8A-4147-A177-3AD203B41FA5}">
                      <a16:colId xmlns:a16="http://schemas.microsoft.com/office/drawing/2014/main" val="316837388"/>
                    </a:ext>
                  </a:extLst>
                </a:gridCol>
                <a:gridCol w="3550764">
                  <a:extLst>
                    <a:ext uri="{9D8B030D-6E8A-4147-A177-3AD203B41FA5}">
                      <a16:colId xmlns:a16="http://schemas.microsoft.com/office/drawing/2014/main" val="2154459688"/>
                    </a:ext>
                  </a:extLst>
                </a:gridCol>
                <a:gridCol w="1340890">
                  <a:extLst>
                    <a:ext uri="{9D8B030D-6E8A-4147-A177-3AD203B41FA5}">
                      <a16:colId xmlns:a16="http://schemas.microsoft.com/office/drawing/2014/main" val="2476345365"/>
                    </a:ext>
                  </a:extLst>
                </a:gridCol>
                <a:gridCol w="1079589">
                  <a:extLst>
                    <a:ext uri="{9D8B030D-6E8A-4147-A177-3AD203B41FA5}">
                      <a16:colId xmlns:a16="http://schemas.microsoft.com/office/drawing/2014/main" val="1886375310"/>
                    </a:ext>
                  </a:extLst>
                </a:gridCol>
                <a:gridCol w="2493150">
                  <a:extLst>
                    <a:ext uri="{9D8B030D-6E8A-4147-A177-3AD203B41FA5}">
                      <a16:colId xmlns:a16="http://schemas.microsoft.com/office/drawing/2014/main" val="3064886982"/>
                    </a:ext>
                  </a:extLst>
                </a:gridCol>
                <a:gridCol w="1120375">
                  <a:extLst>
                    <a:ext uri="{9D8B030D-6E8A-4147-A177-3AD203B41FA5}">
                      <a16:colId xmlns:a16="http://schemas.microsoft.com/office/drawing/2014/main" val="1040460544"/>
                    </a:ext>
                  </a:extLst>
                </a:gridCol>
              </a:tblGrid>
              <a:tr h="516846">
                <a:tc>
                  <a:txBody>
                    <a:bodyPr/>
                    <a:lstStyle/>
                    <a:p>
                      <a:r>
                        <a:rPr lang="sv-SE" dirty="0"/>
                        <a:t>Omgång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Match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Datum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Tid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Plats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Bekräftad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1822399"/>
                  </a:ext>
                </a:extLst>
              </a:tr>
              <a:tr h="357499">
                <a:tc>
                  <a:txBody>
                    <a:bodyPr/>
                    <a:lstStyle/>
                    <a:p>
                      <a:r>
                        <a:rPr lang="sv-SE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b="0" dirty="0"/>
                        <a:t>Härnösands SK F15 </a:t>
                      </a:r>
                      <a:r>
                        <a:rPr lang="sv-SE" sz="1600" b="1" dirty="0"/>
                        <a:t>– Modo 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26 april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12.00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Myran IP Härnösand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b="1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4698623"/>
                  </a:ext>
                </a:extLst>
              </a:tr>
              <a:tr h="357499">
                <a:tc>
                  <a:txBody>
                    <a:bodyPr/>
                    <a:lstStyle/>
                    <a:p>
                      <a:r>
                        <a:rPr lang="sv-SE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b="1" dirty="0"/>
                        <a:t>Modo FF – </a:t>
                      </a:r>
                      <a:r>
                        <a:rPr lang="sv-SE" sz="1600" b="0" dirty="0"/>
                        <a:t>Bollsta IK F15/F16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10 maj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16.30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 err="1"/>
                        <a:t>Skyttis</a:t>
                      </a:r>
                      <a:r>
                        <a:rPr lang="sv-SE" sz="1600" dirty="0"/>
                        <a:t> B-plan, öst halvplan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b="1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8492709"/>
                  </a:ext>
                </a:extLst>
              </a:tr>
              <a:tr h="357499">
                <a:tc>
                  <a:txBody>
                    <a:bodyPr/>
                    <a:lstStyle/>
                    <a:p>
                      <a:r>
                        <a:rPr lang="sv-SE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b="0" dirty="0"/>
                        <a:t>BK Örnen F15 1 </a:t>
                      </a:r>
                      <a:r>
                        <a:rPr lang="sv-SE" sz="1600" b="1" dirty="0"/>
                        <a:t>– Modo 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16 maj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10.30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 err="1"/>
                        <a:t>Skyttis</a:t>
                      </a:r>
                      <a:r>
                        <a:rPr lang="sv-SE" sz="1600" dirty="0"/>
                        <a:t> B-plan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b="1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6158585"/>
                  </a:ext>
                </a:extLst>
              </a:tr>
              <a:tr h="357499">
                <a:tc>
                  <a:txBody>
                    <a:bodyPr/>
                    <a:lstStyle/>
                    <a:p>
                      <a:r>
                        <a:rPr lang="sv-SE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b="0" dirty="0" err="1"/>
                        <a:t>Köpmanhol</a:t>
                      </a:r>
                      <a:r>
                        <a:rPr lang="sv-SE" sz="1600" b="1" dirty="0"/>
                        <a:t>/</a:t>
                      </a:r>
                      <a:r>
                        <a:rPr lang="sv-SE" sz="1600" b="0" dirty="0" err="1"/>
                        <a:t>Bjästa</a:t>
                      </a:r>
                      <a:r>
                        <a:rPr lang="sv-SE" sz="1600" b="0" dirty="0"/>
                        <a:t> F14-15 lag2</a:t>
                      </a:r>
                      <a:r>
                        <a:rPr lang="sv-SE" sz="1600" b="1" dirty="0"/>
                        <a:t> </a:t>
                      </a:r>
                      <a:r>
                        <a:rPr lang="sv-SE" sz="1600" b="0" dirty="0"/>
                        <a:t>– </a:t>
                      </a:r>
                      <a:r>
                        <a:rPr lang="sv-SE" sz="1600" b="1" dirty="0"/>
                        <a:t>Modo 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22 maj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18.00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 err="1"/>
                        <a:t>Forsvallen</a:t>
                      </a:r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b="1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482547"/>
                  </a:ext>
                </a:extLst>
              </a:tr>
              <a:tr h="357499">
                <a:tc>
                  <a:txBody>
                    <a:bodyPr/>
                    <a:lstStyle/>
                    <a:p>
                      <a:r>
                        <a:rPr lang="sv-SE" sz="16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b="1" dirty="0"/>
                        <a:t>Modo</a:t>
                      </a:r>
                      <a:r>
                        <a:rPr lang="sv-SE" sz="1600" b="0" dirty="0"/>
                        <a:t> </a:t>
                      </a:r>
                      <a:r>
                        <a:rPr lang="sv-SE" sz="1600" b="1" dirty="0"/>
                        <a:t>FF</a:t>
                      </a:r>
                      <a:r>
                        <a:rPr lang="sv-SE" sz="1600" b="0" dirty="0"/>
                        <a:t> </a:t>
                      </a:r>
                      <a:r>
                        <a:rPr lang="sv-SE" sz="1600" b="1" dirty="0"/>
                        <a:t>– </a:t>
                      </a:r>
                      <a:r>
                        <a:rPr lang="sv-SE" sz="1600" b="0" dirty="0" err="1"/>
                        <a:t>Remsele</a:t>
                      </a:r>
                      <a:r>
                        <a:rPr lang="sv-SE" sz="1600" b="0" dirty="0"/>
                        <a:t> UIF Röd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31 maj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17.00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Kempevallen, 7-mannapl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b="1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949097"/>
                  </a:ext>
                </a:extLst>
              </a:tr>
              <a:tr h="357499">
                <a:tc>
                  <a:txBody>
                    <a:bodyPr/>
                    <a:lstStyle/>
                    <a:p>
                      <a:r>
                        <a:rPr lang="sv-SE" sz="1600" dirty="0"/>
                        <a:t>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b="0" dirty="0"/>
                        <a:t>Domsjö svart IF </a:t>
                      </a:r>
                      <a:r>
                        <a:rPr lang="sv-SE" sz="1600" b="1" dirty="0"/>
                        <a:t>– Modo 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6 juni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/>
                        <a:t>10.00</a:t>
                      </a:r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/>
                        <a:t>Hangarplan</a:t>
                      </a:r>
                      <a:endParaRPr lang="sv-S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b="1" dirty="0"/>
                        <a:t>X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1550134"/>
                  </a:ext>
                </a:extLst>
              </a:tr>
              <a:tr h="362694">
                <a:tc>
                  <a:txBody>
                    <a:bodyPr/>
                    <a:lstStyle/>
                    <a:p>
                      <a:r>
                        <a:rPr lang="sv-SE" sz="16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b="1" dirty="0"/>
                        <a:t>Modo FF  </a:t>
                      </a:r>
                      <a:r>
                        <a:rPr lang="sv-SE" sz="1600" b="0" dirty="0"/>
                        <a:t>– Hägglunds F15 Röd</a:t>
                      </a:r>
                      <a:endParaRPr lang="sv-SE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13 juni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10.00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Kempevallen, 7-mannapl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b="1" i="0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3363350"/>
                  </a:ext>
                </a:extLst>
              </a:tr>
              <a:tr h="357499">
                <a:tc>
                  <a:txBody>
                    <a:bodyPr/>
                    <a:lstStyle/>
                    <a:p>
                      <a:r>
                        <a:rPr lang="sv-SE" sz="16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b="0" dirty="0"/>
                        <a:t>Anundsjö IF </a:t>
                      </a:r>
                      <a:r>
                        <a:rPr lang="sv-SE" sz="1600" b="1" dirty="0"/>
                        <a:t>– Modo 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16 juni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19.00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 err="1"/>
                        <a:t>Skolbackens</a:t>
                      </a:r>
                      <a:r>
                        <a:rPr lang="sv-SE" sz="1600" dirty="0"/>
                        <a:t> 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b="1" dirty="0"/>
                        <a:t>X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1883"/>
                  </a:ext>
                </a:extLst>
              </a:tr>
              <a:tr h="357499">
                <a:tc>
                  <a:txBody>
                    <a:bodyPr/>
                    <a:lstStyle/>
                    <a:p>
                      <a:r>
                        <a:rPr lang="sv-SE" sz="16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b="0" dirty="0"/>
                        <a:t>Björna IF </a:t>
                      </a:r>
                      <a:r>
                        <a:rPr lang="sv-SE" sz="1600" b="0" dirty="0" err="1"/>
                        <a:t>Gideälvdal</a:t>
                      </a:r>
                      <a:r>
                        <a:rPr lang="sv-SE" sz="1600" b="0" dirty="0"/>
                        <a:t> F14/15</a:t>
                      </a:r>
                      <a:r>
                        <a:rPr lang="sv-SE" sz="1600" b="1" dirty="0"/>
                        <a:t> – Modo FF</a:t>
                      </a:r>
                      <a:endParaRPr lang="sv-SE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25 juni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18.30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err="1"/>
                        <a:t>Björkvallens</a:t>
                      </a:r>
                      <a:r>
                        <a:rPr lang="sv-SE" sz="1600" dirty="0"/>
                        <a:t> IP B-plan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b="1" dirty="0"/>
                        <a:t> X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1607544"/>
                  </a:ext>
                </a:extLst>
              </a:tr>
              <a:tr h="357499">
                <a:tc>
                  <a:txBody>
                    <a:bodyPr/>
                    <a:lstStyle/>
                    <a:p>
                      <a:r>
                        <a:rPr lang="sv-SE" sz="16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b="1" dirty="0"/>
                        <a:t>Modo FF </a:t>
                      </a:r>
                      <a:r>
                        <a:rPr lang="sv-SE" sz="1600" b="0" dirty="0"/>
                        <a:t>– Arnäs IF Grön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26 juni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17.30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Kempevallen, 7-mannapl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b="1" dirty="0"/>
                        <a:t>X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353295"/>
                  </a:ext>
                </a:extLst>
              </a:tr>
              <a:tr h="357499">
                <a:tc>
                  <a:txBody>
                    <a:bodyPr/>
                    <a:lstStyle/>
                    <a:p>
                      <a:r>
                        <a:rPr lang="sv-SE" sz="16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b="1" dirty="0"/>
                        <a:t>Modo FF </a:t>
                      </a:r>
                      <a:r>
                        <a:rPr lang="sv-SE" sz="1600" b="0" dirty="0"/>
                        <a:t>– Själevad 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28 juni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10.00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Kempevallen, 7-mannapl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b="1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67147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69960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82799</TotalTime>
  <Words>167</Words>
  <Application>Microsoft Office PowerPoint</Application>
  <PresentationFormat>Bredbild</PresentationFormat>
  <Paragraphs>74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  Moälvsserien F15 2026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Moälvsserien F15</dc:title>
  <dc:creator>Jenny Söderlund</dc:creator>
  <cp:lastModifiedBy>Jenny Söderlund</cp:lastModifiedBy>
  <cp:revision>55</cp:revision>
  <cp:lastPrinted>2025-05-11T16:07:33Z</cp:lastPrinted>
  <dcterms:created xsi:type="dcterms:W3CDTF">2024-05-03T17:19:31Z</dcterms:created>
  <dcterms:modified xsi:type="dcterms:W3CDTF">2026-05-17T12:08:09Z</dcterms:modified>
</cp:coreProperties>
</file>