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7104063" cy="102346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Mellanmörkt format 4 - Dekorfärg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Mellanmörkt format 4 - Dekorfärg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85BE263C-DBD7-4A20-BB59-AAB30ACAA65A}" styleName="Mellanmörkt format 3 - Dekorfärg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Format med tema 1 - dekorfärg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Format med tema 2 - dekorfärg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Ljust format 1 - Dekorfärg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0763" autoAdjust="0"/>
  </p:normalViewPr>
  <p:slideViewPr>
    <p:cSldViewPr snapToGrid="0">
      <p:cViewPr varScale="1">
        <p:scale>
          <a:sx n="61" d="100"/>
          <a:sy n="61" d="100"/>
        </p:scale>
        <p:origin x="844" y="2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2692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9074" tIns="49537" rIns="99074" bIns="49537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9074" tIns="49537" rIns="99074" bIns="49537" rtlCol="0"/>
          <a:lstStyle>
            <a:lvl1pPr algn="r">
              <a:defRPr sz="1300"/>
            </a:lvl1pPr>
          </a:lstStyle>
          <a:p>
            <a:fld id="{EF5A8A2B-440F-421B-8FA0-A6B69C536965}" type="datetimeFigureOut">
              <a:rPr lang="sv-SE" smtClean="0"/>
              <a:t>2025-05-30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8863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4" tIns="49537" rIns="99074" bIns="49537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4" tIns="49537" rIns="99074" bIns="49537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7" cy="513507"/>
          </a:xfrm>
          <a:prstGeom prst="rect">
            <a:avLst/>
          </a:prstGeom>
        </p:spPr>
        <p:txBody>
          <a:bodyPr vert="horz" lIns="99074" tIns="49537" rIns="99074" bIns="49537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3993" y="9721107"/>
            <a:ext cx="3078427" cy="513507"/>
          </a:xfrm>
          <a:prstGeom prst="rect">
            <a:avLst/>
          </a:prstGeom>
        </p:spPr>
        <p:txBody>
          <a:bodyPr vert="horz" lIns="99074" tIns="49537" rIns="99074" bIns="49537" rtlCol="0" anchor="b"/>
          <a:lstStyle>
            <a:lvl1pPr algn="r">
              <a:defRPr sz="1300"/>
            </a:lvl1pPr>
          </a:lstStyle>
          <a:p>
            <a:fld id="{52DAB6B3-439C-4AC4-8057-D17639849D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6644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DAB6B3-439C-4AC4-8057-D17639849D7A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4090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4F0CBC-4A45-D19C-789D-C0614A0B60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8C69116-4900-86B6-7B9F-C37D3C608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B3D2460-3DC1-6654-8840-1C173CF0B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2025-05-30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EE193FF-1ACB-1507-F6EF-231B17CF8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BD8E123-FAF2-7F4F-8BB5-EB7E7C3ED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9260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04DD61-DC13-C730-6BC1-82BEB1029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C0DF9B9-C450-4523-DC03-3EA72994DD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F211F5F-CADD-9029-A870-1C068E797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2025-05-30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D3F2B7E-3B81-1520-C834-601981E05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90E24A7-2C41-D7AF-1BB8-597FB94AF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8777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83EF3D7A-07C5-DD69-4DF4-60C37DAC51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39340C2-39E2-6912-9612-1897C00318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6B99EB8-18FF-6E77-2489-44C191690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2025-05-30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E97CD74-DE07-5208-1E17-4B417DC45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760CD24-BBBB-8537-365C-F820F72CB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6782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F1B8EC-21EF-56CF-9557-5DE7A4F81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822EAC2-3D0E-EB69-CB6E-18C6450C4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19DACF9-4630-3D90-5B0B-50384EB15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2025-05-30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6C40E09-FED1-B92C-0CE5-4F1100700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6A7763B-3762-A3E2-0232-BA7DD1B27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8643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B013CA-9629-CBDD-94E2-04D1FC7D0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2220721-A5DA-159E-DEF1-45DD6E6A2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49758D0-5B79-E9A0-9E61-F96F1830A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2025-05-30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621AD94-F74B-C4B9-5C72-6C1D3BA4C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2B1F1F3-3BA8-7FA5-9412-9D84B2FA9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5839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872F89-DA35-7F60-1D91-E53E9EA76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EB7A7BE-7A8A-6E68-7733-C413602549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72A897B-6B43-8E51-3EA0-1FCE43D386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C7583E6-B676-0DA6-12D6-F0AC95C88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2025-05-30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8308481-4033-788A-B247-9327FB3D5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B720812-E33A-8EC0-DDB2-26DAB11D3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0487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3D24A0-C581-9173-9E90-BC0E78300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824B28C-2893-F57E-6398-0F291ACB3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7B8FEBC-D6FE-44B7-A871-80922D2897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BF983B5-B1FC-A586-88D8-5D0F970070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AC50D18-9F01-5606-7312-3C0A7CF397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63F1424-1056-339E-E754-E15D97E17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2025-05-30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26D21CB8-18CE-F8D5-1ED6-484A093E8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1C14D80-813E-02CB-CC52-6584B734C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9065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2B1D76-B8D7-9DC3-4899-5522B8E1C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729FEB3-24C6-E18F-0841-2817A6477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2025-05-30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C90B8B6-B55B-217C-E9F5-72C2DF11C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A1B7EED-C9C1-7DAE-7429-E7429655D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7773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2A87814-9524-8B4A-B763-853BAE10F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2025-05-30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D24E711-3F36-F8D9-D1B2-62BB0517F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E5A0795-1EDD-8BB5-EC98-DBFDFFFDB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4190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64464D1-82BC-05F0-A285-DA966DA94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78EAB23-D7B4-C7F0-FAA9-ED97C2433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51B423A-65D4-D9B5-713B-3A131A2906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6C28E7C-C29A-72BA-5DF4-1E9311BD4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2025-05-30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1533972-1584-5022-9A72-8BCAB10A7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3A01036-5372-FEEB-AFE9-FA00A26AD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4420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018ACF-7B0B-BC6B-3F42-D27262C0C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AF83442-CE01-B778-E3D6-E0467B30D2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97DB7C7-5CAF-42C6-038A-B75EE842C5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7E96983-C17A-36E7-290C-D7760B93A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2025-05-30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76AC5BC-48B2-E33B-F62A-DEE327E1B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3568EA6-9B33-9949-91C4-092778D51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75594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73FA79F-A7A4-2F6B-02F0-4A0B8A9D8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1CFC798-A65B-F084-6678-AE784127B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D9503F7-0872-27D1-7C0F-264C0811C9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CBE6F-E071-4E2F-88D5-AA82E6FEBE65}" type="datetimeFigureOut">
              <a:rPr lang="sv-SE" smtClean="0"/>
              <a:t>2025-05-30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7885F65-D58C-29F7-8A5F-3CB34C104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448B2C3-67C7-112D-8220-CA1FDCCD09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784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FCFFF2-D18B-E397-BDD4-DE8C4B49F69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422275"/>
            <a:ext cx="8799513" cy="646113"/>
          </a:xfrm>
        </p:spPr>
        <p:txBody>
          <a:bodyPr>
            <a:normAutofit/>
          </a:bodyPr>
          <a:lstStyle/>
          <a:p>
            <a:pPr algn="l"/>
            <a:r>
              <a:rPr lang="sv-SE" sz="4000" b="1" dirty="0"/>
              <a:t>  </a:t>
            </a:r>
            <a:r>
              <a:rPr lang="sv-SE" sz="3600" b="1" dirty="0" err="1"/>
              <a:t>Moälvsserien</a:t>
            </a:r>
            <a:r>
              <a:rPr lang="sv-SE" sz="3200" b="1" dirty="0"/>
              <a:t> F15 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DF39BA7-61A6-1FAA-3788-B008BD07E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8546" y="127916"/>
            <a:ext cx="758346" cy="877959"/>
          </a:xfrm>
          <a:prstGeom prst="rect">
            <a:avLst/>
          </a:prstGeom>
        </p:spPr>
      </p:pic>
      <p:graphicFrame>
        <p:nvGraphicFramePr>
          <p:cNvPr id="6" name="Tabell 5">
            <a:extLst>
              <a:ext uri="{FF2B5EF4-FFF2-40B4-BE49-F238E27FC236}">
                <a16:creationId xmlns:a16="http://schemas.microsoft.com/office/drawing/2014/main" id="{33B1D64F-6194-7B47-18D5-60807DE1B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1628654"/>
              </p:ext>
            </p:extLst>
          </p:nvPr>
        </p:nvGraphicFramePr>
        <p:xfrm>
          <a:off x="615108" y="1068047"/>
          <a:ext cx="10961784" cy="5923749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105565">
                  <a:extLst>
                    <a:ext uri="{9D8B030D-6E8A-4147-A177-3AD203B41FA5}">
                      <a16:colId xmlns:a16="http://schemas.microsoft.com/office/drawing/2014/main" val="316837388"/>
                    </a:ext>
                  </a:extLst>
                </a:gridCol>
                <a:gridCol w="3754749">
                  <a:extLst>
                    <a:ext uri="{9D8B030D-6E8A-4147-A177-3AD203B41FA5}">
                      <a16:colId xmlns:a16="http://schemas.microsoft.com/office/drawing/2014/main" val="2154459688"/>
                    </a:ext>
                  </a:extLst>
                </a:gridCol>
                <a:gridCol w="1355882">
                  <a:extLst>
                    <a:ext uri="{9D8B030D-6E8A-4147-A177-3AD203B41FA5}">
                      <a16:colId xmlns:a16="http://schemas.microsoft.com/office/drawing/2014/main" val="2476345365"/>
                    </a:ext>
                  </a:extLst>
                </a:gridCol>
                <a:gridCol w="1091660">
                  <a:extLst>
                    <a:ext uri="{9D8B030D-6E8A-4147-A177-3AD203B41FA5}">
                      <a16:colId xmlns:a16="http://schemas.microsoft.com/office/drawing/2014/main" val="1886375310"/>
                    </a:ext>
                  </a:extLst>
                </a:gridCol>
                <a:gridCol w="2521026">
                  <a:extLst>
                    <a:ext uri="{9D8B030D-6E8A-4147-A177-3AD203B41FA5}">
                      <a16:colId xmlns:a16="http://schemas.microsoft.com/office/drawing/2014/main" val="3064886982"/>
                    </a:ext>
                  </a:extLst>
                </a:gridCol>
                <a:gridCol w="1132902">
                  <a:extLst>
                    <a:ext uri="{9D8B030D-6E8A-4147-A177-3AD203B41FA5}">
                      <a16:colId xmlns:a16="http://schemas.microsoft.com/office/drawing/2014/main" val="1040460544"/>
                    </a:ext>
                  </a:extLst>
                </a:gridCol>
              </a:tblGrid>
              <a:tr h="528789">
                <a:tc>
                  <a:txBody>
                    <a:bodyPr/>
                    <a:lstStyle/>
                    <a:p>
                      <a:r>
                        <a:rPr lang="sv-SE" dirty="0"/>
                        <a:t>Omgång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Match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Datum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Plats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Bekräftad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822399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0" dirty="0"/>
                        <a:t>BK Örnen 1 </a:t>
                      </a:r>
                      <a:r>
                        <a:rPr lang="sv-SE" b="1" dirty="0"/>
                        <a:t>– Modo 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Lörd</a:t>
                      </a:r>
                      <a:r>
                        <a:rPr lang="sv-SE" dirty="0"/>
                        <a:t> 17 maj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08.30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Skyttis</a:t>
                      </a:r>
                      <a:r>
                        <a:rPr lang="sv-SE" dirty="0"/>
                        <a:t> B-plan, öst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4698623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Modo FF – </a:t>
                      </a:r>
                      <a:r>
                        <a:rPr lang="sv-SE" b="0" dirty="0"/>
                        <a:t>Domsjö IF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 25 maj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Kempevallen, 7-mannapl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8492709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0" dirty="0"/>
                        <a:t>Husum IF </a:t>
                      </a:r>
                      <a:r>
                        <a:rPr lang="sv-SE" b="1" dirty="0"/>
                        <a:t>– Modo 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Lör</a:t>
                      </a:r>
                      <a:r>
                        <a:rPr lang="sv-SE" dirty="0"/>
                        <a:t> 31 maj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Husum 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6158585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Modo FF </a:t>
                      </a:r>
                      <a:r>
                        <a:rPr lang="sv-SE" b="0" dirty="0"/>
                        <a:t>– Hägglunds </a:t>
                      </a:r>
                      <a:r>
                        <a:rPr lang="sv-SE" b="0" dirty="0" err="1"/>
                        <a:t>IoFK</a:t>
                      </a:r>
                      <a:r>
                        <a:rPr lang="sv-SE" b="0" dirty="0"/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 8 juni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11.00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Kempevallen, 7-mannapl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82547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0" dirty="0"/>
                        <a:t>KB FF 2 </a:t>
                      </a:r>
                      <a:r>
                        <a:rPr lang="sv-SE" b="1" dirty="0"/>
                        <a:t>– Modo 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 22 juni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Forsvallen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949097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0" dirty="0"/>
                        <a:t>Anundsjö IF </a:t>
                      </a:r>
                      <a:r>
                        <a:rPr lang="sv-SE" b="1" dirty="0"/>
                        <a:t>– Modo 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 29 juni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16.00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Olympiaskogen, Olympia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550134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0" dirty="0"/>
                        <a:t>Moelvens FC – </a:t>
                      </a:r>
                      <a:r>
                        <a:rPr lang="sv-SE" b="1" dirty="0"/>
                        <a:t>Modo 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Lör</a:t>
                      </a:r>
                      <a:r>
                        <a:rPr lang="sv-SE" dirty="0"/>
                        <a:t> 2 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Billsta</a:t>
                      </a:r>
                      <a:r>
                        <a:rPr lang="sv-SE" dirty="0"/>
                        <a:t> 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927219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Modo FF </a:t>
                      </a:r>
                      <a:r>
                        <a:rPr lang="sv-SE" b="0" dirty="0"/>
                        <a:t>– Arnäs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Lör</a:t>
                      </a:r>
                      <a:r>
                        <a:rPr lang="sv-SE" dirty="0"/>
                        <a:t> 16 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Kempevallen, 7-mannapl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i="0" dirty="0"/>
                        <a:t>X</a:t>
                      </a:r>
                      <a:r>
                        <a:rPr lang="sv-SE" b="0" i="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363350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9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Modo FF </a:t>
                      </a:r>
                      <a:r>
                        <a:rPr lang="sv-SE" b="0" dirty="0"/>
                        <a:t>– Björna IF/</a:t>
                      </a:r>
                      <a:r>
                        <a:rPr lang="sv-SE" b="0" dirty="0" err="1"/>
                        <a:t>Gideälvdal</a:t>
                      </a:r>
                      <a:endParaRPr lang="sv-SE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 24 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17.30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Kempevallen, 7-mannapl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72457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0" dirty="0"/>
                        <a:t>Arnäs 2</a:t>
                      </a:r>
                      <a:r>
                        <a:rPr lang="sv-SE" b="1" dirty="0"/>
                        <a:t> – Modo 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 31 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12.30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Comfort Pettersson Värme Arena U7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X</a:t>
                      </a:r>
                      <a:endParaRPr lang="sv-S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234445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Modo FF – </a:t>
                      </a:r>
                      <a:r>
                        <a:rPr lang="sv-SE" b="0" dirty="0"/>
                        <a:t>BK Örnen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 7 </a:t>
                      </a:r>
                      <a:r>
                        <a:rPr lang="sv-SE" dirty="0" err="1"/>
                        <a:t>sept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17.00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Kempevallen, 7-mannapl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4502532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0" dirty="0"/>
                        <a:t>Domsjö IF 1  - </a:t>
                      </a:r>
                      <a:r>
                        <a:rPr lang="sv-SE" b="1" dirty="0"/>
                        <a:t>Modo 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Lör</a:t>
                      </a:r>
                      <a:r>
                        <a:rPr lang="sv-SE" dirty="0"/>
                        <a:t> 13 </a:t>
                      </a:r>
                      <a:r>
                        <a:rPr lang="sv-SE" dirty="0" err="1"/>
                        <a:t>sept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Hangarplan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1883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0" dirty="0"/>
                        <a:t>Hägglunds </a:t>
                      </a:r>
                      <a:r>
                        <a:rPr lang="sv-SE" b="0" dirty="0" err="1"/>
                        <a:t>IoFK</a:t>
                      </a:r>
                      <a:r>
                        <a:rPr lang="sv-SE" b="0" dirty="0"/>
                        <a:t> 2 </a:t>
                      </a:r>
                      <a:r>
                        <a:rPr lang="sv-SE" b="1" dirty="0"/>
                        <a:t>– Modo 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 21 </a:t>
                      </a:r>
                      <a:r>
                        <a:rPr lang="sv-SE" dirty="0" err="1"/>
                        <a:t>sept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17.30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Bussby</a:t>
                      </a:r>
                      <a:r>
                        <a:rPr lang="sv-SE" dirty="0"/>
                        <a:t> plan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0499320"/>
                  </a:ext>
                </a:extLst>
              </a:tr>
              <a:tr h="353722">
                <a:tc>
                  <a:txBody>
                    <a:bodyPr/>
                    <a:lstStyle/>
                    <a:p>
                      <a:r>
                        <a:rPr lang="sv-SE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Modo FF </a:t>
                      </a:r>
                      <a:r>
                        <a:rPr lang="sv-SE" b="0" dirty="0"/>
                        <a:t>– KB FF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 28 </a:t>
                      </a:r>
                      <a:r>
                        <a:rPr lang="sv-SE" dirty="0" err="1"/>
                        <a:t>sept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15.00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Kempevallen, 7-mannapl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6075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5254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16855</TotalTime>
  <Words>213</Words>
  <Application>Microsoft Office PowerPoint</Application>
  <PresentationFormat>Bredbild</PresentationFormat>
  <Paragraphs>92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  Moälvsserien F15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Moälvsserien F15</dc:title>
  <dc:creator>Jenny Söderlund</dc:creator>
  <cp:lastModifiedBy>Jenny Söderlund</cp:lastModifiedBy>
  <cp:revision>33</cp:revision>
  <cp:lastPrinted>2025-05-11T16:07:33Z</cp:lastPrinted>
  <dcterms:created xsi:type="dcterms:W3CDTF">2024-05-03T17:19:31Z</dcterms:created>
  <dcterms:modified xsi:type="dcterms:W3CDTF">2025-05-30T07:56:16Z</dcterms:modified>
</cp:coreProperties>
</file>